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99" r:id="rId2"/>
    <p:sldId id="2540" r:id="rId3"/>
    <p:sldId id="2560" r:id="rId4"/>
    <p:sldId id="2620" r:id="rId5"/>
    <p:sldId id="2606" r:id="rId6"/>
    <p:sldId id="2567" r:id="rId7"/>
    <p:sldId id="2604" r:id="rId8"/>
    <p:sldId id="2608" r:id="rId9"/>
    <p:sldId id="2628" r:id="rId10"/>
    <p:sldId id="2610" r:id="rId11"/>
    <p:sldId id="2565" r:id="rId12"/>
    <p:sldId id="2623" r:id="rId13"/>
    <p:sldId id="2621" r:id="rId14"/>
    <p:sldId id="2619" r:id="rId15"/>
    <p:sldId id="2600" r:id="rId16"/>
    <p:sldId id="2624" r:id="rId17"/>
    <p:sldId id="2625" r:id="rId18"/>
    <p:sldId id="2616" r:id="rId19"/>
    <p:sldId id="2617" r:id="rId20"/>
    <p:sldId id="2629" r:id="rId21"/>
    <p:sldId id="2626" r:id="rId22"/>
    <p:sldId id="2614" r:id="rId23"/>
    <p:sldId id="2632" r:id="rId24"/>
    <p:sldId id="2631" r:id="rId25"/>
    <p:sldId id="260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6D6"/>
    <a:srgbClr val="FFFFFF"/>
    <a:srgbClr val="A07A7A"/>
    <a:srgbClr val="DE4639"/>
    <a:srgbClr val="D00442"/>
    <a:srgbClr val="B20070"/>
    <a:srgbClr val="7610A4"/>
    <a:srgbClr val="331ED0"/>
    <a:srgbClr val="215BF0"/>
    <a:srgbClr val="EF8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2" autoAdjust="0"/>
    <p:restoredTop sz="71228" autoAdjust="0"/>
  </p:normalViewPr>
  <p:slideViewPr>
    <p:cSldViewPr snapToGrid="0" snapToObjects="1" showGuides="1">
      <p:cViewPr varScale="1">
        <p:scale>
          <a:sx n="81" d="100"/>
          <a:sy n="81" d="100"/>
        </p:scale>
        <p:origin x="2070" y="96"/>
      </p:cViewPr>
      <p:guideLst>
        <p:guide pos="3840"/>
        <p:guide orient="horz" pos="2183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cto\Documents\Institute_of_Data\Capstone%20Project\data_movie20M\data_final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cto\Documents\Institute_of_Data\Capstone%20Project\data_movie20M\movie_matrix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cto\Documents\Institute_of_Data\Capstone%20Project\data_movie20M\movie_matrix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cto\Documents\Institute_of_Data\Capstone%20Project\data_movie20M\movies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[data_final.csv]Sheet1!PivotTable2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Rating</a:t>
            </a:r>
            <a:r>
              <a:rPr lang="en-US" b="1" baseline="0" dirty="0">
                <a:solidFill>
                  <a:schemeClr val="bg1">
                    <a:lumMod val="50000"/>
                  </a:schemeClr>
                </a:solidFill>
              </a:rPr>
              <a:t> Distribution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c:rich>
      </c:tx>
      <c:layout>
        <c:manualLayout>
          <c:xMode val="edge"/>
          <c:yMode val="edge"/>
          <c:x val="0.35743790993610425"/>
          <c:y val="0.137225161367875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Sheet1!$A$4:$A$14</c:f>
              <c:strCache>
                <c:ptCount val="10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3.5</c:v>
                </c:pt>
                <c:pt idx="7">
                  <c:v>4</c:v>
                </c:pt>
                <c:pt idx="8">
                  <c:v>4.5</c:v>
                </c:pt>
                <c:pt idx="9">
                  <c:v>5</c:v>
                </c:pt>
              </c:strCache>
            </c:strRef>
          </c:cat>
          <c:val>
            <c:numRef>
              <c:f>Sheet1!$B$4:$B$14</c:f>
              <c:numCache>
                <c:formatCode>0%</c:formatCode>
                <c:ptCount val="10"/>
                <c:pt idx="0">
                  <c:v>1.2619030589132871E-2</c:v>
                </c:pt>
                <c:pt idx="1">
                  <c:v>3.3515962139093532E-2</c:v>
                </c:pt>
                <c:pt idx="2">
                  <c:v>1.3379109744176622E-2</c:v>
                </c:pt>
                <c:pt idx="3">
                  <c:v>7.1245261426221299E-2</c:v>
                </c:pt>
                <c:pt idx="4">
                  <c:v>4.2716067043368382E-2</c:v>
                </c:pt>
                <c:pt idx="5">
                  <c:v>0.2157232434494433</c:v>
                </c:pt>
                <c:pt idx="6">
                  <c:v>0.10769472856018883</c:v>
                </c:pt>
                <c:pt idx="7">
                  <c:v>0.28146293779653336</c:v>
                </c:pt>
                <c:pt idx="8">
                  <c:v>7.6149059437808461E-2</c:v>
                </c:pt>
                <c:pt idx="9">
                  <c:v>0.14549459981403334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E8-421C-A33A-08B5A2A6C9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3"/>
        <c:overlap val="-27"/>
        <c:axId val="750003168"/>
        <c:axId val="1003189312"/>
      </c:barChart>
      <c:catAx>
        <c:axId val="750003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pPr>
            <a:endParaRPr lang="en-US"/>
          </a:p>
        </c:txPr>
        <c:crossAx val="1003189312"/>
        <c:crosses val="autoZero"/>
        <c:auto val="1"/>
        <c:lblAlgn val="ctr"/>
        <c:lblOffset val="100"/>
        <c:noMultiLvlLbl val="0"/>
      </c:catAx>
      <c:valAx>
        <c:axId val="100318931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750003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Movie</a:t>
            </a:r>
            <a:r>
              <a:rPr lang="en-US" b="1" baseline="0" dirty="0">
                <a:solidFill>
                  <a:schemeClr val="bg1">
                    <a:lumMod val="50000"/>
                  </a:schemeClr>
                </a:solidFill>
              </a:rPr>
              <a:t> Genres Distribution (TOP 10 genres)</a:t>
            </a:r>
            <a:endParaRPr lang="en-AU" b="1" dirty="0">
              <a:solidFill>
                <a:schemeClr val="bg1">
                  <a:lumMod val="50000"/>
                </a:schemeClr>
              </a:solidFill>
            </a:endParaRPr>
          </a:p>
        </c:rich>
      </c:tx>
      <c:layout>
        <c:manualLayout>
          <c:xMode val="edge"/>
          <c:yMode val="edge"/>
          <c:x val="0.20425667881940179"/>
          <c:y val="7.39576054041462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1.0474853198031727E-2"/>
          <c:y val="0"/>
          <c:w val="0.94487531838745509"/>
          <c:h val="0.712739246059476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Number of Movies %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Sheet1!$A$12:$A$21</c:f>
              <c:strCache>
                <c:ptCount val="10"/>
                <c:pt idx="0">
                  <c:v>Horror</c:v>
                </c:pt>
                <c:pt idx="1">
                  <c:v>Adventure</c:v>
                </c:pt>
                <c:pt idx="2">
                  <c:v>Western</c:v>
                </c:pt>
                <c:pt idx="3">
                  <c:v>Romance</c:v>
                </c:pt>
                <c:pt idx="4">
                  <c:v>Action</c:v>
                </c:pt>
                <c:pt idx="5">
                  <c:v>Crime</c:v>
                </c:pt>
                <c:pt idx="6">
                  <c:v>Sci-Fi</c:v>
                </c:pt>
                <c:pt idx="7">
                  <c:v>Comedy</c:v>
                </c:pt>
                <c:pt idx="8">
                  <c:v>Drama</c:v>
                </c:pt>
                <c:pt idx="9">
                  <c:v>Thriller</c:v>
                </c:pt>
              </c:strCache>
            </c:strRef>
          </c:cat>
          <c:val>
            <c:numRef>
              <c:f>Sheet1!$C$12:$C$21</c:f>
              <c:numCache>
                <c:formatCode>0%</c:formatCode>
                <c:ptCount val="10"/>
                <c:pt idx="0">
                  <c:v>3.2036907694004337E-2</c:v>
                </c:pt>
                <c:pt idx="1">
                  <c:v>4.2807778553835975E-2</c:v>
                </c:pt>
                <c:pt idx="2">
                  <c:v>4.5417784803146712E-2</c:v>
                </c:pt>
                <c:pt idx="3">
                  <c:v>4.7991030401058704E-2</c:v>
                </c:pt>
                <c:pt idx="4">
                  <c:v>5.4019777230452523E-2</c:v>
                </c:pt>
                <c:pt idx="5">
                  <c:v>6.4698746461787304E-2</c:v>
                </c:pt>
                <c:pt idx="6">
                  <c:v>7.585560416130574E-2</c:v>
                </c:pt>
                <c:pt idx="7">
                  <c:v>7.679300077197368E-2</c:v>
                </c:pt>
                <c:pt idx="8">
                  <c:v>0.15391684740653605</c:v>
                </c:pt>
                <c:pt idx="9">
                  <c:v>0.24526706613241187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AF-486F-B997-49F9F1C307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357778816"/>
        <c:axId val="357779232"/>
      </c:barChart>
      <c:catAx>
        <c:axId val="35777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pPr>
            <a:endParaRPr lang="en-US"/>
          </a:p>
        </c:txPr>
        <c:crossAx val="357779232"/>
        <c:crosses val="autoZero"/>
        <c:auto val="1"/>
        <c:lblAlgn val="ctr"/>
        <c:lblOffset val="100"/>
        <c:noMultiLvlLbl val="0"/>
      </c:catAx>
      <c:valAx>
        <c:axId val="35777923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57778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[movie_matrix.csv]Sheet2!PivotTable3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Number</a:t>
            </a:r>
            <a:r>
              <a:rPr lang="en-US" b="1" baseline="0" dirty="0"/>
              <a:t> of Movies by Year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Sheet2!$A$4:$A$26</c:f>
              <c:strCache>
                <c:ptCount val="22"/>
                <c:pt idx="0">
                  <c:v>&lt;1910</c:v>
                </c:pt>
                <c:pt idx="1">
                  <c:v>1910-1914</c:v>
                </c:pt>
                <c:pt idx="2">
                  <c:v>1915-1919</c:v>
                </c:pt>
                <c:pt idx="3">
                  <c:v>1920-1924</c:v>
                </c:pt>
                <c:pt idx="4">
                  <c:v>1925-1929</c:v>
                </c:pt>
                <c:pt idx="5">
                  <c:v>1930-1934</c:v>
                </c:pt>
                <c:pt idx="6">
                  <c:v>1935-1939</c:v>
                </c:pt>
                <c:pt idx="7">
                  <c:v>1940-1944</c:v>
                </c:pt>
                <c:pt idx="8">
                  <c:v>1945-1949</c:v>
                </c:pt>
                <c:pt idx="9">
                  <c:v>1950-1954</c:v>
                </c:pt>
                <c:pt idx="10">
                  <c:v>1955-1959</c:v>
                </c:pt>
                <c:pt idx="11">
                  <c:v>1960-1964</c:v>
                </c:pt>
                <c:pt idx="12">
                  <c:v>1965-1969</c:v>
                </c:pt>
                <c:pt idx="13">
                  <c:v>1970-1974</c:v>
                </c:pt>
                <c:pt idx="14">
                  <c:v>1975-1979</c:v>
                </c:pt>
                <c:pt idx="15">
                  <c:v>1980-1984</c:v>
                </c:pt>
                <c:pt idx="16">
                  <c:v>1985-1989</c:v>
                </c:pt>
                <c:pt idx="17">
                  <c:v>1990-1994</c:v>
                </c:pt>
                <c:pt idx="18">
                  <c:v>1995-1999</c:v>
                </c:pt>
                <c:pt idx="19">
                  <c:v>2000-2004</c:v>
                </c:pt>
                <c:pt idx="20">
                  <c:v>2005-2009</c:v>
                </c:pt>
                <c:pt idx="21">
                  <c:v>2010-2015</c:v>
                </c:pt>
              </c:strCache>
            </c:strRef>
          </c:cat>
          <c:val>
            <c:numRef>
              <c:f>Sheet2!$B$4:$B$26</c:f>
              <c:numCache>
                <c:formatCode>General</c:formatCode>
                <c:ptCount val="22"/>
                <c:pt idx="0">
                  <c:v>22</c:v>
                </c:pt>
                <c:pt idx="1">
                  <c:v>26</c:v>
                </c:pt>
                <c:pt idx="2">
                  <c:v>71</c:v>
                </c:pt>
                <c:pt idx="3">
                  <c:v>118</c:v>
                </c:pt>
                <c:pt idx="4">
                  <c:v>201</c:v>
                </c:pt>
                <c:pt idx="5">
                  <c:v>423</c:v>
                </c:pt>
                <c:pt idx="6">
                  <c:v>506</c:v>
                </c:pt>
                <c:pt idx="7">
                  <c:v>543</c:v>
                </c:pt>
                <c:pt idx="8">
                  <c:v>524</c:v>
                </c:pt>
                <c:pt idx="9">
                  <c:v>627</c:v>
                </c:pt>
                <c:pt idx="10">
                  <c:v>742</c:v>
                </c:pt>
                <c:pt idx="11">
                  <c:v>743</c:v>
                </c:pt>
                <c:pt idx="12">
                  <c:v>918</c:v>
                </c:pt>
                <c:pt idx="13">
                  <c:v>1034</c:v>
                </c:pt>
                <c:pt idx="14">
                  <c:v>986</c:v>
                </c:pt>
                <c:pt idx="15">
                  <c:v>1187</c:v>
                </c:pt>
                <c:pt idx="16">
                  <c:v>1468</c:v>
                </c:pt>
                <c:pt idx="17">
                  <c:v>1765</c:v>
                </c:pt>
                <c:pt idx="18">
                  <c:v>2607</c:v>
                </c:pt>
                <c:pt idx="19">
                  <c:v>3285</c:v>
                </c:pt>
                <c:pt idx="20">
                  <c:v>4592</c:v>
                </c:pt>
                <c:pt idx="21">
                  <c:v>4871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0D-46EC-9738-A16B1F0557B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0"/>
        <c:overlap val="-27"/>
        <c:axId val="744600224"/>
        <c:axId val="744601056"/>
      </c:barChart>
      <c:catAx>
        <c:axId val="744600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4601056"/>
        <c:crosses val="autoZero"/>
        <c:auto val="1"/>
        <c:lblAlgn val="ctr"/>
        <c:lblOffset val="100"/>
        <c:noMultiLvlLbl val="0"/>
      </c:catAx>
      <c:valAx>
        <c:axId val="7446010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44600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[movies.csv]Sheet1!PivotTable4</c:name>
    <c:fmtId val="3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"/>
          <c:y val="0.37988652545912749"/>
          <c:w val="0.97540958140929146"/>
          <c:h val="0.48443971544832704"/>
        </c:manualLayout>
      </c:layout>
      <c:lineChart>
        <c:grouping val="standar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Sheet1!$A$4:$A$26</c:f>
              <c:strCache>
                <c:ptCount val="22"/>
                <c:pt idx="0">
                  <c:v>&lt;1910</c:v>
                </c:pt>
                <c:pt idx="1">
                  <c:v>1910-1914</c:v>
                </c:pt>
                <c:pt idx="2">
                  <c:v>1915-1919</c:v>
                </c:pt>
                <c:pt idx="3">
                  <c:v>1920-1924</c:v>
                </c:pt>
                <c:pt idx="4">
                  <c:v>1925-1929</c:v>
                </c:pt>
                <c:pt idx="5">
                  <c:v>1930-1934</c:v>
                </c:pt>
                <c:pt idx="6">
                  <c:v>1935-1939</c:v>
                </c:pt>
                <c:pt idx="7">
                  <c:v>1940-1944</c:v>
                </c:pt>
                <c:pt idx="8">
                  <c:v>1945-1949</c:v>
                </c:pt>
                <c:pt idx="9">
                  <c:v>1950-1954</c:v>
                </c:pt>
                <c:pt idx="10">
                  <c:v>1955-1959</c:v>
                </c:pt>
                <c:pt idx="11">
                  <c:v>1960-1964</c:v>
                </c:pt>
                <c:pt idx="12">
                  <c:v>1965-1969</c:v>
                </c:pt>
                <c:pt idx="13">
                  <c:v>1970-1974</c:v>
                </c:pt>
                <c:pt idx="14">
                  <c:v>1975-1979</c:v>
                </c:pt>
                <c:pt idx="15">
                  <c:v>1980-1984</c:v>
                </c:pt>
                <c:pt idx="16">
                  <c:v>1985-1989</c:v>
                </c:pt>
                <c:pt idx="17">
                  <c:v>1990-1994</c:v>
                </c:pt>
                <c:pt idx="18">
                  <c:v>1995-1999</c:v>
                </c:pt>
                <c:pt idx="19">
                  <c:v>2000-2004</c:v>
                </c:pt>
                <c:pt idx="20">
                  <c:v>2005-2009</c:v>
                </c:pt>
                <c:pt idx="21">
                  <c:v>2010-2015</c:v>
                </c:pt>
              </c:strCache>
            </c:strRef>
          </c:cat>
          <c:val>
            <c:numRef>
              <c:f>Sheet1!$B$4:$B$26</c:f>
              <c:numCache>
                <c:formatCode>General</c:formatCode>
                <c:ptCount val="22"/>
                <c:pt idx="0">
                  <c:v>22</c:v>
                </c:pt>
                <c:pt idx="1">
                  <c:v>26</c:v>
                </c:pt>
                <c:pt idx="2">
                  <c:v>71</c:v>
                </c:pt>
                <c:pt idx="3">
                  <c:v>118</c:v>
                </c:pt>
                <c:pt idx="4">
                  <c:v>201</c:v>
                </c:pt>
                <c:pt idx="5">
                  <c:v>423</c:v>
                </c:pt>
                <c:pt idx="6">
                  <c:v>506</c:v>
                </c:pt>
                <c:pt idx="7">
                  <c:v>543</c:v>
                </c:pt>
                <c:pt idx="8">
                  <c:v>524</c:v>
                </c:pt>
                <c:pt idx="9">
                  <c:v>627</c:v>
                </c:pt>
                <c:pt idx="10">
                  <c:v>742</c:v>
                </c:pt>
                <c:pt idx="11">
                  <c:v>743</c:v>
                </c:pt>
                <c:pt idx="12">
                  <c:v>918</c:v>
                </c:pt>
                <c:pt idx="13">
                  <c:v>1034</c:v>
                </c:pt>
                <c:pt idx="14">
                  <c:v>986</c:v>
                </c:pt>
                <c:pt idx="15">
                  <c:v>1187</c:v>
                </c:pt>
                <c:pt idx="16">
                  <c:v>1468</c:v>
                </c:pt>
                <c:pt idx="17">
                  <c:v>1765</c:v>
                </c:pt>
                <c:pt idx="18">
                  <c:v>2607</c:v>
                </c:pt>
                <c:pt idx="19">
                  <c:v>3285</c:v>
                </c:pt>
                <c:pt idx="20">
                  <c:v>4592</c:v>
                </c:pt>
                <c:pt idx="21">
                  <c:v>4871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6DF-4565-988F-2158F94F0E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88262288"/>
        <c:axId val="888262704"/>
      </c:lineChart>
      <c:catAx>
        <c:axId val="8882622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88262704"/>
        <c:crosses val="autoZero"/>
        <c:auto val="1"/>
        <c:lblAlgn val="ctr"/>
        <c:lblOffset val="100"/>
        <c:noMultiLvlLbl val="0"/>
      </c:catAx>
      <c:valAx>
        <c:axId val="888262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8826228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11/8/2021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11/8/2021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590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437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345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Bef>
                <a:spcPts val="50"/>
              </a:spcBef>
              <a:spcAft>
                <a:spcPts val="800"/>
              </a:spcAft>
            </a:pPr>
            <a:endParaRPr lang="en-A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146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38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022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21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87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13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95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676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52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824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832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0518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258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76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90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049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0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92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20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46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-396400"/>
            <a:ext cx="4910666" cy="6858000"/>
          </a:xfrm>
        </p:spPr>
        <p:txBody>
          <a:bodyPr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1411" y="2519837"/>
            <a:ext cx="2747847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 title="Decorative">
            <a:extLst>
              <a:ext uri="{FF2B5EF4-FFF2-40B4-BE49-F238E27FC236}">
                <a16:creationId xmlns:a16="http://schemas.microsoft.com/office/drawing/2014/main" id="{5321AE5A-B57A-43CB-AE0A-B519A648B0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E84DC-D1B0-4A86-B964-0C2EA01E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E9EBCC-910B-4842-8B56-C472DB66FE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4154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F4B52906-1CF6-417F-A06C-4651818D57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33003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3742592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4108692"/>
            <a:ext cx="9575801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196715"/>
            <a:ext cx="9575800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626098" y="388854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562982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title="Decorative"/>
          <p:cNvSpPr/>
          <p:nvPr userDrawn="1"/>
        </p:nvSpPr>
        <p:spPr>
          <a:xfrm>
            <a:off x="4907902" y="0"/>
            <a:ext cx="728409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149" y="1052866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5216" y="2523208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55149" y="2927492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927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6533804" y="0"/>
            <a:ext cx="56581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3499657" y="0"/>
            <a:ext cx="342484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414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358587"/>
            <a:ext cx="12192000" cy="3499412"/>
          </a:xfrm>
          <a:solidFill>
            <a:schemeClr val="accent4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1973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5449078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637617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roup 225" descr="This is a map.">
            <a:extLst>
              <a:ext uri="{FF2B5EF4-FFF2-40B4-BE49-F238E27FC236}">
                <a16:creationId xmlns:a16="http://schemas.microsoft.com/office/drawing/2014/main" id="{F42C3778-0691-4EC4-A7B8-137A414A235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29847" y="1260948"/>
            <a:ext cx="10201469" cy="5277964"/>
            <a:chOff x="61887" y="752420"/>
            <a:chExt cx="8725336" cy="5044568"/>
          </a:xfrm>
          <a:solidFill>
            <a:srgbClr val="7F7F7F"/>
          </a:solidFill>
        </p:grpSpPr>
        <p:sp>
          <p:nvSpPr>
            <p:cNvPr id="830" name="Freeform 5962">
              <a:extLst>
                <a:ext uri="{FF2B5EF4-FFF2-40B4-BE49-F238E27FC236}">
                  <a16:creationId xmlns:a16="http://schemas.microsoft.com/office/drawing/2014/main" id="{D3B8B9F0-F760-4508-9F27-3C63133DB8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735" y="3535028"/>
              <a:ext cx="1189097" cy="2261960"/>
            </a:xfrm>
            <a:custGeom>
              <a:avLst/>
              <a:gdLst>
                <a:gd name="T0" fmla="*/ 168775 w 1874"/>
                <a:gd name="T1" fmla="*/ 2086902 h 3562"/>
                <a:gd name="T2" fmla="*/ 147202 w 1874"/>
                <a:gd name="T3" fmla="*/ 1968776 h 3562"/>
                <a:gd name="T4" fmla="*/ 184003 w 1874"/>
                <a:gd name="T5" fmla="*/ 1976397 h 3562"/>
                <a:gd name="T6" fmla="*/ 161161 w 1874"/>
                <a:gd name="T7" fmla="*/ 1982748 h 3562"/>
                <a:gd name="T8" fmla="*/ 154816 w 1874"/>
                <a:gd name="T9" fmla="*/ 2042446 h 3562"/>
                <a:gd name="T10" fmla="*/ 156085 w 1874"/>
                <a:gd name="T11" fmla="*/ 1997990 h 3562"/>
                <a:gd name="T12" fmla="*/ 147202 w 1874"/>
                <a:gd name="T13" fmla="*/ 2006881 h 3562"/>
                <a:gd name="T14" fmla="*/ 184003 w 1874"/>
                <a:gd name="T15" fmla="*/ 2086902 h 3562"/>
                <a:gd name="T16" fmla="*/ 153547 w 1874"/>
                <a:gd name="T17" fmla="*/ 1999260 h 3562"/>
                <a:gd name="T18" fmla="*/ 185272 w 1874"/>
                <a:gd name="T19" fmla="*/ 1850649 h 3562"/>
                <a:gd name="T20" fmla="*/ 192886 w 1874"/>
                <a:gd name="T21" fmla="*/ 1841758 h 3562"/>
                <a:gd name="T22" fmla="*/ 166237 w 1874"/>
                <a:gd name="T23" fmla="*/ 1884944 h 3562"/>
                <a:gd name="T24" fmla="*/ 348971 w 1874"/>
                <a:gd name="T25" fmla="*/ 2235513 h 3562"/>
                <a:gd name="T26" fmla="*/ 304556 w 1874"/>
                <a:gd name="T27" fmla="*/ 2245675 h 3562"/>
                <a:gd name="T28" fmla="*/ 284252 w 1874"/>
                <a:gd name="T29" fmla="*/ 2227892 h 3562"/>
                <a:gd name="T30" fmla="*/ 323591 w 1874"/>
                <a:gd name="T31" fmla="*/ 2224082 h 3562"/>
                <a:gd name="T32" fmla="*/ 277907 w 1874"/>
                <a:gd name="T33" fmla="*/ 2230433 h 3562"/>
                <a:gd name="T34" fmla="*/ 170044 w 1874"/>
                <a:gd name="T35" fmla="*/ 2140250 h 3562"/>
                <a:gd name="T36" fmla="*/ 180196 w 1874"/>
                <a:gd name="T37" fmla="*/ 2163113 h 3562"/>
                <a:gd name="T38" fmla="*/ 157354 w 1874"/>
                <a:gd name="T39" fmla="*/ 2090713 h 3562"/>
                <a:gd name="T40" fmla="*/ 247452 w 1874"/>
                <a:gd name="T41" fmla="*/ 2198678 h 3562"/>
                <a:gd name="T42" fmla="*/ 214458 w 1874"/>
                <a:gd name="T43" fmla="*/ 2170734 h 3562"/>
                <a:gd name="T44" fmla="*/ 224610 w 1874"/>
                <a:gd name="T45" fmla="*/ 2189787 h 3562"/>
                <a:gd name="T46" fmla="*/ 300749 w 1874"/>
                <a:gd name="T47" fmla="*/ 2198678 h 3562"/>
                <a:gd name="T48" fmla="*/ 237300 w 1874"/>
                <a:gd name="T49" fmla="*/ 2207569 h 3562"/>
                <a:gd name="T50" fmla="*/ 319784 w 1874"/>
                <a:gd name="T51" fmla="*/ 2224082 h 3562"/>
                <a:gd name="T52" fmla="*/ 184003 w 1874"/>
                <a:gd name="T53" fmla="*/ 1738874 h 3562"/>
                <a:gd name="T54" fmla="*/ 166237 w 1874"/>
                <a:gd name="T55" fmla="*/ 1802383 h 3562"/>
                <a:gd name="T56" fmla="*/ 187810 w 1874"/>
                <a:gd name="T57" fmla="*/ 1807463 h 3562"/>
                <a:gd name="T58" fmla="*/ 176389 w 1874"/>
                <a:gd name="T59" fmla="*/ 1878593 h 3562"/>
                <a:gd name="T60" fmla="*/ 939048 w 1874"/>
                <a:gd name="T61" fmla="*/ 443292 h 3562"/>
                <a:gd name="T62" fmla="*/ 767735 w 1874"/>
                <a:gd name="T63" fmla="*/ 403917 h 3562"/>
                <a:gd name="T64" fmla="*/ 761390 w 1874"/>
                <a:gd name="T65" fmla="*/ 248955 h 3562"/>
                <a:gd name="T66" fmla="*/ 611650 w 1874"/>
                <a:gd name="T67" fmla="*/ 190527 h 3562"/>
                <a:gd name="T68" fmla="*/ 474600 w 1874"/>
                <a:gd name="T69" fmla="*/ 59698 h 3562"/>
                <a:gd name="T70" fmla="*/ 281714 w 1874"/>
                <a:gd name="T71" fmla="*/ 21593 h 3562"/>
                <a:gd name="T72" fmla="*/ 157354 w 1874"/>
                <a:gd name="T73" fmla="*/ 45726 h 3562"/>
                <a:gd name="T74" fmla="*/ 91367 w 1874"/>
                <a:gd name="T75" fmla="*/ 299762 h 3562"/>
                <a:gd name="T76" fmla="*/ 35532 w 1874"/>
                <a:gd name="T77" fmla="*/ 461075 h 3562"/>
                <a:gd name="T78" fmla="*/ 109133 w 1874"/>
                <a:gd name="T79" fmla="*/ 768458 h 3562"/>
                <a:gd name="T80" fmla="*/ 275370 w 1874"/>
                <a:gd name="T81" fmla="*/ 1108865 h 3562"/>
                <a:gd name="T82" fmla="*/ 252528 w 1874"/>
                <a:gd name="T83" fmla="*/ 1420059 h 3562"/>
                <a:gd name="T84" fmla="*/ 196693 w 1874"/>
                <a:gd name="T85" fmla="*/ 1667744 h 3562"/>
                <a:gd name="T86" fmla="*/ 209382 w 1874"/>
                <a:gd name="T87" fmla="*/ 1797302 h 3562"/>
                <a:gd name="T88" fmla="*/ 171313 w 1874"/>
                <a:gd name="T89" fmla="*/ 1882404 h 3562"/>
                <a:gd name="T90" fmla="*/ 170044 w 1874"/>
                <a:gd name="T91" fmla="*/ 1947183 h 3562"/>
                <a:gd name="T92" fmla="*/ 176389 w 1874"/>
                <a:gd name="T93" fmla="*/ 2011962 h 3562"/>
                <a:gd name="T94" fmla="*/ 185272 w 1874"/>
                <a:gd name="T95" fmla="*/ 2053878 h 3562"/>
                <a:gd name="T96" fmla="*/ 196693 w 1874"/>
                <a:gd name="T97" fmla="*/ 2100874 h 3562"/>
                <a:gd name="T98" fmla="*/ 194155 w 1874"/>
                <a:gd name="T99" fmla="*/ 2113576 h 3562"/>
                <a:gd name="T100" fmla="*/ 233493 w 1874"/>
                <a:gd name="T101" fmla="*/ 2131359 h 3562"/>
                <a:gd name="T102" fmla="*/ 255066 w 1874"/>
                <a:gd name="T103" fmla="*/ 2141520 h 3562"/>
                <a:gd name="T104" fmla="*/ 314708 w 1874"/>
                <a:gd name="T105" fmla="*/ 2122467 h 3562"/>
                <a:gd name="T106" fmla="*/ 348971 w 1874"/>
                <a:gd name="T107" fmla="*/ 1890025 h 3562"/>
                <a:gd name="T108" fmla="*/ 453027 w 1874"/>
                <a:gd name="T109" fmla="*/ 1764277 h 3562"/>
                <a:gd name="T110" fmla="*/ 491097 w 1874"/>
                <a:gd name="T111" fmla="*/ 1635989 h 3562"/>
                <a:gd name="T112" fmla="*/ 629416 w 1874"/>
                <a:gd name="T113" fmla="*/ 1491189 h 3562"/>
                <a:gd name="T114" fmla="*/ 865447 w 1874"/>
                <a:gd name="T115" fmla="*/ 1158402 h 3562"/>
                <a:gd name="T116" fmla="*/ 1079905 w 1874"/>
                <a:gd name="T117" fmla="*/ 900556 h 3562"/>
                <a:gd name="T118" fmla="*/ 426379 w 1874"/>
                <a:gd name="T119" fmla="*/ 2222811 h 3562"/>
                <a:gd name="T120" fmla="*/ 184003 w 1874"/>
                <a:gd name="T121" fmla="*/ 1928130 h 3562"/>
                <a:gd name="T122" fmla="*/ 159892 w 1874"/>
                <a:gd name="T123" fmla="*/ 1994179 h 3562"/>
                <a:gd name="T124" fmla="*/ 175120 w 1874"/>
                <a:gd name="T125" fmla="*/ 2027204 h 35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74"/>
                <a:gd name="T190" fmla="*/ 0 h 3562"/>
                <a:gd name="T191" fmla="*/ 1874 w 1874"/>
                <a:gd name="T192" fmla="*/ 3562 h 35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74" h="3562">
                  <a:moveTo>
                    <a:pt x="282" y="3320"/>
                  </a:moveTo>
                  <a:lnTo>
                    <a:pt x="282" y="3320"/>
                  </a:lnTo>
                  <a:lnTo>
                    <a:pt x="286" y="3322"/>
                  </a:lnTo>
                  <a:lnTo>
                    <a:pt x="286" y="3320"/>
                  </a:lnTo>
                  <a:lnTo>
                    <a:pt x="284" y="3316"/>
                  </a:lnTo>
                  <a:lnTo>
                    <a:pt x="282" y="3312"/>
                  </a:lnTo>
                  <a:lnTo>
                    <a:pt x="278" y="3308"/>
                  </a:lnTo>
                  <a:lnTo>
                    <a:pt x="274" y="3308"/>
                  </a:lnTo>
                  <a:lnTo>
                    <a:pt x="274" y="3310"/>
                  </a:lnTo>
                  <a:lnTo>
                    <a:pt x="276" y="3314"/>
                  </a:lnTo>
                  <a:lnTo>
                    <a:pt x="276" y="3316"/>
                  </a:lnTo>
                  <a:lnTo>
                    <a:pt x="282" y="3320"/>
                  </a:lnTo>
                  <a:close/>
                  <a:moveTo>
                    <a:pt x="286" y="3348"/>
                  </a:moveTo>
                  <a:lnTo>
                    <a:pt x="286" y="3348"/>
                  </a:lnTo>
                  <a:lnTo>
                    <a:pt x="288" y="3348"/>
                  </a:lnTo>
                  <a:lnTo>
                    <a:pt x="290" y="3348"/>
                  </a:lnTo>
                  <a:lnTo>
                    <a:pt x="296" y="3344"/>
                  </a:lnTo>
                  <a:lnTo>
                    <a:pt x="294" y="3340"/>
                  </a:lnTo>
                  <a:lnTo>
                    <a:pt x="286" y="3334"/>
                  </a:lnTo>
                  <a:lnTo>
                    <a:pt x="282" y="3330"/>
                  </a:lnTo>
                  <a:lnTo>
                    <a:pt x="278" y="3330"/>
                  </a:lnTo>
                  <a:lnTo>
                    <a:pt x="276" y="3332"/>
                  </a:lnTo>
                  <a:lnTo>
                    <a:pt x="278" y="3334"/>
                  </a:lnTo>
                  <a:lnTo>
                    <a:pt x="278" y="3336"/>
                  </a:lnTo>
                  <a:lnTo>
                    <a:pt x="280" y="3336"/>
                  </a:lnTo>
                  <a:lnTo>
                    <a:pt x="282" y="3336"/>
                  </a:lnTo>
                  <a:lnTo>
                    <a:pt x="284" y="3336"/>
                  </a:lnTo>
                  <a:lnTo>
                    <a:pt x="284" y="3338"/>
                  </a:lnTo>
                  <a:lnTo>
                    <a:pt x="284" y="3340"/>
                  </a:lnTo>
                  <a:lnTo>
                    <a:pt x="284" y="3342"/>
                  </a:lnTo>
                  <a:lnTo>
                    <a:pt x="286" y="3348"/>
                  </a:lnTo>
                  <a:close/>
                  <a:moveTo>
                    <a:pt x="270" y="3286"/>
                  </a:moveTo>
                  <a:lnTo>
                    <a:pt x="270" y="3286"/>
                  </a:lnTo>
                  <a:lnTo>
                    <a:pt x="270" y="3280"/>
                  </a:lnTo>
                  <a:lnTo>
                    <a:pt x="268" y="3278"/>
                  </a:lnTo>
                  <a:lnTo>
                    <a:pt x="266" y="3278"/>
                  </a:lnTo>
                  <a:lnTo>
                    <a:pt x="262" y="3278"/>
                  </a:lnTo>
                  <a:lnTo>
                    <a:pt x="260" y="3280"/>
                  </a:lnTo>
                  <a:lnTo>
                    <a:pt x="256" y="3286"/>
                  </a:lnTo>
                  <a:lnTo>
                    <a:pt x="252" y="3292"/>
                  </a:lnTo>
                  <a:lnTo>
                    <a:pt x="254" y="3292"/>
                  </a:lnTo>
                  <a:lnTo>
                    <a:pt x="258" y="3292"/>
                  </a:lnTo>
                  <a:lnTo>
                    <a:pt x="262" y="3290"/>
                  </a:lnTo>
                  <a:lnTo>
                    <a:pt x="262" y="3288"/>
                  </a:lnTo>
                  <a:lnTo>
                    <a:pt x="264" y="3286"/>
                  </a:lnTo>
                  <a:lnTo>
                    <a:pt x="266" y="3286"/>
                  </a:lnTo>
                  <a:lnTo>
                    <a:pt x="266" y="3288"/>
                  </a:lnTo>
                  <a:lnTo>
                    <a:pt x="268" y="3290"/>
                  </a:lnTo>
                  <a:lnTo>
                    <a:pt x="270" y="3288"/>
                  </a:lnTo>
                  <a:lnTo>
                    <a:pt x="270" y="3286"/>
                  </a:lnTo>
                  <a:close/>
                  <a:moveTo>
                    <a:pt x="262" y="3260"/>
                  </a:moveTo>
                  <a:lnTo>
                    <a:pt x="262" y="3260"/>
                  </a:lnTo>
                  <a:lnTo>
                    <a:pt x="256" y="3260"/>
                  </a:lnTo>
                  <a:lnTo>
                    <a:pt x="254" y="3260"/>
                  </a:lnTo>
                  <a:lnTo>
                    <a:pt x="254" y="3262"/>
                  </a:lnTo>
                  <a:lnTo>
                    <a:pt x="256" y="3264"/>
                  </a:lnTo>
                  <a:lnTo>
                    <a:pt x="258" y="3266"/>
                  </a:lnTo>
                  <a:lnTo>
                    <a:pt x="260" y="3270"/>
                  </a:lnTo>
                  <a:lnTo>
                    <a:pt x="264" y="3272"/>
                  </a:lnTo>
                  <a:lnTo>
                    <a:pt x="266" y="3270"/>
                  </a:lnTo>
                  <a:lnTo>
                    <a:pt x="268" y="3268"/>
                  </a:lnTo>
                  <a:lnTo>
                    <a:pt x="270" y="3266"/>
                  </a:lnTo>
                  <a:lnTo>
                    <a:pt x="274" y="3266"/>
                  </a:lnTo>
                  <a:lnTo>
                    <a:pt x="276" y="3266"/>
                  </a:lnTo>
                  <a:lnTo>
                    <a:pt x="276" y="3258"/>
                  </a:lnTo>
                  <a:lnTo>
                    <a:pt x="274" y="3254"/>
                  </a:lnTo>
                  <a:lnTo>
                    <a:pt x="270" y="3250"/>
                  </a:lnTo>
                  <a:lnTo>
                    <a:pt x="268" y="3250"/>
                  </a:lnTo>
                  <a:lnTo>
                    <a:pt x="266" y="3252"/>
                  </a:lnTo>
                  <a:lnTo>
                    <a:pt x="268" y="3258"/>
                  </a:lnTo>
                  <a:lnTo>
                    <a:pt x="266" y="3260"/>
                  </a:lnTo>
                  <a:lnTo>
                    <a:pt x="262" y="3260"/>
                  </a:lnTo>
                  <a:close/>
                  <a:moveTo>
                    <a:pt x="236" y="3110"/>
                  </a:moveTo>
                  <a:lnTo>
                    <a:pt x="236" y="3110"/>
                  </a:lnTo>
                  <a:lnTo>
                    <a:pt x="238" y="3110"/>
                  </a:lnTo>
                  <a:lnTo>
                    <a:pt x="240" y="3112"/>
                  </a:lnTo>
                  <a:lnTo>
                    <a:pt x="240" y="3118"/>
                  </a:lnTo>
                  <a:lnTo>
                    <a:pt x="240" y="3126"/>
                  </a:lnTo>
                  <a:lnTo>
                    <a:pt x="242" y="3128"/>
                  </a:lnTo>
                  <a:lnTo>
                    <a:pt x="244" y="3128"/>
                  </a:lnTo>
                  <a:lnTo>
                    <a:pt x="248" y="3124"/>
                  </a:lnTo>
                  <a:lnTo>
                    <a:pt x="250" y="3120"/>
                  </a:lnTo>
                  <a:lnTo>
                    <a:pt x="244" y="3108"/>
                  </a:lnTo>
                  <a:lnTo>
                    <a:pt x="240" y="3102"/>
                  </a:lnTo>
                  <a:lnTo>
                    <a:pt x="240" y="3096"/>
                  </a:lnTo>
                  <a:lnTo>
                    <a:pt x="238" y="3090"/>
                  </a:lnTo>
                  <a:lnTo>
                    <a:pt x="236" y="3088"/>
                  </a:lnTo>
                  <a:lnTo>
                    <a:pt x="232" y="3090"/>
                  </a:lnTo>
                  <a:lnTo>
                    <a:pt x="230" y="3094"/>
                  </a:lnTo>
                  <a:lnTo>
                    <a:pt x="230" y="3098"/>
                  </a:lnTo>
                  <a:lnTo>
                    <a:pt x="232" y="3100"/>
                  </a:lnTo>
                  <a:lnTo>
                    <a:pt x="232" y="3104"/>
                  </a:lnTo>
                  <a:lnTo>
                    <a:pt x="230" y="3108"/>
                  </a:lnTo>
                  <a:lnTo>
                    <a:pt x="230" y="3110"/>
                  </a:lnTo>
                  <a:lnTo>
                    <a:pt x="232" y="3110"/>
                  </a:lnTo>
                  <a:lnTo>
                    <a:pt x="236" y="3110"/>
                  </a:lnTo>
                  <a:close/>
                  <a:moveTo>
                    <a:pt x="284" y="3278"/>
                  </a:moveTo>
                  <a:lnTo>
                    <a:pt x="284" y="3278"/>
                  </a:lnTo>
                  <a:lnTo>
                    <a:pt x="284" y="3276"/>
                  </a:lnTo>
                  <a:lnTo>
                    <a:pt x="284" y="3270"/>
                  </a:lnTo>
                  <a:lnTo>
                    <a:pt x="282" y="3264"/>
                  </a:lnTo>
                  <a:lnTo>
                    <a:pt x="280" y="3260"/>
                  </a:lnTo>
                  <a:lnTo>
                    <a:pt x="278" y="3264"/>
                  </a:lnTo>
                  <a:lnTo>
                    <a:pt x="278" y="3270"/>
                  </a:lnTo>
                  <a:lnTo>
                    <a:pt x="280" y="3276"/>
                  </a:lnTo>
                  <a:lnTo>
                    <a:pt x="282" y="3278"/>
                  </a:lnTo>
                  <a:lnTo>
                    <a:pt x="284" y="3278"/>
                  </a:lnTo>
                  <a:close/>
                  <a:moveTo>
                    <a:pt x="304" y="3362"/>
                  </a:moveTo>
                  <a:lnTo>
                    <a:pt x="304" y="3362"/>
                  </a:lnTo>
                  <a:lnTo>
                    <a:pt x="304" y="3358"/>
                  </a:lnTo>
                  <a:lnTo>
                    <a:pt x="304" y="3356"/>
                  </a:lnTo>
                  <a:lnTo>
                    <a:pt x="306" y="3354"/>
                  </a:lnTo>
                  <a:lnTo>
                    <a:pt x="304" y="3352"/>
                  </a:lnTo>
                  <a:lnTo>
                    <a:pt x="302" y="3350"/>
                  </a:lnTo>
                  <a:lnTo>
                    <a:pt x="300" y="3350"/>
                  </a:lnTo>
                  <a:lnTo>
                    <a:pt x="294" y="3356"/>
                  </a:lnTo>
                  <a:lnTo>
                    <a:pt x="292" y="3360"/>
                  </a:lnTo>
                  <a:lnTo>
                    <a:pt x="292" y="3362"/>
                  </a:lnTo>
                  <a:lnTo>
                    <a:pt x="296" y="3368"/>
                  </a:lnTo>
                  <a:lnTo>
                    <a:pt x="298" y="3368"/>
                  </a:lnTo>
                  <a:lnTo>
                    <a:pt x="300" y="3368"/>
                  </a:lnTo>
                  <a:lnTo>
                    <a:pt x="302" y="3366"/>
                  </a:lnTo>
                  <a:lnTo>
                    <a:pt x="304" y="3362"/>
                  </a:lnTo>
                  <a:close/>
                  <a:moveTo>
                    <a:pt x="262" y="3320"/>
                  </a:moveTo>
                  <a:lnTo>
                    <a:pt x="262" y="3320"/>
                  </a:lnTo>
                  <a:lnTo>
                    <a:pt x="260" y="3330"/>
                  </a:lnTo>
                  <a:lnTo>
                    <a:pt x="258" y="3332"/>
                  </a:lnTo>
                  <a:lnTo>
                    <a:pt x="260" y="3330"/>
                  </a:lnTo>
                  <a:lnTo>
                    <a:pt x="264" y="3328"/>
                  </a:lnTo>
                  <a:lnTo>
                    <a:pt x="268" y="3320"/>
                  </a:lnTo>
                  <a:lnTo>
                    <a:pt x="268" y="3316"/>
                  </a:lnTo>
                  <a:lnTo>
                    <a:pt x="266" y="3314"/>
                  </a:lnTo>
                  <a:lnTo>
                    <a:pt x="264" y="3314"/>
                  </a:lnTo>
                  <a:lnTo>
                    <a:pt x="262" y="3320"/>
                  </a:lnTo>
                  <a:close/>
                  <a:moveTo>
                    <a:pt x="276" y="3112"/>
                  </a:moveTo>
                  <a:lnTo>
                    <a:pt x="276" y="3112"/>
                  </a:lnTo>
                  <a:lnTo>
                    <a:pt x="286" y="3114"/>
                  </a:lnTo>
                  <a:lnTo>
                    <a:pt x="288" y="3114"/>
                  </a:lnTo>
                  <a:lnTo>
                    <a:pt x="290" y="3112"/>
                  </a:lnTo>
                  <a:lnTo>
                    <a:pt x="284" y="3110"/>
                  </a:lnTo>
                  <a:lnTo>
                    <a:pt x="276" y="3102"/>
                  </a:lnTo>
                  <a:lnTo>
                    <a:pt x="270" y="3096"/>
                  </a:lnTo>
                  <a:lnTo>
                    <a:pt x="270" y="3098"/>
                  </a:lnTo>
                  <a:lnTo>
                    <a:pt x="270" y="3102"/>
                  </a:lnTo>
                  <a:lnTo>
                    <a:pt x="272" y="3108"/>
                  </a:lnTo>
                  <a:lnTo>
                    <a:pt x="276" y="3112"/>
                  </a:lnTo>
                  <a:close/>
                  <a:moveTo>
                    <a:pt x="274" y="3270"/>
                  </a:moveTo>
                  <a:lnTo>
                    <a:pt x="274" y="3270"/>
                  </a:lnTo>
                  <a:lnTo>
                    <a:pt x="272" y="3270"/>
                  </a:lnTo>
                  <a:lnTo>
                    <a:pt x="270" y="3272"/>
                  </a:lnTo>
                  <a:lnTo>
                    <a:pt x="270" y="3274"/>
                  </a:lnTo>
                  <a:lnTo>
                    <a:pt x="272" y="3276"/>
                  </a:lnTo>
                  <a:lnTo>
                    <a:pt x="274" y="3278"/>
                  </a:lnTo>
                  <a:lnTo>
                    <a:pt x="276" y="3276"/>
                  </a:lnTo>
                  <a:lnTo>
                    <a:pt x="276" y="3272"/>
                  </a:lnTo>
                  <a:lnTo>
                    <a:pt x="274" y="3270"/>
                  </a:lnTo>
                  <a:close/>
                  <a:moveTo>
                    <a:pt x="246" y="3090"/>
                  </a:moveTo>
                  <a:lnTo>
                    <a:pt x="246" y="3090"/>
                  </a:lnTo>
                  <a:lnTo>
                    <a:pt x="250" y="3090"/>
                  </a:lnTo>
                  <a:lnTo>
                    <a:pt x="252" y="3090"/>
                  </a:lnTo>
                  <a:lnTo>
                    <a:pt x="254" y="3092"/>
                  </a:lnTo>
                  <a:lnTo>
                    <a:pt x="258" y="3092"/>
                  </a:lnTo>
                  <a:lnTo>
                    <a:pt x="260" y="3090"/>
                  </a:lnTo>
                  <a:lnTo>
                    <a:pt x="260" y="3084"/>
                  </a:lnTo>
                  <a:lnTo>
                    <a:pt x="260" y="3080"/>
                  </a:lnTo>
                  <a:lnTo>
                    <a:pt x="260" y="3076"/>
                  </a:lnTo>
                  <a:lnTo>
                    <a:pt x="258" y="3078"/>
                  </a:lnTo>
                  <a:lnTo>
                    <a:pt x="256" y="3080"/>
                  </a:lnTo>
                  <a:lnTo>
                    <a:pt x="252" y="3084"/>
                  </a:lnTo>
                  <a:lnTo>
                    <a:pt x="248" y="3086"/>
                  </a:lnTo>
                  <a:lnTo>
                    <a:pt x="244" y="3086"/>
                  </a:lnTo>
                  <a:lnTo>
                    <a:pt x="242" y="3088"/>
                  </a:lnTo>
                  <a:lnTo>
                    <a:pt x="242" y="3090"/>
                  </a:lnTo>
                  <a:lnTo>
                    <a:pt x="246" y="3090"/>
                  </a:lnTo>
                  <a:close/>
                  <a:moveTo>
                    <a:pt x="248" y="3074"/>
                  </a:moveTo>
                  <a:lnTo>
                    <a:pt x="248" y="3074"/>
                  </a:lnTo>
                  <a:lnTo>
                    <a:pt x="246" y="3072"/>
                  </a:lnTo>
                  <a:lnTo>
                    <a:pt x="244" y="3072"/>
                  </a:lnTo>
                  <a:lnTo>
                    <a:pt x="242" y="3074"/>
                  </a:lnTo>
                  <a:lnTo>
                    <a:pt x="244" y="3078"/>
                  </a:lnTo>
                  <a:lnTo>
                    <a:pt x="246" y="3080"/>
                  </a:lnTo>
                  <a:lnTo>
                    <a:pt x="248" y="3078"/>
                  </a:lnTo>
                  <a:lnTo>
                    <a:pt x="250" y="3076"/>
                  </a:lnTo>
                  <a:lnTo>
                    <a:pt x="248" y="3074"/>
                  </a:lnTo>
                  <a:close/>
                  <a:moveTo>
                    <a:pt x="252" y="3118"/>
                  </a:moveTo>
                  <a:lnTo>
                    <a:pt x="252" y="3118"/>
                  </a:lnTo>
                  <a:lnTo>
                    <a:pt x="252" y="3120"/>
                  </a:lnTo>
                  <a:lnTo>
                    <a:pt x="254" y="3122"/>
                  </a:lnTo>
                  <a:lnTo>
                    <a:pt x="266" y="3128"/>
                  </a:lnTo>
                  <a:lnTo>
                    <a:pt x="272" y="3128"/>
                  </a:lnTo>
                  <a:lnTo>
                    <a:pt x="274" y="3124"/>
                  </a:lnTo>
                  <a:lnTo>
                    <a:pt x="272" y="3124"/>
                  </a:lnTo>
                  <a:lnTo>
                    <a:pt x="270" y="3122"/>
                  </a:lnTo>
                  <a:lnTo>
                    <a:pt x="268" y="3118"/>
                  </a:lnTo>
                  <a:lnTo>
                    <a:pt x="270" y="3116"/>
                  </a:lnTo>
                  <a:lnTo>
                    <a:pt x="270" y="3114"/>
                  </a:lnTo>
                  <a:lnTo>
                    <a:pt x="270" y="3108"/>
                  </a:lnTo>
                  <a:lnTo>
                    <a:pt x="266" y="3100"/>
                  </a:lnTo>
                  <a:lnTo>
                    <a:pt x="264" y="3098"/>
                  </a:lnTo>
                  <a:lnTo>
                    <a:pt x="262" y="3102"/>
                  </a:lnTo>
                  <a:lnTo>
                    <a:pt x="262" y="3106"/>
                  </a:lnTo>
                  <a:lnTo>
                    <a:pt x="262" y="3108"/>
                  </a:lnTo>
                  <a:lnTo>
                    <a:pt x="262" y="3114"/>
                  </a:lnTo>
                  <a:lnTo>
                    <a:pt x="262" y="3116"/>
                  </a:lnTo>
                  <a:lnTo>
                    <a:pt x="260" y="3114"/>
                  </a:lnTo>
                  <a:lnTo>
                    <a:pt x="258" y="3114"/>
                  </a:lnTo>
                  <a:lnTo>
                    <a:pt x="252" y="3118"/>
                  </a:lnTo>
                  <a:close/>
                  <a:moveTo>
                    <a:pt x="246" y="3228"/>
                  </a:moveTo>
                  <a:lnTo>
                    <a:pt x="246" y="3228"/>
                  </a:lnTo>
                  <a:lnTo>
                    <a:pt x="248" y="3228"/>
                  </a:lnTo>
                  <a:lnTo>
                    <a:pt x="250" y="3228"/>
                  </a:lnTo>
                  <a:lnTo>
                    <a:pt x="252" y="3228"/>
                  </a:lnTo>
                  <a:lnTo>
                    <a:pt x="254" y="3228"/>
                  </a:lnTo>
                  <a:lnTo>
                    <a:pt x="256" y="3224"/>
                  </a:lnTo>
                  <a:lnTo>
                    <a:pt x="256" y="3222"/>
                  </a:lnTo>
                  <a:lnTo>
                    <a:pt x="258" y="3218"/>
                  </a:lnTo>
                  <a:lnTo>
                    <a:pt x="262" y="3216"/>
                  </a:lnTo>
                  <a:lnTo>
                    <a:pt x="262" y="3214"/>
                  </a:lnTo>
                  <a:lnTo>
                    <a:pt x="260" y="3214"/>
                  </a:lnTo>
                  <a:lnTo>
                    <a:pt x="256" y="3216"/>
                  </a:lnTo>
                  <a:lnTo>
                    <a:pt x="254" y="3216"/>
                  </a:lnTo>
                  <a:lnTo>
                    <a:pt x="254" y="3214"/>
                  </a:lnTo>
                  <a:lnTo>
                    <a:pt x="254" y="3212"/>
                  </a:lnTo>
                  <a:lnTo>
                    <a:pt x="252" y="3212"/>
                  </a:lnTo>
                  <a:lnTo>
                    <a:pt x="248" y="3210"/>
                  </a:lnTo>
                  <a:lnTo>
                    <a:pt x="246" y="3210"/>
                  </a:lnTo>
                  <a:lnTo>
                    <a:pt x="242" y="3208"/>
                  </a:lnTo>
                  <a:lnTo>
                    <a:pt x="238" y="3208"/>
                  </a:lnTo>
                  <a:lnTo>
                    <a:pt x="236" y="3208"/>
                  </a:lnTo>
                  <a:lnTo>
                    <a:pt x="236" y="3210"/>
                  </a:lnTo>
                  <a:lnTo>
                    <a:pt x="240" y="3212"/>
                  </a:lnTo>
                  <a:lnTo>
                    <a:pt x="244" y="3216"/>
                  </a:lnTo>
                  <a:lnTo>
                    <a:pt x="244" y="3218"/>
                  </a:lnTo>
                  <a:lnTo>
                    <a:pt x="242" y="3218"/>
                  </a:lnTo>
                  <a:lnTo>
                    <a:pt x="240" y="3218"/>
                  </a:lnTo>
                  <a:lnTo>
                    <a:pt x="236" y="3218"/>
                  </a:lnTo>
                  <a:lnTo>
                    <a:pt x="232" y="3222"/>
                  </a:lnTo>
                  <a:lnTo>
                    <a:pt x="232" y="3224"/>
                  </a:lnTo>
                  <a:lnTo>
                    <a:pt x="234" y="3226"/>
                  </a:lnTo>
                  <a:lnTo>
                    <a:pt x="238" y="3226"/>
                  </a:lnTo>
                  <a:lnTo>
                    <a:pt x="242" y="3226"/>
                  </a:lnTo>
                  <a:lnTo>
                    <a:pt x="240" y="3230"/>
                  </a:lnTo>
                  <a:lnTo>
                    <a:pt x="240" y="3232"/>
                  </a:lnTo>
                  <a:lnTo>
                    <a:pt x="242" y="3232"/>
                  </a:lnTo>
                  <a:lnTo>
                    <a:pt x="246" y="3228"/>
                  </a:lnTo>
                  <a:close/>
                  <a:moveTo>
                    <a:pt x="256" y="3248"/>
                  </a:moveTo>
                  <a:lnTo>
                    <a:pt x="256" y="3248"/>
                  </a:lnTo>
                  <a:lnTo>
                    <a:pt x="254" y="3250"/>
                  </a:lnTo>
                  <a:lnTo>
                    <a:pt x="254" y="3252"/>
                  </a:lnTo>
                  <a:lnTo>
                    <a:pt x="258" y="3256"/>
                  </a:lnTo>
                  <a:lnTo>
                    <a:pt x="262" y="3258"/>
                  </a:lnTo>
                  <a:lnTo>
                    <a:pt x="264" y="3258"/>
                  </a:lnTo>
                  <a:lnTo>
                    <a:pt x="264" y="3256"/>
                  </a:lnTo>
                  <a:lnTo>
                    <a:pt x="262" y="3252"/>
                  </a:lnTo>
                  <a:lnTo>
                    <a:pt x="260" y="3248"/>
                  </a:lnTo>
                  <a:lnTo>
                    <a:pt x="258" y="3248"/>
                  </a:lnTo>
                  <a:lnTo>
                    <a:pt x="256" y="3248"/>
                  </a:lnTo>
                  <a:close/>
                  <a:moveTo>
                    <a:pt x="254" y="3160"/>
                  </a:moveTo>
                  <a:lnTo>
                    <a:pt x="254" y="3160"/>
                  </a:lnTo>
                  <a:lnTo>
                    <a:pt x="256" y="3160"/>
                  </a:lnTo>
                  <a:lnTo>
                    <a:pt x="256" y="3154"/>
                  </a:lnTo>
                  <a:lnTo>
                    <a:pt x="254" y="3150"/>
                  </a:lnTo>
                  <a:lnTo>
                    <a:pt x="250" y="3150"/>
                  </a:lnTo>
                  <a:lnTo>
                    <a:pt x="246" y="3152"/>
                  </a:lnTo>
                  <a:lnTo>
                    <a:pt x="242" y="3154"/>
                  </a:lnTo>
                  <a:lnTo>
                    <a:pt x="242" y="3156"/>
                  </a:lnTo>
                  <a:lnTo>
                    <a:pt x="246" y="3156"/>
                  </a:lnTo>
                  <a:lnTo>
                    <a:pt x="248" y="3158"/>
                  </a:lnTo>
                  <a:lnTo>
                    <a:pt x="254" y="3160"/>
                  </a:lnTo>
                  <a:close/>
                  <a:moveTo>
                    <a:pt x="248" y="3146"/>
                  </a:moveTo>
                  <a:lnTo>
                    <a:pt x="248" y="3146"/>
                  </a:lnTo>
                  <a:lnTo>
                    <a:pt x="250" y="3144"/>
                  </a:lnTo>
                  <a:lnTo>
                    <a:pt x="250" y="3142"/>
                  </a:lnTo>
                  <a:lnTo>
                    <a:pt x="244" y="3136"/>
                  </a:lnTo>
                  <a:lnTo>
                    <a:pt x="242" y="3136"/>
                  </a:lnTo>
                  <a:lnTo>
                    <a:pt x="244" y="3142"/>
                  </a:lnTo>
                  <a:lnTo>
                    <a:pt x="246" y="3146"/>
                  </a:lnTo>
                  <a:lnTo>
                    <a:pt x="248" y="3146"/>
                  </a:lnTo>
                  <a:close/>
                  <a:moveTo>
                    <a:pt x="282" y="3246"/>
                  </a:moveTo>
                  <a:lnTo>
                    <a:pt x="282" y="3246"/>
                  </a:lnTo>
                  <a:lnTo>
                    <a:pt x="280" y="3242"/>
                  </a:lnTo>
                  <a:lnTo>
                    <a:pt x="278" y="3238"/>
                  </a:lnTo>
                  <a:lnTo>
                    <a:pt x="278" y="3236"/>
                  </a:lnTo>
                  <a:lnTo>
                    <a:pt x="276" y="3234"/>
                  </a:lnTo>
                  <a:lnTo>
                    <a:pt x="272" y="3232"/>
                  </a:lnTo>
                  <a:lnTo>
                    <a:pt x="270" y="3232"/>
                  </a:lnTo>
                  <a:lnTo>
                    <a:pt x="270" y="3234"/>
                  </a:lnTo>
                  <a:lnTo>
                    <a:pt x="272" y="3238"/>
                  </a:lnTo>
                  <a:lnTo>
                    <a:pt x="274" y="3240"/>
                  </a:lnTo>
                  <a:lnTo>
                    <a:pt x="272" y="3242"/>
                  </a:lnTo>
                  <a:lnTo>
                    <a:pt x="272" y="3244"/>
                  </a:lnTo>
                  <a:lnTo>
                    <a:pt x="276" y="3252"/>
                  </a:lnTo>
                  <a:lnTo>
                    <a:pt x="280" y="3256"/>
                  </a:lnTo>
                  <a:lnTo>
                    <a:pt x="284" y="3256"/>
                  </a:lnTo>
                  <a:lnTo>
                    <a:pt x="286" y="3254"/>
                  </a:lnTo>
                  <a:lnTo>
                    <a:pt x="286" y="3252"/>
                  </a:lnTo>
                  <a:lnTo>
                    <a:pt x="282" y="3246"/>
                  </a:lnTo>
                  <a:close/>
                  <a:moveTo>
                    <a:pt x="234" y="3130"/>
                  </a:moveTo>
                  <a:lnTo>
                    <a:pt x="234" y="3130"/>
                  </a:lnTo>
                  <a:lnTo>
                    <a:pt x="228" y="3130"/>
                  </a:lnTo>
                  <a:lnTo>
                    <a:pt x="226" y="3132"/>
                  </a:lnTo>
                  <a:lnTo>
                    <a:pt x="226" y="3134"/>
                  </a:lnTo>
                  <a:lnTo>
                    <a:pt x="228" y="3134"/>
                  </a:lnTo>
                  <a:lnTo>
                    <a:pt x="236" y="3132"/>
                  </a:lnTo>
                  <a:lnTo>
                    <a:pt x="240" y="3132"/>
                  </a:lnTo>
                  <a:lnTo>
                    <a:pt x="240" y="3130"/>
                  </a:lnTo>
                  <a:lnTo>
                    <a:pt x="238" y="3128"/>
                  </a:lnTo>
                  <a:lnTo>
                    <a:pt x="234" y="3130"/>
                  </a:lnTo>
                  <a:close/>
                  <a:moveTo>
                    <a:pt x="224" y="3120"/>
                  </a:moveTo>
                  <a:lnTo>
                    <a:pt x="224" y="3120"/>
                  </a:lnTo>
                  <a:lnTo>
                    <a:pt x="226" y="3124"/>
                  </a:lnTo>
                  <a:lnTo>
                    <a:pt x="228" y="3126"/>
                  </a:lnTo>
                  <a:lnTo>
                    <a:pt x="230" y="3128"/>
                  </a:lnTo>
                  <a:lnTo>
                    <a:pt x="236" y="3126"/>
                  </a:lnTo>
                  <a:lnTo>
                    <a:pt x="238" y="3124"/>
                  </a:lnTo>
                  <a:lnTo>
                    <a:pt x="236" y="3120"/>
                  </a:lnTo>
                  <a:lnTo>
                    <a:pt x="236" y="3116"/>
                  </a:lnTo>
                  <a:lnTo>
                    <a:pt x="234" y="3114"/>
                  </a:lnTo>
                  <a:lnTo>
                    <a:pt x="230" y="3116"/>
                  </a:lnTo>
                  <a:lnTo>
                    <a:pt x="228" y="3116"/>
                  </a:lnTo>
                  <a:lnTo>
                    <a:pt x="226" y="3116"/>
                  </a:lnTo>
                  <a:lnTo>
                    <a:pt x="224" y="3120"/>
                  </a:lnTo>
                  <a:close/>
                  <a:moveTo>
                    <a:pt x="232" y="3160"/>
                  </a:moveTo>
                  <a:lnTo>
                    <a:pt x="232" y="3160"/>
                  </a:lnTo>
                  <a:lnTo>
                    <a:pt x="234" y="3158"/>
                  </a:lnTo>
                  <a:lnTo>
                    <a:pt x="236" y="3156"/>
                  </a:lnTo>
                  <a:lnTo>
                    <a:pt x="238" y="3154"/>
                  </a:lnTo>
                  <a:lnTo>
                    <a:pt x="238" y="3152"/>
                  </a:lnTo>
                  <a:lnTo>
                    <a:pt x="236" y="3148"/>
                  </a:lnTo>
                  <a:lnTo>
                    <a:pt x="236" y="3150"/>
                  </a:lnTo>
                  <a:lnTo>
                    <a:pt x="234" y="3152"/>
                  </a:lnTo>
                  <a:lnTo>
                    <a:pt x="230" y="3154"/>
                  </a:lnTo>
                  <a:lnTo>
                    <a:pt x="228" y="3156"/>
                  </a:lnTo>
                  <a:lnTo>
                    <a:pt x="226" y="3158"/>
                  </a:lnTo>
                  <a:lnTo>
                    <a:pt x="226" y="3160"/>
                  </a:lnTo>
                  <a:lnTo>
                    <a:pt x="228" y="3162"/>
                  </a:lnTo>
                  <a:lnTo>
                    <a:pt x="232" y="3164"/>
                  </a:lnTo>
                  <a:lnTo>
                    <a:pt x="232" y="3160"/>
                  </a:lnTo>
                  <a:close/>
                  <a:moveTo>
                    <a:pt x="290" y="3322"/>
                  </a:moveTo>
                  <a:lnTo>
                    <a:pt x="290" y="3322"/>
                  </a:lnTo>
                  <a:lnTo>
                    <a:pt x="290" y="3324"/>
                  </a:lnTo>
                  <a:lnTo>
                    <a:pt x="292" y="3326"/>
                  </a:lnTo>
                  <a:lnTo>
                    <a:pt x="300" y="3334"/>
                  </a:lnTo>
                  <a:lnTo>
                    <a:pt x="304" y="3338"/>
                  </a:lnTo>
                  <a:lnTo>
                    <a:pt x="302" y="3332"/>
                  </a:lnTo>
                  <a:lnTo>
                    <a:pt x="296" y="3324"/>
                  </a:lnTo>
                  <a:lnTo>
                    <a:pt x="292" y="3322"/>
                  </a:lnTo>
                  <a:lnTo>
                    <a:pt x="290" y="3322"/>
                  </a:lnTo>
                  <a:close/>
                  <a:moveTo>
                    <a:pt x="246" y="3094"/>
                  </a:moveTo>
                  <a:lnTo>
                    <a:pt x="246" y="3094"/>
                  </a:lnTo>
                  <a:lnTo>
                    <a:pt x="244" y="3094"/>
                  </a:lnTo>
                  <a:lnTo>
                    <a:pt x="242" y="3094"/>
                  </a:lnTo>
                  <a:lnTo>
                    <a:pt x="242" y="3098"/>
                  </a:lnTo>
                  <a:lnTo>
                    <a:pt x="250" y="3112"/>
                  </a:lnTo>
                  <a:lnTo>
                    <a:pt x="252" y="3114"/>
                  </a:lnTo>
                  <a:lnTo>
                    <a:pt x="254" y="3112"/>
                  </a:lnTo>
                  <a:lnTo>
                    <a:pt x="256" y="3110"/>
                  </a:lnTo>
                  <a:lnTo>
                    <a:pt x="258" y="3110"/>
                  </a:lnTo>
                  <a:lnTo>
                    <a:pt x="258" y="3108"/>
                  </a:lnTo>
                  <a:lnTo>
                    <a:pt x="258" y="3102"/>
                  </a:lnTo>
                  <a:lnTo>
                    <a:pt x="258" y="3098"/>
                  </a:lnTo>
                  <a:lnTo>
                    <a:pt x="256" y="3096"/>
                  </a:lnTo>
                  <a:lnTo>
                    <a:pt x="246" y="3094"/>
                  </a:lnTo>
                  <a:close/>
                  <a:moveTo>
                    <a:pt x="294" y="3282"/>
                  </a:moveTo>
                  <a:lnTo>
                    <a:pt x="294" y="3282"/>
                  </a:lnTo>
                  <a:lnTo>
                    <a:pt x="294" y="3280"/>
                  </a:lnTo>
                  <a:lnTo>
                    <a:pt x="290" y="3278"/>
                  </a:lnTo>
                  <a:lnTo>
                    <a:pt x="288" y="3280"/>
                  </a:lnTo>
                  <a:lnTo>
                    <a:pt x="288" y="3284"/>
                  </a:lnTo>
                  <a:lnTo>
                    <a:pt x="290" y="3286"/>
                  </a:lnTo>
                  <a:lnTo>
                    <a:pt x="292" y="3286"/>
                  </a:lnTo>
                  <a:lnTo>
                    <a:pt x="294" y="3284"/>
                  </a:lnTo>
                  <a:lnTo>
                    <a:pt x="294" y="3282"/>
                  </a:lnTo>
                  <a:close/>
                  <a:moveTo>
                    <a:pt x="284" y="3284"/>
                  </a:moveTo>
                  <a:lnTo>
                    <a:pt x="284" y="3284"/>
                  </a:lnTo>
                  <a:lnTo>
                    <a:pt x="282" y="3284"/>
                  </a:lnTo>
                  <a:lnTo>
                    <a:pt x="282" y="3286"/>
                  </a:lnTo>
                  <a:lnTo>
                    <a:pt x="282" y="3288"/>
                  </a:lnTo>
                  <a:lnTo>
                    <a:pt x="286" y="3292"/>
                  </a:lnTo>
                  <a:lnTo>
                    <a:pt x="286" y="3288"/>
                  </a:lnTo>
                  <a:lnTo>
                    <a:pt x="286" y="3286"/>
                  </a:lnTo>
                  <a:lnTo>
                    <a:pt x="284" y="3284"/>
                  </a:lnTo>
                  <a:close/>
                  <a:moveTo>
                    <a:pt x="294" y="3312"/>
                  </a:moveTo>
                  <a:lnTo>
                    <a:pt x="294" y="3312"/>
                  </a:lnTo>
                  <a:lnTo>
                    <a:pt x="294" y="3310"/>
                  </a:lnTo>
                  <a:lnTo>
                    <a:pt x="294" y="3306"/>
                  </a:lnTo>
                  <a:lnTo>
                    <a:pt x="290" y="3298"/>
                  </a:lnTo>
                  <a:lnTo>
                    <a:pt x="288" y="3296"/>
                  </a:lnTo>
                  <a:lnTo>
                    <a:pt x="288" y="3298"/>
                  </a:lnTo>
                  <a:lnTo>
                    <a:pt x="288" y="3302"/>
                  </a:lnTo>
                  <a:lnTo>
                    <a:pt x="286" y="3306"/>
                  </a:lnTo>
                  <a:lnTo>
                    <a:pt x="284" y="3308"/>
                  </a:lnTo>
                  <a:lnTo>
                    <a:pt x="286" y="3312"/>
                  </a:lnTo>
                  <a:lnTo>
                    <a:pt x="290" y="3314"/>
                  </a:lnTo>
                  <a:lnTo>
                    <a:pt x="294" y="3312"/>
                  </a:lnTo>
                  <a:close/>
                  <a:moveTo>
                    <a:pt x="240" y="3200"/>
                  </a:moveTo>
                  <a:lnTo>
                    <a:pt x="240" y="3200"/>
                  </a:lnTo>
                  <a:lnTo>
                    <a:pt x="242" y="3200"/>
                  </a:lnTo>
                  <a:lnTo>
                    <a:pt x="242" y="3192"/>
                  </a:lnTo>
                  <a:lnTo>
                    <a:pt x="238" y="3184"/>
                  </a:lnTo>
                  <a:lnTo>
                    <a:pt x="236" y="3184"/>
                  </a:lnTo>
                  <a:lnTo>
                    <a:pt x="234" y="3184"/>
                  </a:lnTo>
                  <a:lnTo>
                    <a:pt x="230" y="3184"/>
                  </a:lnTo>
                  <a:lnTo>
                    <a:pt x="230" y="3186"/>
                  </a:lnTo>
                  <a:lnTo>
                    <a:pt x="230" y="3196"/>
                  </a:lnTo>
                  <a:lnTo>
                    <a:pt x="236" y="3194"/>
                  </a:lnTo>
                  <a:lnTo>
                    <a:pt x="238" y="3192"/>
                  </a:lnTo>
                  <a:lnTo>
                    <a:pt x="238" y="3194"/>
                  </a:lnTo>
                  <a:lnTo>
                    <a:pt x="238" y="3198"/>
                  </a:lnTo>
                  <a:lnTo>
                    <a:pt x="240" y="3200"/>
                  </a:lnTo>
                  <a:close/>
                  <a:moveTo>
                    <a:pt x="236" y="3146"/>
                  </a:moveTo>
                  <a:lnTo>
                    <a:pt x="236" y="3146"/>
                  </a:lnTo>
                  <a:lnTo>
                    <a:pt x="238" y="3146"/>
                  </a:lnTo>
                  <a:lnTo>
                    <a:pt x="240" y="3148"/>
                  </a:lnTo>
                  <a:lnTo>
                    <a:pt x="242" y="3148"/>
                  </a:lnTo>
                  <a:lnTo>
                    <a:pt x="242" y="3146"/>
                  </a:lnTo>
                  <a:lnTo>
                    <a:pt x="240" y="3142"/>
                  </a:lnTo>
                  <a:lnTo>
                    <a:pt x="236" y="3138"/>
                  </a:lnTo>
                  <a:lnTo>
                    <a:pt x="232" y="3138"/>
                  </a:lnTo>
                  <a:lnTo>
                    <a:pt x="228" y="3138"/>
                  </a:lnTo>
                  <a:lnTo>
                    <a:pt x="224" y="3140"/>
                  </a:lnTo>
                  <a:lnTo>
                    <a:pt x="224" y="3144"/>
                  </a:lnTo>
                  <a:lnTo>
                    <a:pt x="226" y="3146"/>
                  </a:lnTo>
                  <a:lnTo>
                    <a:pt x="230" y="3146"/>
                  </a:lnTo>
                  <a:lnTo>
                    <a:pt x="236" y="3146"/>
                  </a:lnTo>
                  <a:close/>
                  <a:moveTo>
                    <a:pt x="292" y="2928"/>
                  </a:moveTo>
                  <a:lnTo>
                    <a:pt x="292" y="2928"/>
                  </a:lnTo>
                  <a:lnTo>
                    <a:pt x="294" y="2930"/>
                  </a:lnTo>
                  <a:lnTo>
                    <a:pt x="296" y="2930"/>
                  </a:lnTo>
                  <a:lnTo>
                    <a:pt x="298" y="2930"/>
                  </a:lnTo>
                  <a:lnTo>
                    <a:pt x="302" y="2930"/>
                  </a:lnTo>
                  <a:lnTo>
                    <a:pt x="304" y="2930"/>
                  </a:lnTo>
                  <a:lnTo>
                    <a:pt x="306" y="2928"/>
                  </a:lnTo>
                  <a:lnTo>
                    <a:pt x="302" y="2918"/>
                  </a:lnTo>
                  <a:lnTo>
                    <a:pt x="300" y="2916"/>
                  </a:lnTo>
                  <a:lnTo>
                    <a:pt x="298" y="2916"/>
                  </a:lnTo>
                  <a:lnTo>
                    <a:pt x="294" y="2918"/>
                  </a:lnTo>
                  <a:lnTo>
                    <a:pt x="290" y="2918"/>
                  </a:lnTo>
                  <a:lnTo>
                    <a:pt x="286" y="2918"/>
                  </a:lnTo>
                  <a:lnTo>
                    <a:pt x="284" y="2920"/>
                  </a:lnTo>
                  <a:lnTo>
                    <a:pt x="284" y="2922"/>
                  </a:lnTo>
                  <a:lnTo>
                    <a:pt x="288" y="2924"/>
                  </a:lnTo>
                  <a:lnTo>
                    <a:pt x="290" y="2924"/>
                  </a:lnTo>
                  <a:lnTo>
                    <a:pt x="292" y="2928"/>
                  </a:lnTo>
                  <a:close/>
                  <a:moveTo>
                    <a:pt x="294" y="2944"/>
                  </a:moveTo>
                  <a:lnTo>
                    <a:pt x="294" y="2944"/>
                  </a:lnTo>
                  <a:lnTo>
                    <a:pt x="296" y="2944"/>
                  </a:lnTo>
                  <a:lnTo>
                    <a:pt x="298" y="2942"/>
                  </a:lnTo>
                  <a:lnTo>
                    <a:pt x="300" y="2940"/>
                  </a:lnTo>
                  <a:lnTo>
                    <a:pt x="298" y="2940"/>
                  </a:lnTo>
                  <a:lnTo>
                    <a:pt x="292" y="2940"/>
                  </a:lnTo>
                  <a:lnTo>
                    <a:pt x="290" y="2940"/>
                  </a:lnTo>
                  <a:lnTo>
                    <a:pt x="290" y="2942"/>
                  </a:lnTo>
                  <a:lnTo>
                    <a:pt x="288" y="2944"/>
                  </a:lnTo>
                  <a:lnTo>
                    <a:pt x="290" y="2944"/>
                  </a:lnTo>
                  <a:lnTo>
                    <a:pt x="294" y="2944"/>
                  </a:lnTo>
                  <a:close/>
                  <a:moveTo>
                    <a:pt x="278" y="2914"/>
                  </a:moveTo>
                  <a:lnTo>
                    <a:pt x="278" y="2914"/>
                  </a:lnTo>
                  <a:lnTo>
                    <a:pt x="278" y="2916"/>
                  </a:lnTo>
                  <a:lnTo>
                    <a:pt x="282" y="2916"/>
                  </a:lnTo>
                  <a:lnTo>
                    <a:pt x="286" y="2914"/>
                  </a:lnTo>
                  <a:lnTo>
                    <a:pt x="292" y="2914"/>
                  </a:lnTo>
                  <a:lnTo>
                    <a:pt x="294" y="2914"/>
                  </a:lnTo>
                  <a:lnTo>
                    <a:pt x="294" y="2912"/>
                  </a:lnTo>
                  <a:lnTo>
                    <a:pt x="288" y="2908"/>
                  </a:lnTo>
                  <a:lnTo>
                    <a:pt x="286" y="2908"/>
                  </a:lnTo>
                  <a:lnTo>
                    <a:pt x="282" y="2908"/>
                  </a:lnTo>
                  <a:lnTo>
                    <a:pt x="278" y="2914"/>
                  </a:lnTo>
                  <a:close/>
                  <a:moveTo>
                    <a:pt x="276" y="2888"/>
                  </a:moveTo>
                  <a:lnTo>
                    <a:pt x="276" y="2888"/>
                  </a:lnTo>
                  <a:lnTo>
                    <a:pt x="280" y="2886"/>
                  </a:lnTo>
                  <a:lnTo>
                    <a:pt x="282" y="2884"/>
                  </a:lnTo>
                  <a:lnTo>
                    <a:pt x="282" y="2882"/>
                  </a:lnTo>
                  <a:lnTo>
                    <a:pt x="282" y="2880"/>
                  </a:lnTo>
                  <a:lnTo>
                    <a:pt x="278" y="2880"/>
                  </a:lnTo>
                  <a:lnTo>
                    <a:pt x="272" y="2884"/>
                  </a:lnTo>
                  <a:lnTo>
                    <a:pt x="270" y="2884"/>
                  </a:lnTo>
                  <a:lnTo>
                    <a:pt x="270" y="2886"/>
                  </a:lnTo>
                  <a:lnTo>
                    <a:pt x="272" y="2888"/>
                  </a:lnTo>
                  <a:lnTo>
                    <a:pt x="276" y="2888"/>
                  </a:lnTo>
                  <a:close/>
                  <a:moveTo>
                    <a:pt x="282" y="2902"/>
                  </a:moveTo>
                  <a:lnTo>
                    <a:pt x="282" y="2902"/>
                  </a:lnTo>
                  <a:lnTo>
                    <a:pt x="284" y="2902"/>
                  </a:lnTo>
                  <a:lnTo>
                    <a:pt x="290" y="2900"/>
                  </a:lnTo>
                  <a:lnTo>
                    <a:pt x="296" y="2898"/>
                  </a:lnTo>
                  <a:lnTo>
                    <a:pt x="296" y="2896"/>
                  </a:lnTo>
                  <a:lnTo>
                    <a:pt x="294" y="2894"/>
                  </a:lnTo>
                  <a:lnTo>
                    <a:pt x="292" y="2894"/>
                  </a:lnTo>
                  <a:lnTo>
                    <a:pt x="282" y="2894"/>
                  </a:lnTo>
                  <a:lnTo>
                    <a:pt x="276" y="2894"/>
                  </a:lnTo>
                  <a:lnTo>
                    <a:pt x="276" y="2896"/>
                  </a:lnTo>
                  <a:lnTo>
                    <a:pt x="278" y="2900"/>
                  </a:lnTo>
                  <a:lnTo>
                    <a:pt x="282" y="2902"/>
                  </a:lnTo>
                  <a:close/>
                  <a:moveTo>
                    <a:pt x="296" y="2950"/>
                  </a:moveTo>
                  <a:lnTo>
                    <a:pt x="296" y="2950"/>
                  </a:lnTo>
                  <a:lnTo>
                    <a:pt x="294" y="2948"/>
                  </a:lnTo>
                  <a:lnTo>
                    <a:pt x="290" y="2950"/>
                  </a:lnTo>
                  <a:lnTo>
                    <a:pt x="290" y="2952"/>
                  </a:lnTo>
                  <a:lnTo>
                    <a:pt x="290" y="2954"/>
                  </a:lnTo>
                  <a:lnTo>
                    <a:pt x="292" y="2956"/>
                  </a:lnTo>
                  <a:lnTo>
                    <a:pt x="294" y="2954"/>
                  </a:lnTo>
                  <a:lnTo>
                    <a:pt x="296" y="2952"/>
                  </a:lnTo>
                  <a:lnTo>
                    <a:pt x="296" y="2950"/>
                  </a:lnTo>
                  <a:close/>
                  <a:moveTo>
                    <a:pt x="302" y="2888"/>
                  </a:moveTo>
                  <a:lnTo>
                    <a:pt x="302" y="2888"/>
                  </a:lnTo>
                  <a:lnTo>
                    <a:pt x="300" y="2890"/>
                  </a:lnTo>
                  <a:lnTo>
                    <a:pt x="300" y="2892"/>
                  </a:lnTo>
                  <a:lnTo>
                    <a:pt x="302" y="2898"/>
                  </a:lnTo>
                  <a:lnTo>
                    <a:pt x="304" y="2900"/>
                  </a:lnTo>
                  <a:lnTo>
                    <a:pt x="308" y="2898"/>
                  </a:lnTo>
                  <a:lnTo>
                    <a:pt x="310" y="2896"/>
                  </a:lnTo>
                  <a:lnTo>
                    <a:pt x="308" y="2894"/>
                  </a:lnTo>
                  <a:lnTo>
                    <a:pt x="306" y="2890"/>
                  </a:lnTo>
                  <a:lnTo>
                    <a:pt x="302" y="2888"/>
                  </a:lnTo>
                  <a:close/>
                  <a:moveTo>
                    <a:pt x="304" y="2856"/>
                  </a:moveTo>
                  <a:lnTo>
                    <a:pt x="304" y="2856"/>
                  </a:lnTo>
                  <a:lnTo>
                    <a:pt x="304" y="2858"/>
                  </a:lnTo>
                  <a:lnTo>
                    <a:pt x="304" y="2862"/>
                  </a:lnTo>
                  <a:lnTo>
                    <a:pt x="306" y="2864"/>
                  </a:lnTo>
                  <a:lnTo>
                    <a:pt x="308" y="2864"/>
                  </a:lnTo>
                  <a:lnTo>
                    <a:pt x="310" y="2862"/>
                  </a:lnTo>
                  <a:lnTo>
                    <a:pt x="308" y="2860"/>
                  </a:lnTo>
                  <a:lnTo>
                    <a:pt x="306" y="2856"/>
                  </a:lnTo>
                  <a:lnTo>
                    <a:pt x="304" y="2856"/>
                  </a:lnTo>
                  <a:close/>
                  <a:moveTo>
                    <a:pt x="300" y="2968"/>
                  </a:moveTo>
                  <a:lnTo>
                    <a:pt x="300" y="2968"/>
                  </a:lnTo>
                  <a:lnTo>
                    <a:pt x="304" y="2964"/>
                  </a:lnTo>
                  <a:lnTo>
                    <a:pt x="304" y="2962"/>
                  </a:lnTo>
                  <a:lnTo>
                    <a:pt x="304" y="2960"/>
                  </a:lnTo>
                  <a:lnTo>
                    <a:pt x="300" y="2962"/>
                  </a:lnTo>
                  <a:lnTo>
                    <a:pt x="298" y="2964"/>
                  </a:lnTo>
                  <a:lnTo>
                    <a:pt x="296" y="2968"/>
                  </a:lnTo>
                  <a:lnTo>
                    <a:pt x="296" y="2970"/>
                  </a:lnTo>
                  <a:lnTo>
                    <a:pt x="300" y="2968"/>
                  </a:lnTo>
                  <a:close/>
                  <a:moveTo>
                    <a:pt x="290" y="2888"/>
                  </a:moveTo>
                  <a:lnTo>
                    <a:pt x="290" y="2888"/>
                  </a:lnTo>
                  <a:lnTo>
                    <a:pt x="294" y="2888"/>
                  </a:lnTo>
                  <a:lnTo>
                    <a:pt x="294" y="2886"/>
                  </a:lnTo>
                  <a:lnTo>
                    <a:pt x="292" y="2884"/>
                  </a:lnTo>
                  <a:lnTo>
                    <a:pt x="290" y="2884"/>
                  </a:lnTo>
                  <a:lnTo>
                    <a:pt x="282" y="2888"/>
                  </a:lnTo>
                  <a:lnTo>
                    <a:pt x="280" y="2888"/>
                  </a:lnTo>
                  <a:lnTo>
                    <a:pt x="282" y="2890"/>
                  </a:lnTo>
                  <a:lnTo>
                    <a:pt x="290" y="2888"/>
                  </a:lnTo>
                  <a:close/>
                  <a:moveTo>
                    <a:pt x="250" y="2970"/>
                  </a:moveTo>
                  <a:lnTo>
                    <a:pt x="250" y="2970"/>
                  </a:lnTo>
                  <a:lnTo>
                    <a:pt x="250" y="2972"/>
                  </a:lnTo>
                  <a:lnTo>
                    <a:pt x="248" y="2974"/>
                  </a:lnTo>
                  <a:lnTo>
                    <a:pt x="248" y="2978"/>
                  </a:lnTo>
                  <a:lnTo>
                    <a:pt x="252" y="2980"/>
                  </a:lnTo>
                  <a:lnTo>
                    <a:pt x="254" y="2980"/>
                  </a:lnTo>
                  <a:lnTo>
                    <a:pt x="260" y="2974"/>
                  </a:lnTo>
                  <a:lnTo>
                    <a:pt x="262" y="2972"/>
                  </a:lnTo>
                  <a:lnTo>
                    <a:pt x="262" y="2968"/>
                  </a:lnTo>
                  <a:lnTo>
                    <a:pt x="262" y="2964"/>
                  </a:lnTo>
                  <a:lnTo>
                    <a:pt x="260" y="2962"/>
                  </a:lnTo>
                  <a:lnTo>
                    <a:pt x="256" y="2962"/>
                  </a:lnTo>
                  <a:lnTo>
                    <a:pt x="250" y="2966"/>
                  </a:lnTo>
                  <a:lnTo>
                    <a:pt x="248" y="2966"/>
                  </a:lnTo>
                  <a:lnTo>
                    <a:pt x="250" y="2970"/>
                  </a:lnTo>
                  <a:close/>
                  <a:moveTo>
                    <a:pt x="540" y="3562"/>
                  </a:moveTo>
                  <a:lnTo>
                    <a:pt x="540" y="3562"/>
                  </a:lnTo>
                  <a:lnTo>
                    <a:pt x="544" y="3562"/>
                  </a:lnTo>
                  <a:lnTo>
                    <a:pt x="548" y="3562"/>
                  </a:lnTo>
                  <a:lnTo>
                    <a:pt x="554" y="3560"/>
                  </a:lnTo>
                  <a:lnTo>
                    <a:pt x="554" y="3558"/>
                  </a:lnTo>
                  <a:lnTo>
                    <a:pt x="552" y="3558"/>
                  </a:lnTo>
                  <a:lnTo>
                    <a:pt x="546" y="3558"/>
                  </a:lnTo>
                  <a:lnTo>
                    <a:pt x="542" y="3560"/>
                  </a:lnTo>
                  <a:lnTo>
                    <a:pt x="540" y="3562"/>
                  </a:lnTo>
                  <a:close/>
                  <a:moveTo>
                    <a:pt x="560" y="3548"/>
                  </a:moveTo>
                  <a:lnTo>
                    <a:pt x="560" y="3548"/>
                  </a:lnTo>
                  <a:lnTo>
                    <a:pt x="558" y="3550"/>
                  </a:lnTo>
                  <a:lnTo>
                    <a:pt x="556" y="3548"/>
                  </a:lnTo>
                  <a:lnTo>
                    <a:pt x="554" y="3550"/>
                  </a:lnTo>
                  <a:lnTo>
                    <a:pt x="552" y="3552"/>
                  </a:lnTo>
                  <a:lnTo>
                    <a:pt x="554" y="3554"/>
                  </a:lnTo>
                  <a:lnTo>
                    <a:pt x="560" y="3556"/>
                  </a:lnTo>
                  <a:lnTo>
                    <a:pt x="562" y="3556"/>
                  </a:lnTo>
                  <a:lnTo>
                    <a:pt x="564" y="3556"/>
                  </a:lnTo>
                  <a:lnTo>
                    <a:pt x="562" y="3548"/>
                  </a:lnTo>
                  <a:lnTo>
                    <a:pt x="560" y="3544"/>
                  </a:lnTo>
                  <a:lnTo>
                    <a:pt x="560" y="3546"/>
                  </a:lnTo>
                  <a:lnTo>
                    <a:pt x="560" y="3548"/>
                  </a:lnTo>
                  <a:close/>
                  <a:moveTo>
                    <a:pt x="556" y="3506"/>
                  </a:moveTo>
                  <a:lnTo>
                    <a:pt x="556" y="3506"/>
                  </a:lnTo>
                  <a:lnTo>
                    <a:pt x="530" y="3504"/>
                  </a:lnTo>
                  <a:lnTo>
                    <a:pt x="522" y="3504"/>
                  </a:lnTo>
                  <a:lnTo>
                    <a:pt x="522" y="3506"/>
                  </a:lnTo>
                  <a:lnTo>
                    <a:pt x="526" y="3508"/>
                  </a:lnTo>
                  <a:lnTo>
                    <a:pt x="528" y="3510"/>
                  </a:lnTo>
                  <a:lnTo>
                    <a:pt x="528" y="3512"/>
                  </a:lnTo>
                  <a:lnTo>
                    <a:pt x="528" y="3516"/>
                  </a:lnTo>
                  <a:lnTo>
                    <a:pt x="530" y="3522"/>
                  </a:lnTo>
                  <a:lnTo>
                    <a:pt x="532" y="3524"/>
                  </a:lnTo>
                  <a:lnTo>
                    <a:pt x="536" y="3524"/>
                  </a:lnTo>
                  <a:lnTo>
                    <a:pt x="546" y="3524"/>
                  </a:lnTo>
                  <a:lnTo>
                    <a:pt x="550" y="3524"/>
                  </a:lnTo>
                  <a:lnTo>
                    <a:pt x="550" y="3522"/>
                  </a:lnTo>
                  <a:lnTo>
                    <a:pt x="550" y="3520"/>
                  </a:lnTo>
                  <a:lnTo>
                    <a:pt x="554" y="3518"/>
                  </a:lnTo>
                  <a:lnTo>
                    <a:pt x="556" y="3520"/>
                  </a:lnTo>
                  <a:lnTo>
                    <a:pt x="558" y="3524"/>
                  </a:lnTo>
                  <a:lnTo>
                    <a:pt x="558" y="3526"/>
                  </a:lnTo>
                  <a:lnTo>
                    <a:pt x="562" y="3528"/>
                  </a:lnTo>
                  <a:lnTo>
                    <a:pt x="566" y="3526"/>
                  </a:lnTo>
                  <a:lnTo>
                    <a:pt x="568" y="3524"/>
                  </a:lnTo>
                  <a:lnTo>
                    <a:pt x="572" y="3514"/>
                  </a:lnTo>
                  <a:lnTo>
                    <a:pt x="572" y="3512"/>
                  </a:lnTo>
                  <a:lnTo>
                    <a:pt x="572" y="3508"/>
                  </a:lnTo>
                  <a:lnTo>
                    <a:pt x="568" y="3506"/>
                  </a:lnTo>
                  <a:lnTo>
                    <a:pt x="562" y="3506"/>
                  </a:lnTo>
                  <a:lnTo>
                    <a:pt x="556" y="3506"/>
                  </a:lnTo>
                  <a:close/>
                  <a:moveTo>
                    <a:pt x="522" y="3532"/>
                  </a:moveTo>
                  <a:lnTo>
                    <a:pt x="522" y="3532"/>
                  </a:lnTo>
                  <a:lnTo>
                    <a:pt x="516" y="3528"/>
                  </a:lnTo>
                  <a:lnTo>
                    <a:pt x="520" y="3528"/>
                  </a:lnTo>
                  <a:lnTo>
                    <a:pt x="524" y="3526"/>
                  </a:lnTo>
                  <a:lnTo>
                    <a:pt x="524" y="3524"/>
                  </a:lnTo>
                  <a:lnTo>
                    <a:pt x="518" y="3520"/>
                  </a:lnTo>
                  <a:lnTo>
                    <a:pt x="510" y="3520"/>
                  </a:lnTo>
                  <a:lnTo>
                    <a:pt x="506" y="3520"/>
                  </a:lnTo>
                  <a:lnTo>
                    <a:pt x="506" y="3518"/>
                  </a:lnTo>
                  <a:lnTo>
                    <a:pt x="514" y="3516"/>
                  </a:lnTo>
                  <a:lnTo>
                    <a:pt x="520" y="3514"/>
                  </a:lnTo>
                  <a:lnTo>
                    <a:pt x="520" y="3512"/>
                  </a:lnTo>
                  <a:lnTo>
                    <a:pt x="520" y="3510"/>
                  </a:lnTo>
                  <a:lnTo>
                    <a:pt x="518" y="3508"/>
                  </a:lnTo>
                  <a:lnTo>
                    <a:pt x="512" y="3506"/>
                  </a:lnTo>
                  <a:lnTo>
                    <a:pt x="504" y="3506"/>
                  </a:lnTo>
                  <a:lnTo>
                    <a:pt x="498" y="3508"/>
                  </a:lnTo>
                  <a:lnTo>
                    <a:pt x="490" y="3508"/>
                  </a:lnTo>
                  <a:lnTo>
                    <a:pt x="486" y="3508"/>
                  </a:lnTo>
                  <a:lnTo>
                    <a:pt x="478" y="3510"/>
                  </a:lnTo>
                  <a:lnTo>
                    <a:pt x="462" y="3514"/>
                  </a:lnTo>
                  <a:lnTo>
                    <a:pt x="454" y="3516"/>
                  </a:lnTo>
                  <a:lnTo>
                    <a:pt x="454" y="3518"/>
                  </a:lnTo>
                  <a:lnTo>
                    <a:pt x="464" y="3524"/>
                  </a:lnTo>
                  <a:lnTo>
                    <a:pt x="466" y="3526"/>
                  </a:lnTo>
                  <a:lnTo>
                    <a:pt x="462" y="3528"/>
                  </a:lnTo>
                  <a:lnTo>
                    <a:pt x="470" y="3532"/>
                  </a:lnTo>
                  <a:lnTo>
                    <a:pt x="476" y="3534"/>
                  </a:lnTo>
                  <a:lnTo>
                    <a:pt x="480" y="3536"/>
                  </a:lnTo>
                  <a:lnTo>
                    <a:pt x="486" y="3540"/>
                  </a:lnTo>
                  <a:lnTo>
                    <a:pt x="490" y="3540"/>
                  </a:lnTo>
                  <a:lnTo>
                    <a:pt x="490" y="3538"/>
                  </a:lnTo>
                  <a:lnTo>
                    <a:pt x="482" y="3530"/>
                  </a:lnTo>
                  <a:lnTo>
                    <a:pt x="480" y="3526"/>
                  </a:lnTo>
                  <a:lnTo>
                    <a:pt x="482" y="3524"/>
                  </a:lnTo>
                  <a:lnTo>
                    <a:pt x="486" y="3524"/>
                  </a:lnTo>
                  <a:lnTo>
                    <a:pt x="490" y="3524"/>
                  </a:lnTo>
                  <a:lnTo>
                    <a:pt x="494" y="3524"/>
                  </a:lnTo>
                  <a:lnTo>
                    <a:pt x="498" y="3524"/>
                  </a:lnTo>
                  <a:lnTo>
                    <a:pt x="500" y="3524"/>
                  </a:lnTo>
                  <a:lnTo>
                    <a:pt x="496" y="3532"/>
                  </a:lnTo>
                  <a:lnTo>
                    <a:pt x="496" y="3536"/>
                  </a:lnTo>
                  <a:lnTo>
                    <a:pt x="500" y="3540"/>
                  </a:lnTo>
                  <a:lnTo>
                    <a:pt x="502" y="3540"/>
                  </a:lnTo>
                  <a:lnTo>
                    <a:pt x="506" y="3538"/>
                  </a:lnTo>
                  <a:lnTo>
                    <a:pt x="510" y="3536"/>
                  </a:lnTo>
                  <a:lnTo>
                    <a:pt x="512" y="3538"/>
                  </a:lnTo>
                  <a:lnTo>
                    <a:pt x="514" y="3540"/>
                  </a:lnTo>
                  <a:lnTo>
                    <a:pt x="518" y="3540"/>
                  </a:lnTo>
                  <a:lnTo>
                    <a:pt x="522" y="3542"/>
                  </a:lnTo>
                  <a:lnTo>
                    <a:pt x="522" y="3544"/>
                  </a:lnTo>
                  <a:lnTo>
                    <a:pt x="524" y="3548"/>
                  </a:lnTo>
                  <a:lnTo>
                    <a:pt x="526" y="3548"/>
                  </a:lnTo>
                  <a:lnTo>
                    <a:pt x="528" y="3550"/>
                  </a:lnTo>
                  <a:lnTo>
                    <a:pt x="532" y="3554"/>
                  </a:lnTo>
                  <a:lnTo>
                    <a:pt x="534" y="3552"/>
                  </a:lnTo>
                  <a:lnTo>
                    <a:pt x="534" y="3548"/>
                  </a:lnTo>
                  <a:lnTo>
                    <a:pt x="534" y="3544"/>
                  </a:lnTo>
                  <a:lnTo>
                    <a:pt x="532" y="3542"/>
                  </a:lnTo>
                  <a:lnTo>
                    <a:pt x="532" y="3538"/>
                  </a:lnTo>
                  <a:lnTo>
                    <a:pt x="530" y="3536"/>
                  </a:lnTo>
                  <a:lnTo>
                    <a:pt x="522" y="3532"/>
                  </a:lnTo>
                  <a:close/>
                  <a:moveTo>
                    <a:pt x="476" y="3508"/>
                  </a:moveTo>
                  <a:lnTo>
                    <a:pt x="476" y="3508"/>
                  </a:lnTo>
                  <a:lnTo>
                    <a:pt x="484" y="3506"/>
                  </a:lnTo>
                  <a:lnTo>
                    <a:pt x="484" y="3504"/>
                  </a:lnTo>
                  <a:lnTo>
                    <a:pt x="472" y="3502"/>
                  </a:lnTo>
                  <a:lnTo>
                    <a:pt x="464" y="3502"/>
                  </a:lnTo>
                  <a:lnTo>
                    <a:pt x="458" y="3502"/>
                  </a:lnTo>
                  <a:lnTo>
                    <a:pt x="450" y="3506"/>
                  </a:lnTo>
                  <a:lnTo>
                    <a:pt x="448" y="3508"/>
                  </a:lnTo>
                  <a:lnTo>
                    <a:pt x="456" y="3510"/>
                  </a:lnTo>
                  <a:lnTo>
                    <a:pt x="462" y="3510"/>
                  </a:lnTo>
                  <a:lnTo>
                    <a:pt x="476" y="3508"/>
                  </a:lnTo>
                  <a:close/>
                  <a:moveTo>
                    <a:pt x="572" y="3528"/>
                  </a:moveTo>
                  <a:lnTo>
                    <a:pt x="572" y="3528"/>
                  </a:lnTo>
                  <a:lnTo>
                    <a:pt x="574" y="3530"/>
                  </a:lnTo>
                  <a:lnTo>
                    <a:pt x="578" y="3530"/>
                  </a:lnTo>
                  <a:lnTo>
                    <a:pt x="580" y="3528"/>
                  </a:lnTo>
                  <a:lnTo>
                    <a:pt x="582" y="3524"/>
                  </a:lnTo>
                  <a:lnTo>
                    <a:pt x="580" y="3522"/>
                  </a:lnTo>
                  <a:lnTo>
                    <a:pt x="578" y="3522"/>
                  </a:lnTo>
                  <a:lnTo>
                    <a:pt x="574" y="3524"/>
                  </a:lnTo>
                  <a:lnTo>
                    <a:pt x="572" y="3528"/>
                  </a:lnTo>
                  <a:close/>
                  <a:moveTo>
                    <a:pt x="636" y="3486"/>
                  </a:moveTo>
                  <a:lnTo>
                    <a:pt x="636" y="3486"/>
                  </a:lnTo>
                  <a:lnTo>
                    <a:pt x="628" y="3488"/>
                  </a:lnTo>
                  <a:lnTo>
                    <a:pt x="622" y="3486"/>
                  </a:lnTo>
                  <a:lnTo>
                    <a:pt x="616" y="3484"/>
                  </a:lnTo>
                  <a:lnTo>
                    <a:pt x="610" y="3482"/>
                  </a:lnTo>
                  <a:lnTo>
                    <a:pt x="602" y="3478"/>
                  </a:lnTo>
                  <a:lnTo>
                    <a:pt x="594" y="3470"/>
                  </a:lnTo>
                  <a:lnTo>
                    <a:pt x="584" y="3462"/>
                  </a:lnTo>
                  <a:lnTo>
                    <a:pt x="574" y="3456"/>
                  </a:lnTo>
                  <a:lnTo>
                    <a:pt x="562" y="3448"/>
                  </a:lnTo>
                  <a:lnTo>
                    <a:pt x="548" y="3436"/>
                  </a:lnTo>
                  <a:lnTo>
                    <a:pt x="538" y="3424"/>
                  </a:lnTo>
                  <a:lnTo>
                    <a:pt x="532" y="3414"/>
                  </a:lnTo>
                  <a:lnTo>
                    <a:pt x="530" y="3404"/>
                  </a:lnTo>
                  <a:lnTo>
                    <a:pt x="528" y="3404"/>
                  </a:lnTo>
                  <a:lnTo>
                    <a:pt x="522" y="3402"/>
                  </a:lnTo>
                  <a:lnTo>
                    <a:pt x="516" y="3402"/>
                  </a:lnTo>
                  <a:lnTo>
                    <a:pt x="514" y="3400"/>
                  </a:lnTo>
                  <a:lnTo>
                    <a:pt x="512" y="3396"/>
                  </a:lnTo>
                  <a:lnTo>
                    <a:pt x="516" y="3390"/>
                  </a:lnTo>
                  <a:lnTo>
                    <a:pt x="520" y="3386"/>
                  </a:lnTo>
                  <a:lnTo>
                    <a:pt x="522" y="3386"/>
                  </a:lnTo>
                  <a:lnTo>
                    <a:pt x="524" y="3390"/>
                  </a:lnTo>
                  <a:lnTo>
                    <a:pt x="524" y="3392"/>
                  </a:lnTo>
                  <a:lnTo>
                    <a:pt x="526" y="3394"/>
                  </a:lnTo>
                  <a:lnTo>
                    <a:pt x="528" y="3392"/>
                  </a:lnTo>
                  <a:lnTo>
                    <a:pt x="528" y="3388"/>
                  </a:lnTo>
                  <a:lnTo>
                    <a:pt x="524" y="3380"/>
                  </a:lnTo>
                  <a:lnTo>
                    <a:pt x="510" y="3364"/>
                  </a:lnTo>
                  <a:lnTo>
                    <a:pt x="510" y="3502"/>
                  </a:lnTo>
                  <a:lnTo>
                    <a:pt x="518" y="3498"/>
                  </a:lnTo>
                  <a:lnTo>
                    <a:pt x="520" y="3496"/>
                  </a:lnTo>
                  <a:lnTo>
                    <a:pt x="522" y="3496"/>
                  </a:lnTo>
                  <a:lnTo>
                    <a:pt x="530" y="3498"/>
                  </a:lnTo>
                  <a:lnTo>
                    <a:pt x="544" y="3500"/>
                  </a:lnTo>
                  <a:lnTo>
                    <a:pt x="560" y="3502"/>
                  </a:lnTo>
                  <a:lnTo>
                    <a:pt x="576" y="3504"/>
                  </a:lnTo>
                  <a:lnTo>
                    <a:pt x="584" y="3506"/>
                  </a:lnTo>
                  <a:lnTo>
                    <a:pt x="588" y="3508"/>
                  </a:lnTo>
                  <a:lnTo>
                    <a:pt x="596" y="3512"/>
                  </a:lnTo>
                  <a:lnTo>
                    <a:pt x="598" y="3510"/>
                  </a:lnTo>
                  <a:lnTo>
                    <a:pt x="602" y="3508"/>
                  </a:lnTo>
                  <a:lnTo>
                    <a:pt x="606" y="3506"/>
                  </a:lnTo>
                  <a:lnTo>
                    <a:pt x="614" y="3506"/>
                  </a:lnTo>
                  <a:lnTo>
                    <a:pt x="620" y="3502"/>
                  </a:lnTo>
                  <a:lnTo>
                    <a:pt x="624" y="3500"/>
                  </a:lnTo>
                  <a:lnTo>
                    <a:pt x="626" y="3502"/>
                  </a:lnTo>
                  <a:lnTo>
                    <a:pt x="630" y="3506"/>
                  </a:lnTo>
                  <a:lnTo>
                    <a:pt x="632" y="3504"/>
                  </a:lnTo>
                  <a:lnTo>
                    <a:pt x="634" y="3502"/>
                  </a:lnTo>
                  <a:lnTo>
                    <a:pt x="638" y="3502"/>
                  </a:lnTo>
                  <a:lnTo>
                    <a:pt x="640" y="3502"/>
                  </a:lnTo>
                  <a:lnTo>
                    <a:pt x="642" y="3502"/>
                  </a:lnTo>
                  <a:lnTo>
                    <a:pt x="646" y="3494"/>
                  </a:lnTo>
                  <a:lnTo>
                    <a:pt x="648" y="3488"/>
                  </a:lnTo>
                  <a:lnTo>
                    <a:pt x="648" y="3486"/>
                  </a:lnTo>
                  <a:lnTo>
                    <a:pt x="642" y="3486"/>
                  </a:lnTo>
                  <a:lnTo>
                    <a:pt x="636" y="3486"/>
                  </a:lnTo>
                  <a:close/>
                  <a:moveTo>
                    <a:pt x="436" y="3502"/>
                  </a:moveTo>
                  <a:lnTo>
                    <a:pt x="436" y="3502"/>
                  </a:lnTo>
                  <a:lnTo>
                    <a:pt x="428" y="3504"/>
                  </a:lnTo>
                  <a:lnTo>
                    <a:pt x="426" y="3506"/>
                  </a:lnTo>
                  <a:lnTo>
                    <a:pt x="420" y="3506"/>
                  </a:lnTo>
                  <a:lnTo>
                    <a:pt x="414" y="3506"/>
                  </a:lnTo>
                  <a:lnTo>
                    <a:pt x="414" y="3508"/>
                  </a:lnTo>
                  <a:lnTo>
                    <a:pt x="414" y="3510"/>
                  </a:lnTo>
                  <a:lnTo>
                    <a:pt x="416" y="3514"/>
                  </a:lnTo>
                  <a:lnTo>
                    <a:pt x="418" y="3514"/>
                  </a:lnTo>
                  <a:lnTo>
                    <a:pt x="428" y="3516"/>
                  </a:lnTo>
                  <a:lnTo>
                    <a:pt x="430" y="3516"/>
                  </a:lnTo>
                  <a:lnTo>
                    <a:pt x="432" y="3518"/>
                  </a:lnTo>
                  <a:lnTo>
                    <a:pt x="432" y="3520"/>
                  </a:lnTo>
                  <a:lnTo>
                    <a:pt x="432" y="3522"/>
                  </a:lnTo>
                  <a:lnTo>
                    <a:pt x="436" y="3522"/>
                  </a:lnTo>
                  <a:lnTo>
                    <a:pt x="442" y="3518"/>
                  </a:lnTo>
                  <a:lnTo>
                    <a:pt x="442" y="3516"/>
                  </a:lnTo>
                  <a:lnTo>
                    <a:pt x="442" y="3512"/>
                  </a:lnTo>
                  <a:lnTo>
                    <a:pt x="438" y="3512"/>
                  </a:lnTo>
                  <a:lnTo>
                    <a:pt x="432" y="3510"/>
                  </a:lnTo>
                  <a:lnTo>
                    <a:pt x="434" y="3508"/>
                  </a:lnTo>
                  <a:lnTo>
                    <a:pt x="438" y="3508"/>
                  </a:lnTo>
                  <a:lnTo>
                    <a:pt x="442" y="3506"/>
                  </a:lnTo>
                  <a:lnTo>
                    <a:pt x="444" y="3504"/>
                  </a:lnTo>
                  <a:lnTo>
                    <a:pt x="440" y="3504"/>
                  </a:lnTo>
                  <a:lnTo>
                    <a:pt x="436" y="3502"/>
                  </a:lnTo>
                  <a:close/>
                  <a:moveTo>
                    <a:pt x="290" y="2874"/>
                  </a:moveTo>
                  <a:lnTo>
                    <a:pt x="290" y="2874"/>
                  </a:lnTo>
                  <a:lnTo>
                    <a:pt x="292" y="2876"/>
                  </a:lnTo>
                  <a:lnTo>
                    <a:pt x="294" y="2874"/>
                  </a:lnTo>
                  <a:lnTo>
                    <a:pt x="294" y="2872"/>
                  </a:lnTo>
                  <a:lnTo>
                    <a:pt x="294" y="2870"/>
                  </a:lnTo>
                  <a:lnTo>
                    <a:pt x="290" y="2868"/>
                  </a:lnTo>
                  <a:lnTo>
                    <a:pt x="290" y="2874"/>
                  </a:lnTo>
                  <a:close/>
                  <a:moveTo>
                    <a:pt x="592" y="3524"/>
                  </a:moveTo>
                  <a:lnTo>
                    <a:pt x="592" y="3524"/>
                  </a:lnTo>
                  <a:lnTo>
                    <a:pt x="596" y="3524"/>
                  </a:lnTo>
                  <a:lnTo>
                    <a:pt x="598" y="3524"/>
                  </a:lnTo>
                  <a:lnTo>
                    <a:pt x="598" y="3522"/>
                  </a:lnTo>
                  <a:lnTo>
                    <a:pt x="596" y="3518"/>
                  </a:lnTo>
                  <a:lnTo>
                    <a:pt x="594" y="3518"/>
                  </a:lnTo>
                  <a:lnTo>
                    <a:pt x="590" y="3520"/>
                  </a:lnTo>
                  <a:lnTo>
                    <a:pt x="590" y="3522"/>
                  </a:lnTo>
                  <a:lnTo>
                    <a:pt x="592" y="3524"/>
                  </a:lnTo>
                  <a:close/>
                  <a:moveTo>
                    <a:pt x="310" y="3406"/>
                  </a:moveTo>
                  <a:lnTo>
                    <a:pt x="310" y="3406"/>
                  </a:lnTo>
                  <a:lnTo>
                    <a:pt x="314" y="3406"/>
                  </a:lnTo>
                  <a:lnTo>
                    <a:pt x="318" y="3406"/>
                  </a:lnTo>
                  <a:lnTo>
                    <a:pt x="322" y="3406"/>
                  </a:lnTo>
                  <a:lnTo>
                    <a:pt x="326" y="3408"/>
                  </a:lnTo>
                  <a:lnTo>
                    <a:pt x="328" y="3408"/>
                  </a:lnTo>
                  <a:lnTo>
                    <a:pt x="324" y="3402"/>
                  </a:lnTo>
                  <a:lnTo>
                    <a:pt x="318" y="3396"/>
                  </a:lnTo>
                  <a:lnTo>
                    <a:pt x="316" y="3394"/>
                  </a:lnTo>
                  <a:lnTo>
                    <a:pt x="314" y="3394"/>
                  </a:lnTo>
                  <a:lnTo>
                    <a:pt x="312" y="3394"/>
                  </a:lnTo>
                  <a:lnTo>
                    <a:pt x="310" y="3392"/>
                  </a:lnTo>
                  <a:lnTo>
                    <a:pt x="308" y="3390"/>
                  </a:lnTo>
                  <a:lnTo>
                    <a:pt x="306" y="3392"/>
                  </a:lnTo>
                  <a:lnTo>
                    <a:pt x="304" y="3390"/>
                  </a:lnTo>
                  <a:lnTo>
                    <a:pt x="294" y="3384"/>
                  </a:lnTo>
                  <a:lnTo>
                    <a:pt x="284" y="3382"/>
                  </a:lnTo>
                  <a:lnTo>
                    <a:pt x="280" y="3378"/>
                  </a:lnTo>
                  <a:lnTo>
                    <a:pt x="274" y="3374"/>
                  </a:lnTo>
                  <a:lnTo>
                    <a:pt x="268" y="3370"/>
                  </a:lnTo>
                  <a:lnTo>
                    <a:pt x="264" y="3368"/>
                  </a:lnTo>
                  <a:lnTo>
                    <a:pt x="262" y="3370"/>
                  </a:lnTo>
                  <a:lnTo>
                    <a:pt x="266" y="3374"/>
                  </a:lnTo>
                  <a:lnTo>
                    <a:pt x="270" y="3376"/>
                  </a:lnTo>
                  <a:lnTo>
                    <a:pt x="270" y="3380"/>
                  </a:lnTo>
                  <a:lnTo>
                    <a:pt x="268" y="3380"/>
                  </a:lnTo>
                  <a:lnTo>
                    <a:pt x="272" y="3382"/>
                  </a:lnTo>
                  <a:lnTo>
                    <a:pt x="276" y="3384"/>
                  </a:lnTo>
                  <a:lnTo>
                    <a:pt x="278" y="3388"/>
                  </a:lnTo>
                  <a:lnTo>
                    <a:pt x="282" y="3390"/>
                  </a:lnTo>
                  <a:lnTo>
                    <a:pt x="288" y="3392"/>
                  </a:lnTo>
                  <a:lnTo>
                    <a:pt x="294" y="3392"/>
                  </a:lnTo>
                  <a:lnTo>
                    <a:pt x="296" y="3394"/>
                  </a:lnTo>
                  <a:lnTo>
                    <a:pt x="300" y="3396"/>
                  </a:lnTo>
                  <a:lnTo>
                    <a:pt x="302" y="3398"/>
                  </a:lnTo>
                  <a:lnTo>
                    <a:pt x="304" y="3398"/>
                  </a:lnTo>
                  <a:lnTo>
                    <a:pt x="308" y="3398"/>
                  </a:lnTo>
                  <a:lnTo>
                    <a:pt x="310" y="3400"/>
                  </a:lnTo>
                  <a:lnTo>
                    <a:pt x="310" y="3402"/>
                  </a:lnTo>
                  <a:lnTo>
                    <a:pt x="310" y="3404"/>
                  </a:lnTo>
                  <a:lnTo>
                    <a:pt x="310" y="3406"/>
                  </a:lnTo>
                  <a:close/>
                  <a:moveTo>
                    <a:pt x="262" y="3306"/>
                  </a:moveTo>
                  <a:lnTo>
                    <a:pt x="262" y="3306"/>
                  </a:lnTo>
                  <a:lnTo>
                    <a:pt x="260" y="3302"/>
                  </a:lnTo>
                  <a:lnTo>
                    <a:pt x="258" y="3302"/>
                  </a:lnTo>
                  <a:lnTo>
                    <a:pt x="258" y="3304"/>
                  </a:lnTo>
                  <a:lnTo>
                    <a:pt x="258" y="3310"/>
                  </a:lnTo>
                  <a:lnTo>
                    <a:pt x="258" y="3314"/>
                  </a:lnTo>
                  <a:lnTo>
                    <a:pt x="254" y="3308"/>
                  </a:lnTo>
                  <a:lnTo>
                    <a:pt x="252" y="3308"/>
                  </a:lnTo>
                  <a:lnTo>
                    <a:pt x="250" y="3310"/>
                  </a:lnTo>
                  <a:lnTo>
                    <a:pt x="248" y="3314"/>
                  </a:lnTo>
                  <a:lnTo>
                    <a:pt x="250" y="3318"/>
                  </a:lnTo>
                  <a:lnTo>
                    <a:pt x="252" y="3320"/>
                  </a:lnTo>
                  <a:lnTo>
                    <a:pt x="252" y="3322"/>
                  </a:lnTo>
                  <a:lnTo>
                    <a:pt x="250" y="3324"/>
                  </a:lnTo>
                  <a:lnTo>
                    <a:pt x="252" y="3328"/>
                  </a:lnTo>
                  <a:lnTo>
                    <a:pt x="252" y="3332"/>
                  </a:lnTo>
                  <a:lnTo>
                    <a:pt x="254" y="3332"/>
                  </a:lnTo>
                  <a:lnTo>
                    <a:pt x="258" y="3324"/>
                  </a:lnTo>
                  <a:lnTo>
                    <a:pt x="260" y="3314"/>
                  </a:lnTo>
                  <a:lnTo>
                    <a:pt x="262" y="3310"/>
                  </a:lnTo>
                  <a:lnTo>
                    <a:pt x="262" y="3306"/>
                  </a:lnTo>
                  <a:close/>
                  <a:moveTo>
                    <a:pt x="284" y="3406"/>
                  </a:moveTo>
                  <a:lnTo>
                    <a:pt x="284" y="3406"/>
                  </a:lnTo>
                  <a:lnTo>
                    <a:pt x="286" y="3406"/>
                  </a:lnTo>
                  <a:lnTo>
                    <a:pt x="288" y="3404"/>
                  </a:lnTo>
                  <a:lnTo>
                    <a:pt x="290" y="3402"/>
                  </a:lnTo>
                  <a:lnTo>
                    <a:pt x="290" y="3400"/>
                  </a:lnTo>
                  <a:lnTo>
                    <a:pt x="286" y="3398"/>
                  </a:lnTo>
                  <a:lnTo>
                    <a:pt x="284" y="3400"/>
                  </a:lnTo>
                  <a:lnTo>
                    <a:pt x="284" y="3404"/>
                  </a:lnTo>
                  <a:lnTo>
                    <a:pt x="284" y="3406"/>
                  </a:lnTo>
                  <a:close/>
                  <a:moveTo>
                    <a:pt x="268" y="3336"/>
                  </a:moveTo>
                  <a:lnTo>
                    <a:pt x="268" y="3336"/>
                  </a:lnTo>
                  <a:lnTo>
                    <a:pt x="260" y="3336"/>
                  </a:lnTo>
                  <a:lnTo>
                    <a:pt x="258" y="3336"/>
                  </a:lnTo>
                  <a:lnTo>
                    <a:pt x="256" y="3338"/>
                  </a:lnTo>
                  <a:lnTo>
                    <a:pt x="258" y="3340"/>
                  </a:lnTo>
                  <a:lnTo>
                    <a:pt x="262" y="3342"/>
                  </a:lnTo>
                  <a:lnTo>
                    <a:pt x="264" y="3342"/>
                  </a:lnTo>
                  <a:lnTo>
                    <a:pt x="268" y="3340"/>
                  </a:lnTo>
                  <a:lnTo>
                    <a:pt x="268" y="3338"/>
                  </a:lnTo>
                  <a:lnTo>
                    <a:pt x="268" y="3336"/>
                  </a:lnTo>
                  <a:close/>
                  <a:moveTo>
                    <a:pt x="412" y="3500"/>
                  </a:moveTo>
                  <a:lnTo>
                    <a:pt x="412" y="3500"/>
                  </a:lnTo>
                  <a:lnTo>
                    <a:pt x="406" y="3498"/>
                  </a:lnTo>
                  <a:lnTo>
                    <a:pt x="402" y="3496"/>
                  </a:lnTo>
                  <a:lnTo>
                    <a:pt x="398" y="3498"/>
                  </a:lnTo>
                  <a:lnTo>
                    <a:pt x="396" y="3500"/>
                  </a:lnTo>
                  <a:lnTo>
                    <a:pt x="396" y="3502"/>
                  </a:lnTo>
                  <a:lnTo>
                    <a:pt x="398" y="3504"/>
                  </a:lnTo>
                  <a:lnTo>
                    <a:pt x="402" y="3502"/>
                  </a:lnTo>
                  <a:lnTo>
                    <a:pt x="406" y="3500"/>
                  </a:lnTo>
                  <a:lnTo>
                    <a:pt x="408" y="3502"/>
                  </a:lnTo>
                  <a:lnTo>
                    <a:pt x="410" y="3502"/>
                  </a:lnTo>
                  <a:lnTo>
                    <a:pt x="414" y="3504"/>
                  </a:lnTo>
                  <a:lnTo>
                    <a:pt x="414" y="3502"/>
                  </a:lnTo>
                  <a:lnTo>
                    <a:pt x="416" y="3500"/>
                  </a:lnTo>
                  <a:lnTo>
                    <a:pt x="414" y="3500"/>
                  </a:lnTo>
                  <a:lnTo>
                    <a:pt x="412" y="3500"/>
                  </a:lnTo>
                  <a:close/>
                  <a:moveTo>
                    <a:pt x="248" y="3284"/>
                  </a:moveTo>
                  <a:lnTo>
                    <a:pt x="248" y="3284"/>
                  </a:lnTo>
                  <a:lnTo>
                    <a:pt x="244" y="3282"/>
                  </a:lnTo>
                  <a:lnTo>
                    <a:pt x="244" y="3284"/>
                  </a:lnTo>
                  <a:lnTo>
                    <a:pt x="244" y="3292"/>
                  </a:lnTo>
                  <a:lnTo>
                    <a:pt x="240" y="3300"/>
                  </a:lnTo>
                  <a:lnTo>
                    <a:pt x="240" y="3302"/>
                  </a:lnTo>
                  <a:lnTo>
                    <a:pt x="244" y="3302"/>
                  </a:lnTo>
                  <a:lnTo>
                    <a:pt x="246" y="3300"/>
                  </a:lnTo>
                  <a:lnTo>
                    <a:pt x="246" y="3298"/>
                  </a:lnTo>
                  <a:lnTo>
                    <a:pt x="248" y="3294"/>
                  </a:lnTo>
                  <a:lnTo>
                    <a:pt x="248" y="3292"/>
                  </a:lnTo>
                  <a:lnTo>
                    <a:pt x="252" y="3288"/>
                  </a:lnTo>
                  <a:lnTo>
                    <a:pt x="248" y="3284"/>
                  </a:lnTo>
                  <a:close/>
                  <a:moveTo>
                    <a:pt x="376" y="3462"/>
                  </a:moveTo>
                  <a:lnTo>
                    <a:pt x="376" y="3462"/>
                  </a:lnTo>
                  <a:lnTo>
                    <a:pt x="376" y="3466"/>
                  </a:lnTo>
                  <a:lnTo>
                    <a:pt x="378" y="3468"/>
                  </a:lnTo>
                  <a:lnTo>
                    <a:pt x="380" y="3468"/>
                  </a:lnTo>
                  <a:lnTo>
                    <a:pt x="380" y="3464"/>
                  </a:lnTo>
                  <a:lnTo>
                    <a:pt x="380" y="3462"/>
                  </a:lnTo>
                  <a:lnTo>
                    <a:pt x="382" y="3462"/>
                  </a:lnTo>
                  <a:lnTo>
                    <a:pt x="384" y="3460"/>
                  </a:lnTo>
                  <a:lnTo>
                    <a:pt x="384" y="3456"/>
                  </a:lnTo>
                  <a:lnTo>
                    <a:pt x="386" y="3454"/>
                  </a:lnTo>
                  <a:lnTo>
                    <a:pt x="386" y="3452"/>
                  </a:lnTo>
                  <a:lnTo>
                    <a:pt x="386" y="3448"/>
                  </a:lnTo>
                  <a:lnTo>
                    <a:pt x="386" y="3444"/>
                  </a:lnTo>
                  <a:lnTo>
                    <a:pt x="386" y="3442"/>
                  </a:lnTo>
                  <a:lnTo>
                    <a:pt x="384" y="3440"/>
                  </a:lnTo>
                  <a:lnTo>
                    <a:pt x="378" y="3438"/>
                  </a:lnTo>
                  <a:lnTo>
                    <a:pt x="376" y="3438"/>
                  </a:lnTo>
                  <a:lnTo>
                    <a:pt x="374" y="3442"/>
                  </a:lnTo>
                  <a:lnTo>
                    <a:pt x="372" y="3444"/>
                  </a:lnTo>
                  <a:lnTo>
                    <a:pt x="370" y="3442"/>
                  </a:lnTo>
                  <a:lnTo>
                    <a:pt x="368" y="3442"/>
                  </a:lnTo>
                  <a:lnTo>
                    <a:pt x="364" y="3442"/>
                  </a:lnTo>
                  <a:lnTo>
                    <a:pt x="362" y="3444"/>
                  </a:lnTo>
                  <a:lnTo>
                    <a:pt x="362" y="3446"/>
                  </a:lnTo>
                  <a:lnTo>
                    <a:pt x="368" y="3452"/>
                  </a:lnTo>
                  <a:lnTo>
                    <a:pt x="374" y="3458"/>
                  </a:lnTo>
                  <a:lnTo>
                    <a:pt x="376" y="3460"/>
                  </a:lnTo>
                  <a:lnTo>
                    <a:pt x="376" y="3462"/>
                  </a:lnTo>
                  <a:close/>
                  <a:moveTo>
                    <a:pt x="360" y="3454"/>
                  </a:moveTo>
                  <a:lnTo>
                    <a:pt x="360" y="3454"/>
                  </a:lnTo>
                  <a:lnTo>
                    <a:pt x="358" y="3458"/>
                  </a:lnTo>
                  <a:lnTo>
                    <a:pt x="354" y="3458"/>
                  </a:lnTo>
                  <a:lnTo>
                    <a:pt x="352" y="3460"/>
                  </a:lnTo>
                  <a:lnTo>
                    <a:pt x="354" y="3462"/>
                  </a:lnTo>
                  <a:lnTo>
                    <a:pt x="356" y="3464"/>
                  </a:lnTo>
                  <a:lnTo>
                    <a:pt x="358" y="3464"/>
                  </a:lnTo>
                  <a:lnTo>
                    <a:pt x="364" y="3458"/>
                  </a:lnTo>
                  <a:lnTo>
                    <a:pt x="364" y="3456"/>
                  </a:lnTo>
                  <a:lnTo>
                    <a:pt x="364" y="3454"/>
                  </a:lnTo>
                  <a:lnTo>
                    <a:pt x="362" y="3452"/>
                  </a:lnTo>
                  <a:lnTo>
                    <a:pt x="360" y="3454"/>
                  </a:lnTo>
                  <a:close/>
                  <a:moveTo>
                    <a:pt x="390" y="3462"/>
                  </a:moveTo>
                  <a:lnTo>
                    <a:pt x="390" y="3462"/>
                  </a:lnTo>
                  <a:lnTo>
                    <a:pt x="394" y="3462"/>
                  </a:lnTo>
                  <a:lnTo>
                    <a:pt x="394" y="3460"/>
                  </a:lnTo>
                  <a:lnTo>
                    <a:pt x="396" y="3458"/>
                  </a:lnTo>
                  <a:lnTo>
                    <a:pt x="398" y="3460"/>
                  </a:lnTo>
                  <a:lnTo>
                    <a:pt x="402" y="3462"/>
                  </a:lnTo>
                  <a:lnTo>
                    <a:pt x="402" y="3464"/>
                  </a:lnTo>
                  <a:lnTo>
                    <a:pt x="402" y="3466"/>
                  </a:lnTo>
                  <a:lnTo>
                    <a:pt x="406" y="3468"/>
                  </a:lnTo>
                  <a:lnTo>
                    <a:pt x="410" y="3468"/>
                  </a:lnTo>
                  <a:lnTo>
                    <a:pt x="412" y="3466"/>
                  </a:lnTo>
                  <a:lnTo>
                    <a:pt x="412" y="3454"/>
                  </a:lnTo>
                  <a:lnTo>
                    <a:pt x="410" y="3450"/>
                  </a:lnTo>
                  <a:lnTo>
                    <a:pt x="408" y="3450"/>
                  </a:lnTo>
                  <a:lnTo>
                    <a:pt x="406" y="3450"/>
                  </a:lnTo>
                  <a:lnTo>
                    <a:pt x="402" y="3448"/>
                  </a:lnTo>
                  <a:lnTo>
                    <a:pt x="400" y="3444"/>
                  </a:lnTo>
                  <a:lnTo>
                    <a:pt x="394" y="3442"/>
                  </a:lnTo>
                  <a:lnTo>
                    <a:pt x="390" y="3444"/>
                  </a:lnTo>
                  <a:lnTo>
                    <a:pt x="388" y="3446"/>
                  </a:lnTo>
                  <a:lnTo>
                    <a:pt x="388" y="3448"/>
                  </a:lnTo>
                  <a:lnTo>
                    <a:pt x="390" y="3454"/>
                  </a:lnTo>
                  <a:lnTo>
                    <a:pt x="388" y="3456"/>
                  </a:lnTo>
                  <a:lnTo>
                    <a:pt x="388" y="3460"/>
                  </a:lnTo>
                  <a:lnTo>
                    <a:pt x="390" y="3462"/>
                  </a:lnTo>
                  <a:close/>
                  <a:moveTo>
                    <a:pt x="356" y="3450"/>
                  </a:moveTo>
                  <a:lnTo>
                    <a:pt x="356" y="3450"/>
                  </a:lnTo>
                  <a:lnTo>
                    <a:pt x="358" y="3450"/>
                  </a:lnTo>
                  <a:lnTo>
                    <a:pt x="360" y="3450"/>
                  </a:lnTo>
                  <a:lnTo>
                    <a:pt x="358" y="3444"/>
                  </a:lnTo>
                  <a:lnTo>
                    <a:pt x="358" y="3442"/>
                  </a:lnTo>
                  <a:lnTo>
                    <a:pt x="358" y="3440"/>
                  </a:lnTo>
                  <a:lnTo>
                    <a:pt x="362" y="3438"/>
                  </a:lnTo>
                  <a:lnTo>
                    <a:pt x="366" y="3436"/>
                  </a:lnTo>
                  <a:lnTo>
                    <a:pt x="366" y="3434"/>
                  </a:lnTo>
                  <a:lnTo>
                    <a:pt x="366" y="3432"/>
                  </a:lnTo>
                  <a:lnTo>
                    <a:pt x="362" y="3430"/>
                  </a:lnTo>
                  <a:lnTo>
                    <a:pt x="360" y="3430"/>
                  </a:lnTo>
                  <a:lnTo>
                    <a:pt x="358" y="3428"/>
                  </a:lnTo>
                  <a:lnTo>
                    <a:pt x="356" y="3426"/>
                  </a:lnTo>
                  <a:lnTo>
                    <a:pt x="354" y="3422"/>
                  </a:lnTo>
                  <a:lnTo>
                    <a:pt x="352" y="3420"/>
                  </a:lnTo>
                  <a:lnTo>
                    <a:pt x="348" y="3418"/>
                  </a:lnTo>
                  <a:lnTo>
                    <a:pt x="346" y="3420"/>
                  </a:lnTo>
                  <a:lnTo>
                    <a:pt x="344" y="3420"/>
                  </a:lnTo>
                  <a:lnTo>
                    <a:pt x="344" y="3418"/>
                  </a:lnTo>
                  <a:lnTo>
                    <a:pt x="342" y="3418"/>
                  </a:lnTo>
                  <a:lnTo>
                    <a:pt x="340" y="3420"/>
                  </a:lnTo>
                  <a:lnTo>
                    <a:pt x="338" y="3422"/>
                  </a:lnTo>
                  <a:lnTo>
                    <a:pt x="338" y="3418"/>
                  </a:lnTo>
                  <a:lnTo>
                    <a:pt x="336" y="3414"/>
                  </a:lnTo>
                  <a:lnTo>
                    <a:pt x="332" y="3410"/>
                  </a:lnTo>
                  <a:lnTo>
                    <a:pt x="328" y="3410"/>
                  </a:lnTo>
                  <a:lnTo>
                    <a:pt x="328" y="3412"/>
                  </a:lnTo>
                  <a:lnTo>
                    <a:pt x="328" y="3414"/>
                  </a:lnTo>
                  <a:lnTo>
                    <a:pt x="322" y="3414"/>
                  </a:lnTo>
                  <a:lnTo>
                    <a:pt x="320" y="3414"/>
                  </a:lnTo>
                  <a:lnTo>
                    <a:pt x="318" y="3414"/>
                  </a:lnTo>
                  <a:lnTo>
                    <a:pt x="320" y="3418"/>
                  </a:lnTo>
                  <a:lnTo>
                    <a:pt x="322" y="3422"/>
                  </a:lnTo>
                  <a:lnTo>
                    <a:pt x="320" y="3422"/>
                  </a:lnTo>
                  <a:lnTo>
                    <a:pt x="314" y="3420"/>
                  </a:lnTo>
                  <a:lnTo>
                    <a:pt x="310" y="3422"/>
                  </a:lnTo>
                  <a:lnTo>
                    <a:pt x="308" y="3424"/>
                  </a:lnTo>
                  <a:lnTo>
                    <a:pt x="308" y="3426"/>
                  </a:lnTo>
                  <a:lnTo>
                    <a:pt x="310" y="3428"/>
                  </a:lnTo>
                  <a:lnTo>
                    <a:pt x="312" y="3430"/>
                  </a:lnTo>
                  <a:lnTo>
                    <a:pt x="312" y="3432"/>
                  </a:lnTo>
                  <a:lnTo>
                    <a:pt x="316" y="3432"/>
                  </a:lnTo>
                  <a:lnTo>
                    <a:pt x="320" y="3430"/>
                  </a:lnTo>
                  <a:lnTo>
                    <a:pt x="322" y="3432"/>
                  </a:lnTo>
                  <a:lnTo>
                    <a:pt x="322" y="3434"/>
                  </a:lnTo>
                  <a:lnTo>
                    <a:pt x="322" y="3442"/>
                  </a:lnTo>
                  <a:lnTo>
                    <a:pt x="324" y="3444"/>
                  </a:lnTo>
                  <a:lnTo>
                    <a:pt x="328" y="3448"/>
                  </a:lnTo>
                  <a:lnTo>
                    <a:pt x="330" y="3448"/>
                  </a:lnTo>
                  <a:lnTo>
                    <a:pt x="332" y="3448"/>
                  </a:lnTo>
                  <a:lnTo>
                    <a:pt x="332" y="3442"/>
                  </a:lnTo>
                  <a:lnTo>
                    <a:pt x="332" y="3438"/>
                  </a:lnTo>
                  <a:lnTo>
                    <a:pt x="334" y="3438"/>
                  </a:lnTo>
                  <a:lnTo>
                    <a:pt x="336" y="3440"/>
                  </a:lnTo>
                  <a:lnTo>
                    <a:pt x="340" y="3438"/>
                  </a:lnTo>
                  <a:lnTo>
                    <a:pt x="342" y="3438"/>
                  </a:lnTo>
                  <a:lnTo>
                    <a:pt x="342" y="3442"/>
                  </a:lnTo>
                  <a:lnTo>
                    <a:pt x="340" y="3448"/>
                  </a:lnTo>
                  <a:lnTo>
                    <a:pt x="336" y="3450"/>
                  </a:lnTo>
                  <a:lnTo>
                    <a:pt x="334" y="3452"/>
                  </a:lnTo>
                  <a:lnTo>
                    <a:pt x="338" y="3454"/>
                  </a:lnTo>
                  <a:lnTo>
                    <a:pt x="342" y="3454"/>
                  </a:lnTo>
                  <a:lnTo>
                    <a:pt x="346" y="3454"/>
                  </a:lnTo>
                  <a:lnTo>
                    <a:pt x="348" y="3452"/>
                  </a:lnTo>
                  <a:lnTo>
                    <a:pt x="350" y="3452"/>
                  </a:lnTo>
                  <a:lnTo>
                    <a:pt x="352" y="3452"/>
                  </a:lnTo>
                  <a:lnTo>
                    <a:pt x="352" y="3450"/>
                  </a:lnTo>
                  <a:lnTo>
                    <a:pt x="354" y="3448"/>
                  </a:lnTo>
                  <a:lnTo>
                    <a:pt x="356" y="3450"/>
                  </a:lnTo>
                  <a:close/>
                  <a:moveTo>
                    <a:pt x="490" y="3366"/>
                  </a:moveTo>
                  <a:lnTo>
                    <a:pt x="490" y="3366"/>
                  </a:lnTo>
                  <a:lnTo>
                    <a:pt x="488" y="3366"/>
                  </a:lnTo>
                  <a:lnTo>
                    <a:pt x="486" y="3364"/>
                  </a:lnTo>
                  <a:lnTo>
                    <a:pt x="482" y="3360"/>
                  </a:lnTo>
                  <a:lnTo>
                    <a:pt x="480" y="3354"/>
                  </a:lnTo>
                  <a:lnTo>
                    <a:pt x="478" y="3352"/>
                  </a:lnTo>
                  <a:lnTo>
                    <a:pt x="476" y="3352"/>
                  </a:lnTo>
                  <a:lnTo>
                    <a:pt x="472" y="3356"/>
                  </a:lnTo>
                  <a:lnTo>
                    <a:pt x="468" y="3364"/>
                  </a:lnTo>
                  <a:lnTo>
                    <a:pt x="464" y="3370"/>
                  </a:lnTo>
                  <a:lnTo>
                    <a:pt x="460" y="3374"/>
                  </a:lnTo>
                  <a:lnTo>
                    <a:pt x="454" y="3374"/>
                  </a:lnTo>
                  <a:lnTo>
                    <a:pt x="450" y="3372"/>
                  </a:lnTo>
                  <a:lnTo>
                    <a:pt x="446" y="3368"/>
                  </a:lnTo>
                  <a:lnTo>
                    <a:pt x="440" y="3370"/>
                  </a:lnTo>
                  <a:lnTo>
                    <a:pt x="438" y="3370"/>
                  </a:lnTo>
                  <a:lnTo>
                    <a:pt x="440" y="3372"/>
                  </a:lnTo>
                  <a:lnTo>
                    <a:pt x="442" y="3374"/>
                  </a:lnTo>
                  <a:lnTo>
                    <a:pt x="444" y="3376"/>
                  </a:lnTo>
                  <a:lnTo>
                    <a:pt x="444" y="3378"/>
                  </a:lnTo>
                  <a:lnTo>
                    <a:pt x="448" y="3380"/>
                  </a:lnTo>
                  <a:lnTo>
                    <a:pt x="450" y="3382"/>
                  </a:lnTo>
                  <a:lnTo>
                    <a:pt x="448" y="3384"/>
                  </a:lnTo>
                  <a:lnTo>
                    <a:pt x="446" y="3388"/>
                  </a:lnTo>
                  <a:lnTo>
                    <a:pt x="444" y="3388"/>
                  </a:lnTo>
                  <a:lnTo>
                    <a:pt x="440" y="3384"/>
                  </a:lnTo>
                  <a:lnTo>
                    <a:pt x="438" y="3382"/>
                  </a:lnTo>
                  <a:lnTo>
                    <a:pt x="438" y="3384"/>
                  </a:lnTo>
                  <a:lnTo>
                    <a:pt x="436" y="3388"/>
                  </a:lnTo>
                  <a:lnTo>
                    <a:pt x="436" y="3398"/>
                  </a:lnTo>
                  <a:lnTo>
                    <a:pt x="440" y="3410"/>
                  </a:lnTo>
                  <a:lnTo>
                    <a:pt x="442" y="3412"/>
                  </a:lnTo>
                  <a:lnTo>
                    <a:pt x="448" y="3414"/>
                  </a:lnTo>
                  <a:lnTo>
                    <a:pt x="460" y="3410"/>
                  </a:lnTo>
                  <a:lnTo>
                    <a:pt x="474" y="3406"/>
                  </a:lnTo>
                  <a:lnTo>
                    <a:pt x="478" y="3406"/>
                  </a:lnTo>
                  <a:lnTo>
                    <a:pt x="480" y="3408"/>
                  </a:lnTo>
                  <a:lnTo>
                    <a:pt x="482" y="3414"/>
                  </a:lnTo>
                  <a:lnTo>
                    <a:pt x="478" y="3418"/>
                  </a:lnTo>
                  <a:lnTo>
                    <a:pt x="472" y="3422"/>
                  </a:lnTo>
                  <a:lnTo>
                    <a:pt x="466" y="3424"/>
                  </a:lnTo>
                  <a:lnTo>
                    <a:pt x="452" y="3430"/>
                  </a:lnTo>
                  <a:lnTo>
                    <a:pt x="448" y="3434"/>
                  </a:lnTo>
                  <a:lnTo>
                    <a:pt x="448" y="3438"/>
                  </a:lnTo>
                  <a:lnTo>
                    <a:pt x="452" y="3446"/>
                  </a:lnTo>
                  <a:lnTo>
                    <a:pt x="458" y="3452"/>
                  </a:lnTo>
                  <a:lnTo>
                    <a:pt x="464" y="3458"/>
                  </a:lnTo>
                  <a:lnTo>
                    <a:pt x="474" y="3462"/>
                  </a:lnTo>
                  <a:lnTo>
                    <a:pt x="488" y="3470"/>
                  </a:lnTo>
                  <a:lnTo>
                    <a:pt x="494" y="3472"/>
                  </a:lnTo>
                  <a:lnTo>
                    <a:pt x="496" y="3474"/>
                  </a:lnTo>
                  <a:lnTo>
                    <a:pt x="482" y="3472"/>
                  </a:lnTo>
                  <a:lnTo>
                    <a:pt x="476" y="3468"/>
                  </a:lnTo>
                  <a:lnTo>
                    <a:pt x="474" y="3468"/>
                  </a:lnTo>
                  <a:lnTo>
                    <a:pt x="472" y="3468"/>
                  </a:lnTo>
                  <a:lnTo>
                    <a:pt x="470" y="3470"/>
                  </a:lnTo>
                  <a:lnTo>
                    <a:pt x="468" y="3470"/>
                  </a:lnTo>
                  <a:lnTo>
                    <a:pt x="462" y="3466"/>
                  </a:lnTo>
                  <a:lnTo>
                    <a:pt x="456" y="3464"/>
                  </a:lnTo>
                  <a:lnTo>
                    <a:pt x="452" y="3464"/>
                  </a:lnTo>
                  <a:lnTo>
                    <a:pt x="450" y="3464"/>
                  </a:lnTo>
                  <a:lnTo>
                    <a:pt x="448" y="3466"/>
                  </a:lnTo>
                  <a:lnTo>
                    <a:pt x="448" y="3468"/>
                  </a:lnTo>
                  <a:lnTo>
                    <a:pt x="448" y="3472"/>
                  </a:lnTo>
                  <a:lnTo>
                    <a:pt x="450" y="3472"/>
                  </a:lnTo>
                  <a:lnTo>
                    <a:pt x="448" y="3472"/>
                  </a:lnTo>
                  <a:lnTo>
                    <a:pt x="442" y="3468"/>
                  </a:lnTo>
                  <a:lnTo>
                    <a:pt x="422" y="3454"/>
                  </a:lnTo>
                  <a:lnTo>
                    <a:pt x="416" y="3452"/>
                  </a:lnTo>
                  <a:lnTo>
                    <a:pt x="416" y="3454"/>
                  </a:lnTo>
                  <a:lnTo>
                    <a:pt x="418" y="3456"/>
                  </a:lnTo>
                  <a:lnTo>
                    <a:pt x="422" y="3462"/>
                  </a:lnTo>
                  <a:lnTo>
                    <a:pt x="428" y="3464"/>
                  </a:lnTo>
                  <a:lnTo>
                    <a:pt x="430" y="3466"/>
                  </a:lnTo>
                  <a:lnTo>
                    <a:pt x="426" y="3466"/>
                  </a:lnTo>
                  <a:lnTo>
                    <a:pt x="420" y="3466"/>
                  </a:lnTo>
                  <a:lnTo>
                    <a:pt x="418" y="3468"/>
                  </a:lnTo>
                  <a:lnTo>
                    <a:pt x="416" y="3472"/>
                  </a:lnTo>
                  <a:lnTo>
                    <a:pt x="414" y="3476"/>
                  </a:lnTo>
                  <a:lnTo>
                    <a:pt x="408" y="3474"/>
                  </a:lnTo>
                  <a:lnTo>
                    <a:pt x="398" y="3470"/>
                  </a:lnTo>
                  <a:lnTo>
                    <a:pt x="398" y="3472"/>
                  </a:lnTo>
                  <a:lnTo>
                    <a:pt x="396" y="3474"/>
                  </a:lnTo>
                  <a:lnTo>
                    <a:pt x="392" y="3472"/>
                  </a:lnTo>
                  <a:lnTo>
                    <a:pt x="380" y="3470"/>
                  </a:lnTo>
                  <a:lnTo>
                    <a:pt x="380" y="3472"/>
                  </a:lnTo>
                  <a:lnTo>
                    <a:pt x="382" y="3476"/>
                  </a:lnTo>
                  <a:lnTo>
                    <a:pt x="386" y="3478"/>
                  </a:lnTo>
                  <a:lnTo>
                    <a:pt x="386" y="3480"/>
                  </a:lnTo>
                  <a:lnTo>
                    <a:pt x="382" y="3480"/>
                  </a:lnTo>
                  <a:lnTo>
                    <a:pt x="376" y="3476"/>
                  </a:lnTo>
                  <a:lnTo>
                    <a:pt x="374" y="3474"/>
                  </a:lnTo>
                  <a:lnTo>
                    <a:pt x="372" y="3474"/>
                  </a:lnTo>
                  <a:lnTo>
                    <a:pt x="374" y="3476"/>
                  </a:lnTo>
                  <a:lnTo>
                    <a:pt x="374" y="3482"/>
                  </a:lnTo>
                  <a:lnTo>
                    <a:pt x="374" y="3484"/>
                  </a:lnTo>
                  <a:lnTo>
                    <a:pt x="374" y="3486"/>
                  </a:lnTo>
                  <a:lnTo>
                    <a:pt x="376" y="3486"/>
                  </a:lnTo>
                  <a:lnTo>
                    <a:pt x="380" y="3488"/>
                  </a:lnTo>
                  <a:lnTo>
                    <a:pt x="384" y="3486"/>
                  </a:lnTo>
                  <a:lnTo>
                    <a:pt x="390" y="3486"/>
                  </a:lnTo>
                  <a:lnTo>
                    <a:pt x="394" y="3488"/>
                  </a:lnTo>
                  <a:lnTo>
                    <a:pt x="396" y="3488"/>
                  </a:lnTo>
                  <a:lnTo>
                    <a:pt x="398" y="3484"/>
                  </a:lnTo>
                  <a:lnTo>
                    <a:pt x="400" y="3480"/>
                  </a:lnTo>
                  <a:lnTo>
                    <a:pt x="402" y="3480"/>
                  </a:lnTo>
                  <a:lnTo>
                    <a:pt x="404" y="3480"/>
                  </a:lnTo>
                  <a:lnTo>
                    <a:pt x="402" y="3484"/>
                  </a:lnTo>
                  <a:lnTo>
                    <a:pt x="402" y="3486"/>
                  </a:lnTo>
                  <a:lnTo>
                    <a:pt x="404" y="3488"/>
                  </a:lnTo>
                  <a:lnTo>
                    <a:pt x="408" y="3488"/>
                  </a:lnTo>
                  <a:lnTo>
                    <a:pt x="412" y="3486"/>
                  </a:lnTo>
                  <a:lnTo>
                    <a:pt x="416" y="3486"/>
                  </a:lnTo>
                  <a:lnTo>
                    <a:pt x="414" y="3488"/>
                  </a:lnTo>
                  <a:lnTo>
                    <a:pt x="412" y="3492"/>
                  </a:lnTo>
                  <a:lnTo>
                    <a:pt x="414" y="3494"/>
                  </a:lnTo>
                  <a:lnTo>
                    <a:pt x="416" y="3492"/>
                  </a:lnTo>
                  <a:lnTo>
                    <a:pt x="418" y="3494"/>
                  </a:lnTo>
                  <a:lnTo>
                    <a:pt x="422" y="3498"/>
                  </a:lnTo>
                  <a:lnTo>
                    <a:pt x="424" y="3498"/>
                  </a:lnTo>
                  <a:lnTo>
                    <a:pt x="428" y="3496"/>
                  </a:lnTo>
                  <a:lnTo>
                    <a:pt x="432" y="3496"/>
                  </a:lnTo>
                  <a:lnTo>
                    <a:pt x="438" y="3498"/>
                  </a:lnTo>
                  <a:lnTo>
                    <a:pt x="442" y="3498"/>
                  </a:lnTo>
                  <a:lnTo>
                    <a:pt x="446" y="3496"/>
                  </a:lnTo>
                  <a:lnTo>
                    <a:pt x="450" y="3496"/>
                  </a:lnTo>
                  <a:lnTo>
                    <a:pt x="452" y="3498"/>
                  </a:lnTo>
                  <a:lnTo>
                    <a:pt x="452" y="3500"/>
                  </a:lnTo>
                  <a:lnTo>
                    <a:pt x="456" y="3498"/>
                  </a:lnTo>
                  <a:lnTo>
                    <a:pt x="458" y="3496"/>
                  </a:lnTo>
                  <a:lnTo>
                    <a:pt x="462" y="3496"/>
                  </a:lnTo>
                  <a:lnTo>
                    <a:pt x="464" y="3496"/>
                  </a:lnTo>
                  <a:lnTo>
                    <a:pt x="466" y="3492"/>
                  </a:lnTo>
                  <a:lnTo>
                    <a:pt x="468" y="3494"/>
                  </a:lnTo>
                  <a:lnTo>
                    <a:pt x="470" y="3498"/>
                  </a:lnTo>
                  <a:lnTo>
                    <a:pt x="478" y="3500"/>
                  </a:lnTo>
                  <a:lnTo>
                    <a:pt x="496" y="3504"/>
                  </a:lnTo>
                  <a:lnTo>
                    <a:pt x="502" y="3504"/>
                  </a:lnTo>
                  <a:lnTo>
                    <a:pt x="504" y="3504"/>
                  </a:lnTo>
                  <a:lnTo>
                    <a:pt x="504" y="3502"/>
                  </a:lnTo>
                  <a:lnTo>
                    <a:pt x="504" y="3500"/>
                  </a:lnTo>
                  <a:lnTo>
                    <a:pt x="506" y="3500"/>
                  </a:lnTo>
                  <a:lnTo>
                    <a:pt x="510" y="3502"/>
                  </a:lnTo>
                  <a:lnTo>
                    <a:pt x="510" y="3364"/>
                  </a:lnTo>
                  <a:lnTo>
                    <a:pt x="508" y="3362"/>
                  </a:lnTo>
                  <a:lnTo>
                    <a:pt x="504" y="3360"/>
                  </a:lnTo>
                  <a:lnTo>
                    <a:pt x="500" y="3360"/>
                  </a:lnTo>
                  <a:lnTo>
                    <a:pt x="496" y="3364"/>
                  </a:lnTo>
                  <a:lnTo>
                    <a:pt x="490" y="3366"/>
                  </a:lnTo>
                  <a:close/>
                  <a:moveTo>
                    <a:pt x="298" y="2826"/>
                  </a:moveTo>
                  <a:lnTo>
                    <a:pt x="298" y="2826"/>
                  </a:lnTo>
                  <a:lnTo>
                    <a:pt x="304" y="2826"/>
                  </a:lnTo>
                  <a:lnTo>
                    <a:pt x="306" y="2824"/>
                  </a:lnTo>
                  <a:lnTo>
                    <a:pt x="306" y="2822"/>
                  </a:lnTo>
                  <a:lnTo>
                    <a:pt x="304" y="2820"/>
                  </a:lnTo>
                  <a:lnTo>
                    <a:pt x="302" y="2814"/>
                  </a:lnTo>
                  <a:lnTo>
                    <a:pt x="304" y="2812"/>
                  </a:lnTo>
                  <a:lnTo>
                    <a:pt x="308" y="2812"/>
                  </a:lnTo>
                  <a:lnTo>
                    <a:pt x="310" y="2812"/>
                  </a:lnTo>
                  <a:lnTo>
                    <a:pt x="312" y="2810"/>
                  </a:lnTo>
                  <a:lnTo>
                    <a:pt x="310" y="2806"/>
                  </a:lnTo>
                  <a:lnTo>
                    <a:pt x="308" y="2800"/>
                  </a:lnTo>
                  <a:lnTo>
                    <a:pt x="308" y="2798"/>
                  </a:lnTo>
                  <a:lnTo>
                    <a:pt x="310" y="2798"/>
                  </a:lnTo>
                  <a:lnTo>
                    <a:pt x="314" y="2798"/>
                  </a:lnTo>
                  <a:lnTo>
                    <a:pt x="314" y="2794"/>
                  </a:lnTo>
                  <a:lnTo>
                    <a:pt x="304" y="2784"/>
                  </a:lnTo>
                  <a:lnTo>
                    <a:pt x="302" y="2780"/>
                  </a:lnTo>
                  <a:lnTo>
                    <a:pt x="302" y="2778"/>
                  </a:lnTo>
                  <a:lnTo>
                    <a:pt x="306" y="2776"/>
                  </a:lnTo>
                  <a:lnTo>
                    <a:pt x="306" y="2774"/>
                  </a:lnTo>
                  <a:lnTo>
                    <a:pt x="306" y="2770"/>
                  </a:lnTo>
                  <a:lnTo>
                    <a:pt x="306" y="2768"/>
                  </a:lnTo>
                  <a:lnTo>
                    <a:pt x="316" y="2764"/>
                  </a:lnTo>
                  <a:lnTo>
                    <a:pt x="318" y="2764"/>
                  </a:lnTo>
                  <a:lnTo>
                    <a:pt x="320" y="2762"/>
                  </a:lnTo>
                  <a:lnTo>
                    <a:pt x="318" y="2758"/>
                  </a:lnTo>
                  <a:lnTo>
                    <a:pt x="312" y="2748"/>
                  </a:lnTo>
                  <a:lnTo>
                    <a:pt x="310" y="2740"/>
                  </a:lnTo>
                  <a:lnTo>
                    <a:pt x="308" y="2738"/>
                  </a:lnTo>
                  <a:lnTo>
                    <a:pt x="302" y="2738"/>
                  </a:lnTo>
                  <a:lnTo>
                    <a:pt x="298" y="2740"/>
                  </a:lnTo>
                  <a:lnTo>
                    <a:pt x="298" y="2738"/>
                  </a:lnTo>
                  <a:lnTo>
                    <a:pt x="298" y="2736"/>
                  </a:lnTo>
                  <a:lnTo>
                    <a:pt x="296" y="2736"/>
                  </a:lnTo>
                  <a:lnTo>
                    <a:pt x="292" y="2736"/>
                  </a:lnTo>
                  <a:lnTo>
                    <a:pt x="290" y="2736"/>
                  </a:lnTo>
                  <a:lnTo>
                    <a:pt x="290" y="2738"/>
                  </a:lnTo>
                  <a:lnTo>
                    <a:pt x="290" y="2744"/>
                  </a:lnTo>
                  <a:lnTo>
                    <a:pt x="290" y="2752"/>
                  </a:lnTo>
                  <a:lnTo>
                    <a:pt x="288" y="2756"/>
                  </a:lnTo>
                  <a:lnTo>
                    <a:pt x="286" y="2762"/>
                  </a:lnTo>
                  <a:lnTo>
                    <a:pt x="284" y="2770"/>
                  </a:lnTo>
                  <a:lnTo>
                    <a:pt x="284" y="2778"/>
                  </a:lnTo>
                  <a:lnTo>
                    <a:pt x="286" y="2782"/>
                  </a:lnTo>
                  <a:lnTo>
                    <a:pt x="286" y="2790"/>
                  </a:lnTo>
                  <a:lnTo>
                    <a:pt x="282" y="2802"/>
                  </a:lnTo>
                  <a:lnTo>
                    <a:pt x="278" y="2814"/>
                  </a:lnTo>
                  <a:lnTo>
                    <a:pt x="278" y="2818"/>
                  </a:lnTo>
                  <a:lnTo>
                    <a:pt x="280" y="2822"/>
                  </a:lnTo>
                  <a:lnTo>
                    <a:pt x="286" y="2824"/>
                  </a:lnTo>
                  <a:lnTo>
                    <a:pt x="298" y="2826"/>
                  </a:lnTo>
                  <a:close/>
                  <a:moveTo>
                    <a:pt x="316" y="2894"/>
                  </a:moveTo>
                  <a:lnTo>
                    <a:pt x="316" y="2894"/>
                  </a:lnTo>
                  <a:lnTo>
                    <a:pt x="316" y="2898"/>
                  </a:lnTo>
                  <a:lnTo>
                    <a:pt x="318" y="2902"/>
                  </a:lnTo>
                  <a:lnTo>
                    <a:pt x="318" y="2904"/>
                  </a:lnTo>
                  <a:lnTo>
                    <a:pt x="318" y="2906"/>
                  </a:lnTo>
                  <a:lnTo>
                    <a:pt x="320" y="2908"/>
                  </a:lnTo>
                  <a:lnTo>
                    <a:pt x="324" y="2910"/>
                  </a:lnTo>
                  <a:lnTo>
                    <a:pt x="330" y="2910"/>
                  </a:lnTo>
                  <a:lnTo>
                    <a:pt x="336" y="2902"/>
                  </a:lnTo>
                  <a:lnTo>
                    <a:pt x="338" y="2900"/>
                  </a:lnTo>
                  <a:lnTo>
                    <a:pt x="338" y="2898"/>
                  </a:lnTo>
                  <a:lnTo>
                    <a:pt x="338" y="2896"/>
                  </a:lnTo>
                  <a:lnTo>
                    <a:pt x="342" y="2894"/>
                  </a:lnTo>
                  <a:lnTo>
                    <a:pt x="344" y="2890"/>
                  </a:lnTo>
                  <a:lnTo>
                    <a:pt x="342" y="2886"/>
                  </a:lnTo>
                  <a:lnTo>
                    <a:pt x="338" y="2882"/>
                  </a:lnTo>
                  <a:lnTo>
                    <a:pt x="332" y="2880"/>
                  </a:lnTo>
                  <a:lnTo>
                    <a:pt x="330" y="2880"/>
                  </a:lnTo>
                  <a:lnTo>
                    <a:pt x="330" y="2882"/>
                  </a:lnTo>
                  <a:lnTo>
                    <a:pt x="328" y="2882"/>
                  </a:lnTo>
                  <a:lnTo>
                    <a:pt x="326" y="2882"/>
                  </a:lnTo>
                  <a:lnTo>
                    <a:pt x="324" y="2882"/>
                  </a:lnTo>
                  <a:lnTo>
                    <a:pt x="324" y="2884"/>
                  </a:lnTo>
                  <a:lnTo>
                    <a:pt x="322" y="2888"/>
                  </a:lnTo>
                  <a:lnTo>
                    <a:pt x="322" y="2892"/>
                  </a:lnTo>
                  <a:lnTo>
                    <a:pt x="320" y="2894"/>
                  </a:lnTo>
                  <a:lnTo>
                    <a:pt x="318" y="2894"/>
                  </a:lnTo>
                  <a:lnTo>
                    <a:pt x="316" y="2894"/>
                  </a:lnTo>
                  <a:close/>
                  <a:moveTo>
                    <a:pt x="258" y="2836"/>
                  </a:moveTo>
                  <a:lnTo>
                    <a:pt x="258" y="2836"/>
                  </a:lnTo>
                  <a:lnTo>
                    <a:pt x="262" y="2838"/>
                  </a:lnTo>
                  <a:lnTo>
                    <a:pt x="264" y="2838"/>
                  </a:lnTo>
                  <a:lnTo>
                    <a:pt x="266" y="2836"/>
                  </a:lnTo>
                  <a:lnTo>
                    <a:pt x="266" y="2834"/>
                  </a:lnTo>
                  <a:lnTo>
                    <a:pt x="262" y="2832"/>
                  </a:lnTo>
                  <a:lnTo>
                    <a:pt x="260" y="2832"/>
                  </a:lnTo>
                  <a:lnTo>
                    <a:pt x="258" y="2834"/>
                  </a:lnTo>
                  <a:lnTo>
                    <a:pt x="258" y="2836"/>
                  </a:lnTo>
                  <a:close/>
                  <a:moveTo>
                    <a:pt x="324" y="2852"/>
                  </a:moveTo>
                  <a:lnTo>
                    <a:pt x="324" y="2852"/>
                  </a:lnTo>
                  <a:lnTo>
                    <a:pt x="320" y="2856"/>
                  </a:lnTo>
                  <a:lnTo>
                    <a:pt x="322" y="2858"/>
                  </a:lnTo>
                  <a:lnTo>
                    <a:pt x="324" y="2860"/>
                  </a:lnTo>
                  <a:lnTo>
                    <a:pt x="326" y="2858"/>
                  </a:lnTo>
                  <a:lnTo>
                    <a:pt x="326" y="2854"/>
                  </a:lnTo>
                  <a:lnTo>
                    <a:pt x="326" y="2852"/>
                  </a:lnTo>
                  <a:lnTo>
                    <a:pt x="324" y="2850"/>
                  </a:lnTo>
                  <a:lnTo>
                    <a:pt x="324" y="2852"/>
                  </a:lnTo>
                  <a:close/>
                  <a:moveTo>
                    <a:pt x="266" y="2958"/>
                  </a:moveTo>
                  <a:lnTo>
                    <a:pt x="266" y="2958"/>
                  </a:lnTo>
                  <a:lnTo>
                    <a:pt x="270" y="2958"/>
                  </a:lnTo>
                  <a:lnTo>
                    <a:pt x="270" y="2954"/>
                  </a:lnTo>
                  <a:lnTo>
                    <a:pt x="270" y="2950"/>
                  </a:lnTo>
                  <a:lnTo>
                    <a:pt x="268" y="2950"/>
                  </a:lnTo>
                  <a:lnTo>
                    <a:pt x="266" y="2952"/>
                  </a:lnTo>
                  <a:lnTo>
                    <a:pt x="264" y="2954"/>
                  </a:lnTo>
                  <a:lnTo>
                    <a:pt x="264" y="2956"/>
                  </a:lnTo>
                  <a:lnTo>
                    <a:pt x="266" y="2958"/>
                  </a:lnTo>
                  <a:close/>
                  <a:moveTo>
                    <a:pt x="244" y="3242"/>
                  </a:moveTo>
                  <a:lnTo>
                    <a:pt x="244" y="3242"/>
                  </a:lnTo>
                  <a:lnTo>
                    <a:pt x="248" y="3238"/>
                  </a:lnTo>
                  <a:lnTo>
                    <a:pt x="248" y="3236"/>
                  </a:lnTo>
                  <a:lnTo>
                    <a:pt x="246" y="3236"/>
                  </a:lnTo>
                  <a:lnTo>
                    <a:pt x="240" y="3234"/>
                  </a:lnTo>
                  <a:lnTo>
                    <a:pt x="234" y="3234"/>
                  </a:lnTo>
                  <a:lnTo>
                    <a:pt x="234" y="3236"/>
                  </a:lnTo>
                  <a:lnTo>
                    <a:pt x="236" y="3240"/>
                  </a:lnTo>
                  <a:lnTo>
                    <a:pt x="236" y="3242"/>
                  </a:lnTo>
                  <a:lnTo>
                    <a:pt x="232" y="3248"/>
                  </a:lnTo>
                  <a:lnTo>
                    <a:pt x="234" y="3250"/>
                  </a:lnTo>
                  <a:lnTo>
                    <a:pt x="238" y="3252"/>
                  </a:lnTo>
                  <a:lnTo>
                    <a:pt x="242" y="3254"/>
                  </a:lnTo>
                  <a:lnTo>
                    <a:pt x="242" y="3250"/>
                  </a:lnTo>
                  <a:lnTo>
                    <a:pt x="242" y="3246"/>
                  </a:lnTo>
                  <a:lnTo>
                    <a:pt x="244" y="3242"/>
                  </a:lnTo>
                  <a:close/>
                  <a:moveTo>
                    <a:pt x="302" y="2848"/>
                  </a:moveTo>
                  <a:lnTo>
                    <a:pt x="302" y="2848"/>
                  </a:lnTo>
                  <a:lnTo>
                    <a:pt x="300" y="2846"/>
                  </a:lnTo>
                  <a:lnTo>
                    <a:pt x="298" y="2846"/>
                  </a:lnTo>
                  <a:lnTo>
                    <a:pt x="296" y="2846"/>
                  </a:lnTo>
                  <a:lnTo>
                    <a:pt x="292" y="2846"/>
                  </a:lnTo>
                  <a:lnTo>
                    <a:pt x="288" y="2846"/>
                  </a:lnTo>
                  <a:lnTo>
                    <a:pt x="286" y="2848"/>
                  </a:lnTo>
                  <a:lnTo>
                    <a:pt x="288" y="2850"/>
                  </a:lnTo>
                  <a:lnTo>
                    <a:pt x="292" y="2854"/>
                  </a:lnTo>
                  <a:lnTo>
                    <a:pt x="294" y="2854"/>
                  </a:lnTo>
                  <a:lnTo>
                    <a:pt x="296" y="2854"/>
                  </a:lnTo>
                  <a:lnTo>
                    <a:pt x="300" y="2852"/>
                  </a:lnTo>
                  <a:lnTo>
                    <a:pt x="302" y="2850"/>
                  </a:lnTo>
                  <a:lnTo>
                    <a:pt x="302" y="2848"/>
                  </a:lnTo>
                  <a:close/>
                  <a:moveTo>
                    <a:pt x="302" y="2912"/>
                  </a:moveTo>
                  <a:lnTo>
                    <a:pt x="302" y="2912"/>
                  </a:lnTo>
                  <a:lnTo>
                    <a:pt x="304" y="2910"/>
                  </a:lnTo>
                  <a:lnTo>
                    <a:pt x="302" y="2906"/>
                  </a:lnTo>
                  <a:lnTo>
                    <a:pt x="300" y="2904"/>
                  </a:lnTo>
                  <a:lnTo>
                    <a:pt x="298" y="2904"/>
                  </a:lnTo>
                  <a:lnTo>
                    <a:pt x="296" y="2906"/>
                  </a:lnTo>
                  <a:lnTo>
                    <a:pt x="298" y="2910"/>
                  </a:lnTo>
                  <a:lnTo>
                    <a:pt x="300" y="2912"/>
                  </a:lnTo>
                  <a:lnTo>
                    <a:pt x="302" y="2912"/>
                  </a:lnTo>
                  <a:close/>
                  <a:moveTo>
                    <a:pt x="306" y="2942"/>
                  </a:moveTo>
                  <a:lnTo>
                    <a:pt x="306" y="2942"/>
                  </a:lnTo>
                  <a:lnTo>
                    <a:pt x="304" y="2942"/>
                  </a:lnTo>
                  <a:lnTo>
                    <a:pt x="302" y="2948"/>
                  </a:lnTo>
                  <a:lnTo>
                    <a:pt x="302" y="2952"/>
                  </a:lnTo>
                  <a:lnTo>
                    <a:pt x="304" y="2958"/>
                  </a:lnTo>
                  <a:lnTo>
                    <a:pt x="306" y="2958"/>
                  </a:lnTo>
                  <a:lnTo>
                    <a:pt x="308" y="2958"/>
                  </a:lnTo>
                  <a:lnTo>
                    <a:pt x="308" y="2952"/>
                  </a:lnTo>
                  <a:lnTo>
                    <a:pt x="310" y="2944"/>
                  </a:lnTo>
                  <a:lnTo>
                    <a:pt x="308" y="2942"/>
                  </a:lnTo>
                  <a:lnTo>
                    <a:pt x="306" y="2942"/>
                  </a:lnTo>
                  <a:close/>
                  <a:moveTo>
                    <a:pt x="278" y="2958"/>
                  </a:moveTo>
                  <a:lnTo>
                    <a:pt x="278" y="2958"/>
                  </a:lnTo>
                  <a:lnTo>
                    <a:pt x="280" y="2956"/>
                  </a:lnTo>
                  <a:lnTo>
                    <a:pt x="284" y="2952"/>
                  </a:lnTo>
                  <a:lnTo>
                    <a:pt x="286" y="2950"/>
                  </a:lnTo>
                  <a:lnTo>
                    <a:pt x="284" y="2946"/>
                  </a:lnTo>
                  <a:lnTo>
                    <a:pt x="280" y="2942"/>
                  </a:lnTo>
                  <a:lnTo>
                    <a:pt x="276" y="2942"/>
                  </a:lnTo>
                  <a:lnTo>
                    <a:pt x="274" y="2944"/>
                  </a:lnTo>
                  <a:lnTo>
                    <a:pt x="272" y="2946"/>
                  </a:lnTo>
                  <a:lnTo>
                    <a:pt x="274" y="2950"/>
                  </a:lnTo>
                  <a:lnTo>
                    <a:pt x="274" y="2952"/>
                  </a:lnTo>
                  <a:lnTo>
                    <a:pt x="274" y="2956"/>
                  </a:lnTo>
                  <a:lnTo>
                    <a:pt x="274" y="2958"/>
                  </a:lnTo>
                  <a:lnTo>
                    <a:pt x="278" y="2958"/>
                  </a:lnTo>
                  <a:close/>
                  <a:moveTo>
                    <a:pt x="1872" y="956"/>
                  </a:moveTo>
                  <a:lnTo>
                    <a:pt x="1872" y="956"/>
                  </a:lnTo>
                  <a:lnTo>
                    <a:pt x="1868" y="926"/>
                  </a:lnTo>
                  <a:lnTo>
                    <a:pt x="1864" y="900"/>
                  </a:lnTo>
                  <a:lnTo>
                    <a:pt x="1862" y="888"/>
                  </a:lnTo>
                  <a:lnTo>
                    <a:pt x="1858" y="876"/>
                  </a:lnTo>
                  <a:lnTo>
                    <a:pt x="1852" y="868"/>
                  </a:lnTo>
                  <a:lnTo>
                    <a:pt x="1844" y="858"/>
                  </a:lnTo>
                  <a:lnTo>
                    <a:pt x="1836" y="852"/>
                  </a:lnTo>
                  <a:lnTo>
                    <a:pt x="1830" y="850"/>
                  </a:lnTo>
                  <a:lnTo>
                    <a:pt x="1824" y="850"/>
                  </a:lnTo>
                  <a:lnTo>
                    <a:pt x="1816" y="850"/>
                  </a:lnTo>
                  <a:lnTo>
                    <a:pt x="1810" y="852"/>
                  </a:lnTo>
                  <a:lnTo>
                    <a:pt x="1800" y="850"/>
                  </a:lnTo>
                  <a:lnTo>
                    <a:pt x="1788" y="846"/>
                  </a:lnTo>
                  <a:lnTo>
                    <a:pt x="1774" y="838"/>
                  </a:lnTo>
                  <a:lnTo>
                    <a:pt x="1760" y="828"/>
                  </a:lnTo>
                  <a:lnTo>
                    <a:pt x="1750" y="820"/>
                  </a:lnTo>
                  <a:lnTo>
                    <a:pt x="1744" y="814"/>
                  </a:lnTo>
                  <a:lnTo>
                    <a:pt x="1740" y="808"/>
                  </a:lnTo>
                  <a:lnTo>
                    <a:pt x="1734" y="796"/>
                  </a:lnTo>
                  <a:lnTo>
                    <a:pt x="1728" y="788"/>
                  </a:lnTo>
                  <a:lnTo>
                    <a:pt x="1718" y="780"/>
                  </a:lnTo>
                  <a:lnTo>
                    <a:pt x="1698" y="762"/>
                  </a:lnTo>
                  <a:lnTo>
                    <a:pt x="1688" y="754"/>
                  </a:lnTo>
                  <a:lnTo>
                    <a:pt x="1680" y="748"/>
                  </a:lnTo>
                  <a:lnTo>
                    <a:pt x="1670" y="742"/>
                  </a:lnTo>
                  <a:lnTo>
                    <a:pt x="1660" y="740"/>
                  </a:lnTo>
                  <a:lnTo>
                    <a:pt x="1646" y="740"/>
                  </a:lnTo>
                  <a:lnTo>
                    <a:pt x="1632" y="740"/>
                  </a:lnTo>
                  <a:lnTo>
                    <a:pt x="1618" y="742"/>
                  </a:lnTo>
                  <a:lnTo>
                    <a:pt x="1602" y="742"/>
                  </a:lnTo>
                  <a:lnTo>
                    <a:pt x="1590" y="742"/>
                  </a:lnTo>
                  <a:lnTo>
                    <a:pt x="1578" y="738"/>
                  </a:lnTo>
                  <a:lnTo>
                    <a:pt x="1556" y="732"/>
                  </a:lnTo>
                  <a:lnTo>
                    <a:pt x="1536" y="722"/>
                  </a:lnTo>
                  <a:lnTo>
                    <a:pt x="1530" y="722"/>
                  </a:lnTo>
                  <a:lnTo>
                    <a:pt x="1526" y="722"/>
                  </a:lnTo>
                  <a:lnTo>
                    <a:pt x="1516" y="724"/>
                  </a:lnTo>
                  <a:lnTo>
                    <a:pt x="1508" y="730"/>
                  </a:lnTo>
                  <a:lnTo>
                    <a:pt x="1500" y="738"/>
                  </a:lnTo>
                  <a:lnTo>
                    <a:pt x="1488" y="750"/>
                  </a:lnTo>
                  <a:lnTo>
                    <a:pt x="1482" y="754"/>
                  </a:lnTo>
                  <a:lnTo>
                    <a:pt x="1480" y="752"/>
                  </a:lnTo>
                  <a:lnTo>
                    <a:pt x="1478" y="748"/>
                  </a:lnTo>
                  <a:lnTo>
                    <a:pt x="1478" y="742"/>
                  </a:lnTo>
                  <a:lnTo>
                    <a:pt x="1482" y="728"/>
                  </a:lnTo>
                  <a:lnTo>
                    <a:pt x="1486" y="716"/>
                  </a:lnTo>
                  <a:lnTo>
                    <a:pt x="1488" y="712"/>
                  </a:lnTo>
                  <a:lnTo>
                    <a:pt x="1486" y="708"/>
                  </a:lnTo>
                  <a:lnTo>
                    <a:pt x="1482" y="702"/>
                  </a:lnTo>
                  <a:lnTo>
                    <a:pt x="1480" y="698"/>
                  </a:lnTo>
                  <a:lnTo>
                    <a:pt x="1478" y="688"/>
                  </a:lnTo>
                  <a:lnTo>
                    <a:pt x="1476" y="684"/>
                  </a:lnTo>
                  <a:lnTo>
                    <a:pt x="1470" y="680"/>
                  </a:lnTo>
                  <a:lnTo>
                    <a:pt x="1464" y="678"/>
                  </a:lnTo>
                  <a:lnTo>
                    <a:pt x="1454" y="674"/>
                  </a:lnTo>
                  <a:lnTo>
                    <a:pt x="1444" y="670"/>
                  </a:lnTo>
                  <a:lnTo>
                    <a:pt x="1438" y="668"/>
                  </a:lnTo>
                  <a:lnTo>
                    <a:pt x="1428" y="658"/>
                  </a:lnTo>
                  <a:lnTo>
                    <a:pt x="1420" y="652"/>
                  </a:lnTo>
                  <a:lnTo>
                    <a:pt x="1416" y="650"/>
                  </a:lnTo>
                  <a:lnTo>
                    <a:pt x="1410" y="650"/>
                  </a:lnTo>
                  <a:lnTo>
                    <a:pt x="1400" y="648"/>
                  </a:lnTo>
                  <a:lnTo>
                    <a:pt x="1392" y="644"/>
                  </a:lnTo>
                  <a:lnTo>
                    <a:pt x="1382" y="640"/>
                  </a:lnTo>
                  <a:lnTo>
                    <a:pt x="1362" y="638"/>
                  </a:lnTo>
                  <a:lnTo>
                    <a:pt x="1354" y="638"/>
                  </a:lnTo>
                  <a:lnTo>
                    <a:pt x="1348" y="640"/>
                  </a:lnTo>
                  <a:lnTo>
                    <a:pt x="1340" y="644"/>
                  </a:lnTo>
                  <a:lnTo>
                    <a:pt x="1332" y="654"/>
                  </a:lnTo>
                  <a:lnTo>
                    <a:pt x="1326" y="662"/>
                  </a:lnTo>
                  <a:lnTo>
                    <a:pt x="1318" y="676"/>
                  </a:lnTo>
                  <a:lnTo>
                    <a:pt x="1314" y="678"/>
                  </a:lnTo>
                  <a:lnTo>
                    <a:pt x="1312" y="674"/>
                  </a:lnTo>
                  <a:lnTo>
                    <a:pt x="1310" y="666"/>
                  </a:lnTo>
                  <a:lnTo>
                    <a:pt x="1314" y="658"/>
                  </a:lnTo>
                  <a:lnTo>
                    <a:pt x="1322" y="642"/>
                  </a:lnTo>
                  <a:lnTo>
                    <a:pt x="1326" y="634"/>
                  </a:lnTo>
                  <a:lnTo>
                    <a:pt x="1326" y="628"/>
                  </a:lnTo>
                  <a:lnTo>
                    <a:pt x="1326" y="626"/>
                  </a:lnTo>
                  <a:lnTo>
                    <a:pt x="1322" y="622"/>
                  </a:lnTo>
                  <a:lnTo>
                    <a:pt x="1314" y="618"/>
                  </a:lnTo>
                  <a:lnTo>
                    <a:pt x="1296" y="614"/>
                  </a:lnTo>
                  <a:lnTo>
                    <a:pt x="1288" y="614"/>
                  </a:lnTo>
                  <a:lnTo>
                    <a:pt x="1278" y="616"/>
                  </a:lnTo>
                  <a:lnTo>
                    <a:pt x="1256" y="612"/>
                  </a:lnTo>
                  <a:lnTo>
                    <a:pt x="1246" y="612"/>
                  </a:lnTo>
                  <a:lnTo>
                    <a:pt x="1240" y="614"/>
                  </a:lnTo>
                  <a:lnTo>
                    <a:pt x="1234" y="620"/>
                  </a:lnTo>
                  <a:lnTo>
                    <a:pt x="1230" y="626"/>
                  </a:lnTo>
                  <a:lnTo>
                    <a:pt x="1230" y="634"/>
                  </a:lnTo>
                  <a:lnTo>
                    <a:pt x="1228" y="642"/>
                  </a:lnTo>
                  <a:lnTo>
                    <a:pt x="1228" y="656"/>
                  </a:lnTo>
                  <a:lnTo>
                    <a:pt x="1226" y="652"/>
                  </a:lnTo>
                  <a:lnTo>
                    <a:pt x="1222" y="652"/>
                  </a:lnTo>
                  <a:lnTo>
                    <a:pt x="1216" y="658"/>
                  </a:lnTo>
                  <a:lnTo>
                    <a:pt x="1214" y="660"/>
                  </a:lnTo>
                  <a:lnTo>
                    <a:pt x="1212" y="660"/>
                  </a:lnTo>
                  <a:lnTo>
                    <a:pt x="1212" y="658"/>
                  </a:lnTo>
                  <a:lnTo>
                    <a:pt x="1214" y="650"/>
                  </a:lnTo>
                  <a:lnTo>
                    <a:pt x="1216" y="642"/>
                  </a:lnTo>
                  <a:lnTo>
                    <a:pt x="1214" y="638"/>
                  </a:lnTo>
                  <a:lnTo>
                    <a:pt x="1210" y="636"/>
                  </a:lnTo>
                  <a:lnTo>
                    <a:pt x="1206" y="638"/>
                  </a:lnTo>
                  <a:lnTo>
                    <a:pt x="1198" y="640"/>
                  </a:lnTo>
                  <a:lnTo>
                    <a:pt x="1198" y="636"/>
                  </a:lnTo>
                  <a:lnTo>
                    <a:pt x="1202" y="632"/>
                  </a:lnTo>
                  <a:lnTo>
                    <a:pt x="1202" y="628"/>
                  </a:lnTo>
                  <a:lnTo>
                    <a:pt x="1204" y="620"/>
                  </a:lnTo>
                  <a:lnTo>
                    <a:pt x="1204" y="616"/>
                  </a:lnTo>
                  <a:lnTo>
                    <a:pt x="1206" y="614"/>
                  </a:lnTo>
                  <a:lnTo>
                    <a:pt x="1210" y="610"/>
                  </a:lnTo>
                  <a:lnTo>
                    <a:pt x="1216" y="608"/>
                  </a:lnTo>
                  <a:lnTo>
                    <a:pt x="1224" y="604"/>
                  </a:lnTo>
                  <a:lnTo>
                    <a:pt x="1230" y="596"/>
                  </a:lnTo>
                  <a:lnTo>
                    <a:pt x="1240" y="582"/>
                  </a:lnTo>
                  <a:lnTo>
                    <a:pt x="1248" y="566"/>
                  </a:lnTo>
                  <a:lnTo>
                    <a:pt x="1254" y="560"/>
                  </a:lnTo>
                  <a:lnTo>
                    <a:pt x="1260" y="556"/>
                  </a:lnTo>
                  <a:lnTo>
                    <a:pt x="1264" y="554"/>
                  </a:lnTo>
                  <a:lnTo>
                    <a:pt x="1266" y="548"/>
                  </a:lnTo>
                  <a:lnTo>
                    <a:pt x="1266" y="542"/>
                  </a:lnTo>
                  <a:lnTo>
                    <a:pt x="1266" y="536"/>
                  </a:lnTo>
                  <a:lnTo>
                    <a:pt x="1264" y="528"/>
                  </a:lnTo>
                  <a:lnTo>
                    <a:pt x="1260" y="524"/>
                  </a:lnTo>
                  <a:lnTo>
                    <a:pt x="1256" y="520"/>
                  </a:lnTo>
                  <a:lnTo>
                    <a:pt x="1252" y="518"/>
                  </a:lnTo>
                  <a:lnTo>
                    <a:pt x="1244" y="518"/>
                  </a:lnTo>
                  <a:lnTo>
                    <a:pt x="1240" y="516"/>
                  </a:lnTo>
                  <a:lnTo>
                    <a:pt x="1238" y="514"/>
                  </a:lnTo>
                  <a:lnTo>
                    <a:pt x="1238" y="508"/>
                  </a:lnTo>
                  <a:lnTo>
                    <a:pt x="1236" y="504"/>
                  </a:lnTo>
                  <a:lnTo>
                    <a:pt x="1234" y="502"/>
                  </a:lnTo>
                  <a:lnTo>
                    <a:pt x="1234" y="500"/>
                  </a:lnTo>
                  <a:lnTo>
                    <a:pt x="1232" y="494"/>
                  </a:lnTo>
                  <a:lnTo>
                    <a:pt x="1232" y="490"/>
                  </a:lnTo>
                  <a:lnTo>
                    <a:pt x="1230" y="488"/>
                  </a:lnTo>
                  <a:lnTo>
                    <a:pt x="1228" y="484"/>
                  </a:lnTo>
                  <a:lnTo>
                    <a:pt x="1226" y="480"/>
                  </a:lnTo>
                  <a:lnTo>
                    <a:pt x="1226" y="476"/>
                  </a:lnTo>
                  <a:lnTo>
                    <a:pt x="1226" y="472"/>
                  </a:lnTo>
                  <a:lnTo>
                    <a:pt x="1222" y="466"/>
                  </a:lnTo>
                  <a:lnTo>
                    <a:pt x="1220" y="444"/>
                  </a:lnTo>
                  <a:lnTo>
                    <a:pt x="1218" y="422"/>
                  </a:lnTo>
                  <a:lnTo>
                    <a:pt x="1218" y="418"/>
                  </a:lnTo>
                  <a:lnTo>
                    <a:pt x="1216" y="416"/>
                  </a:lnTo>
                  <a:lnTo>
                    <a:pt x="1214" y="414"/>
                  </a:lnTo>
                  <a:lnTo>
                    <a:pt x="1212" y="410"/>
                  </a:lnTo>
                  <a:lnTo>
                    <a:pt x="1206" y="398"/>
                  </a:lnTo>
                  <a:lnTo>
                    <a:pt x="1202" y="392"/>
                  </a:lnTo>
                  <a:lnTo>
                    <a:pt x="1200" y="392"/>
                  </a:lnTo>
                  <a:lnTo>
                    <a:pt x="1198" y="394"/>
                  </a:lnTo>
                  <a:lnTo>
                    <a:pt x="1198" y="396"/>
                  </a:lnTo>
                  <a:lnTo>
                    <a:pt x="1196" y="402"/>
                  </a:lnTo>
                  <a:lnTo>
                    <a:pt x="1192" y="410"/>
                  </a:lnTo>
                  <a:lnTo>
                    <a:pt x="1192" y="406"/>
                  </a:lnTo>
                  <a:lnTo>
                    <a:pt x="1192" y="404"/>
                  </a:lnTo>
                  <a:lnTo>
                    <a:pt x="1192" y="400"/>
                  </a:lnTo>
                  <a:lnTo>
                    <a:pt x="1192" y="394"/>
                  </a:lnTo>
                  <a:lnTo>
                    <a:pt x="1188" y="380"/>
                  </a:lnTo>
                  <a:lnTo>
                    <a:pt x="1186" y="380"/>
                  </a:lnTo>
                  <a:lnTo>
                    <a:pt x="1184" y="382"/>
                  </a:lnTo>
                  <a:lnTo>
                    <a:pt x="1182" y="382"/>
                  </a:lnTo>
                  <a:lnTo>
                    <a:pt x="1180" y="380"/>
                  </a:lnTo>
                  <a:lnTo>
                    <a:pt x="1178" y="374"/>
                  </a:lnTo>
                  <a:lnTo>
                    <a:pt x="1174" y="372"/>
                  </a:lnTo>
                  <a:lnTo>
                    <a:pt x="1172" y="368"/>
                  </a:lnTo>
                  <a:lnTo>
                    <a:pt x="1166" y="364"/>
                  </a:lnTo>
                  <a:lnTo>
                    <a:pt x="1158" y="360"/>
                  </a:lnTo>
                  <a:lnTo>
                    <a:pt x="1154" y="356"/>
                  </a:lnTo>
                  <a:lnTo>
                    <a:pt x="1150" y="350"/>
                  </a:lnTo>
                  <a:lnTo>
                    <a:pt x="1148" y="346"/>
                  </a:lnTo>
                  <a:lnTo>
                    <a:pt x="1144" y="342"/>
                  </a:lnTo>
                  <a:lnTo>
                    <a:pt x="1136" y="338"/>
                  </a:lnTo>
                  <a:lnTo>
                    <a:pt x="1126" y="334"/>
                  </a:lnTo>
                  <a:lnTo>
                    <a:pt x="1114" y="330"/>
                  </a:lnTo>
                  <a:lnTo>
                    <a:pt x="1102" y="324"/>
                  </a:lnTo>
                  <a:lnTo>
                    <a:pt x="1072" y="316"/>
                  </a:lnTo>
                  <a:lnTo>
                    <a:pt x="1060" y="314"/>
                  </a:lnTo>
                  <a:lnTo>
                    <a:pt x="1056" y="314"/>
                  </a:lnTo>
                  <a:lnTo>
                    <a:pt x="1054" y="316"/>
                  </a:lnTo>
                  <a:lnTo>
                    <a:pt x="1048" y="316"/>
                  </a:lnTo>
                  <a:lnTo>
                    <a:pt x="1038" y="314"/>
                  </a:lnTo>
                  <a:lnTo>
                    <a:pt x="1026" y="314"/>
                  </a:lnTo>
                  <a:lnTo>
                    <a:pt x="1024" y="316"/>
                  </a:lnTo>
                  <a:lnTo>
                    <a:pt x="1022" y="318"/>
                  </a:lnTo>
                  <a:lnTo>
                    <a:pt x="1022" y="322"/>
                  </a:lnTo>
                  <a:lnTo>
                    <a:pt x="1018" y="322"/>
                  </a:lnTo>
                  <a:lnTo>
                    <a:pt x="1006" y="318"/>
                  </a:lnTo>
                  <a:lnTo>
                    <a:pt x="998" y="316"/>
                  </a:lnTo>
                  <a:lnTo>
                    <a:pt x="990" y="314"/>
                  </a:lnTo>
                  <a:lnTo>
                    <a:pt x="982" y="316"/>
                  </a:lnTo>
                  <a:lnTo>
                    <a:pt x="974" y="318"/>
                  </a:lnTo>
                  <a:lnTo>
                    <a:pt x="972" y="316"/>
                  </a:lnTo>
                  <a:lnTo>
                    <a:pt x="972" y="314"/>
                  </a:lnTo>
                  <a:lnTo>
                    <a:pt x="968" y="308"/>
                  </a:lnTo>
                  <a:lnTo>
                    <a:pt x="966" y="302"/>
                  </a:lnTo>
                  <a:lnTo>
                    <a:pt x="964" y="300"/>
                  </a:lnTo>
                  <a:lnTo>
                    <a:pt x="962" y="298"/>
                  </a:lnTo>
                  <a:lnTo>
                    <a:pt x="958" y="296"/>
                  </a:lnTo>
                  <a:lnTo>
                    <a:pt x="956" y="294"/>
                  </a:lnTo>
                  <a:lnTo>
                    <a:pt x="954" y="288"/>
                  </a:lnTo>
                  <a:lnTo>
                    <a:pt x="952" y="284"/>
                  </a:lnTo>
                  <a:lnTo>
                    <a:pt x="948" y="280"/>
                  </a:lnTo>
                  <a:lnTo>
                    <a:pt x="942" y="276"/>
                  </a:lnTo>
                  <a:lnTo>
                    <a:pt x="934" y="274"/>
                  </a:lnTo>
                  <a:lnTo>
                    <a:pt x="920" y="270"/>
                  </a:lnTo>
                  <a:lnTo>
                    <a:pt x="916" y="268"/>
                  </a:lnTo>
                  <a:lnTo>
                    <a:pt x="916" y="264"/>
                  </a:lnTo>
                  <a:lnTo>
                    <a:pt x="918" y="254"/>
                  </a:lnTo>
                  <a:lnTo>
                    <a:pt x="918" y="248"/>
                  </a:lnTo>
                  <a:lnTo>
                    <a:pt x="918" y="242"/>
                  </a:lnTo>
                  <a:lnTo>
                    <a:pt x="914" y="234"/>
                  </a:lnTo>
                  <a:lnTo>
                    <a:pt x="908" y="228"/>
                  </a:lnTo>
                  <a:lnTo>
                    <a:pt x="892" y="214"/>
                  </a:lnTo>
                  <a:lnTo>
                    <a:pt x="868" y="198"/>
                  </a:lnTo>
                  <a:lnTo>
                    <a:pt x="862" y="192"/>
                  </a:lnTo>
                  <a:lnTo>
                    <a:pt x="852" y="188"/>
                  </a:lnTo>
                  <a:lnTo>
                    <a:pt x="840" y="188"/>
                  </a:lnTo>
                  <a:lnTo>
                    <a:pt x="830" y="188"/>
                  </a:lnTo>
                  <a:lnTo>
                    <a:pt x="818" y="190"/>
                  </a:lnTo>
                  <a:lnTo>
                    <a:pt x="804" y="194"/>
                  </a:lnTo>
                  <a:lnTo>
                    <a:pt x="802" y="192"/>
                  </a:lnTo>
                  <a:lnTo>
                    <a:pt x="804" y="190"/>
                  </a:lnTo>
                  <a:lnTo>
                    <a:pt x="808" y="184"/>
                  </a:lnTo>
                  <a:lnTo>
                    <a:pt x="810" y="180"/>
                  </a:lnTo>
                  <a:lnTo>
                    <a:pt x="812" y="172"/>
                  </a:lnTo>
                  <a:lnTo>
                    <a:pt x="814" y="164"/>
                  </a:lnTo>
                  <a:lnTo>
                    <a:pt x="816" y="160"/>
                  </a:lnTo>
                  <a:lnTo>
                    <a:pt x="822" y="156"/>
                  </a:lnTo>
                  <a:lnTo>
                    <a:pt x="826" y="152"/>
                  </a:lnTo>
                  <a:lnTo>
                    <a:pt x="826" y="150"/>
                  </a:lnTo>
                  <a:lnTo>
                    <a:pt x="826" y="148"/>
                  </a:lnTo>
                  <a:lnTo>
                    <a:pt x="822" y="146"/>
                  </a:lnTo>
                  <a:lnTo>
                    <a:pt x="814" y="142"/>
                  </a:lnTo>
                  <a:lnTo>
                    <a:pt x="810" y="138"/>
                  </a:lnTo>
                  <a:lnTo>
                    <a:pt x="808" y="134"/>
                  </a:lnTo>
                  <a:lnTo>
                    <a:pt x="804" y="130"/>
                  </a:lnTo>
                  <a:lnTo>
                    <a:pt x="800" y="128"/>
                  </a:lnTo>
                  <a:lnTo>
                    <a:pt x="792" y="128"/>
                  </a:lnTo>
                  <a:lnTo>
                    <a:pt x="784" y="126"/>
                  </a:lnTo>
                  <a:lnTo>
                    <a:pt x="780" y="124"/>
                  </a:lnTo>
                  <a:lnTo>
                    <a:pt x="778" y="122"/>
                  </a:lnTo>
                  <a:lnTo>
                    <a:pt x="772" y="116"/>
                  </a:lnTo>
                  <a:lnTo>
                    <a:pt x="766" y="112"/>
                  </a:lnTo>
                  <a:lnTo>
                    <a:pt x="752" y="104"/>
                  </a:lnTo>
                  <a:lnTo>
                    <a:pt x="746" y="100"/>
                  </a:lnTo>
                  <a:lnTo>
                    <a:pt x="744" y="98"/>
                  </a:lnTo>
                  <a:lnTo>
                    <a:pt x="748" y="94"/>
                  </a:lnTo>
                  <a:lnTo>
                    <a:pt x="756" y="92"/>
                  </a:lnTo>
                  <a:lnTo>
                    <a:pt x="772" y="88"/>
                  </a:lnTo>
                  <a:lnTo>
                    <a:pt x="782" y="84"/>
                  </a:lnTo>
                  <a:lnTo>
                    <a:pt x="782" y="82"/>
                  </a:lnTo>
                  <a:lnTo>
                    <a:pt x="778" y="80"/>
                  </a:lnTo>
                  <a:lnTo>
                    <a:pt x="762" y="78"/>
                  </a:lnTo>
                  <a:lnTo>
                    <a:pt x="744" y="78"/>
                  </a:lnTo>
                  <a:lnTo>
                    <a:pt x="736" y="80"/>
                  </a:lnTo>
                  <a:lnTo>
                    <a:pt x="726" y="82"/>
                  </a:lnTo>
                  <a:lnTo>
                    <a:pt x="706" y="84"/>
                  </a:lnTo>
                  <a:lnTo>
                    <a:pt x="696" y="84"/>
                  </a:lnTo>
                  <a:lnTo>
                    <a:pt x="688" y="86"/>
                  </a:lnTo>
                  <a:lnTo>
                    <a:pt x="684" y="88"/>
                  </a:lnTo>
                  <a:lnTo>
                    <a:pt x="682" y="92"/>
                  </a:lnTo>
                  <a:lnTo>
                    <a:pt x="680" y="98"/>
                  </a:lnTo>
                  <a:lnTo>
                    <a:pt x="678" y="100"/>
                  </a:lnTo>
                  <a:lnTo>
                    <a:pt x="674" y="104"/>
                  </a:lnTo>
                  <a:lnTo>
                    <a:pt x="662" y="110"/>
                  </a:lnTo>
                  <a:lnTo>
                    <a:pt x="654" y="112"/>
                  </a:lnTo>
                  <a:lnTo>
                    <a:pt x="646" y="112"/>
                  </a:lnTo>
                  <a:lnTo>
                    <a:pt x="638" y="112"/>
                  </a:lnTo>
                  <a:lnTo>
                    <a:pt x="630" y="108"/>
                  </a:lnTo>
                  <a:lnTo>
                    <a:pt x="622" y="102"/>
                  </a:lnTo>
                  <a:lnTo>
                    <a:pt x="616" y="94"/>
                  </a:lnTo>
                  <a:lnTo>
                    <a:pt x="612" y="88"/>
                  </a:lnTo>
                  <a:lnTo>
                    <a:pt x="608" y="86"/>
                  </a:lnTo>
                  <a:lnTo>
                    <a:pt x="602" y="84"/>
                  </a:lnTo>
                  <a:lnTo>
                    <a:pt x="594" y="84"/>
                  </a:lnTo>
                  <a:lnTo>
                    <a:pt x="580" y="86"/>
                  </a:lnTo>
                  <a:lnTo>
                    <a:pt x="564" y="90"/>
                  </a:lnTo>
                  <a:lnTo>
                    <a:pt x="548" y="94"/>
                  </a:lnTo>
                  <a:lnTo>
                    <a:pt x="536" y="94"/>
                  </a:lnTo>
                  <a:lnTo>
                    <a:pt x="530" y="92"/>
                  </a:lnTo>
                  <a:lnTo>
                    <a:pt x="526" y="90"/>
                  </a:lnTo>
                  <a:lnTo>
                    <a:pt x="524" y="84"/>
                  </a:lnTo>
                  <a:lnTo>
                    <a:pt x="522" y="78"/>
                  </a:lnTo>
                  <a:lnTo>
                    <a:pt x="520" y="64"/>
                  </a:lnTo>
                  <a:lnTo>
                    <a:pt x="516" y="56"/>
                  </a:lnTo>
                  <a:lnTo>
                    <a:pt x="508" y="50"/>
                  </a:lnTo>
                  <a:lnTo>
                    <a:pt x="500" y="46"/>
                  </a:lnTo>
                  <a:lnTo>
                    <a:pt x="490" y="44"/>
                  </a:lnTo>
                  <a:lnTo>
                    <a:pt x="482" y="40"/>
                  </a:lnTo>
                  <a:lnTo>
                    <a:pt x="474" y="32"/>
                  </a:lnTo>
                  <a:lnTo>
                    <a:pt x="468" y="22"/>
                  </a:lnTo>
                  <a:lnTo>
                    <a:pt x="464" y="12"/>
                  </a:lnTo>
                  <a:lnTo>
                    <a:pt x="458" y="8"/>
                  </a:lnTo>
                  <a:lnTo>
                    <a:pt x="454" y="8"/>
                  </a:lnTo>
                  <a:lnTo>
                    <a:pt x="450" y="10"/>
                  </a:lnTo>
                  <a:lnTo>
                    <a:pt x="446" y="16"/>
                  </a:lnTo>
                  <a:lnTo>
                    <a:pt x="444" y="22"/>
                  </a:lnTo>
                  <a:lnTo>
                    <a:pt x="444" y="28"/>
                  </a:lnTo>
                  <a:lnTo>
                    <a:pt x="444" y="34"/>
                  </a:lnTo>
                  <a:lnTo>
                    <a:pt x="448" y="40"/>
                  </a:lnTo>
                  <a:lnTo>
                    <a:pt x="452" y="48"/>
                  </a:lnTo>
                  <a:lnTo>
                    <a:pt x="452" y="50"/>
                  </a:lnTo>
                  <a:lnTo>
                    <a:pt x="448" y="52"/>
                  </a:lnTo>
                  <a:lnTo>
                    <a:pt x="430" y="56"/>
                  </a:lnTo>
                  <a:lnTo>
                    <a:pt x="420" y="60"/>
                  </a:lnTo>
                  <a:lnTo>
                    <a:pt x="410" y="64"/>
                  </a:lnTo>
                  <a:lnTo>
                    <a:pt x="402" y="70"/>
                  </a:lnTo>
                  <a:lnTo>
                    <a:pt x="398" y="74"/>
                  </a:lnTo>
                  <a:lnTo>
                    <a:pt x="392" y="80"/>
                  </a:lnTo>
                  <a:lnTo>
                    <a:pt x="390" y="78"/>
                  </a:lnTo>
                  <a:lnTo>
                    <a:pt x="388" y="72"/>
                  </a:lnTo>
                  <a:lnTo>
                    <a:pt x="386" y="64"/>
                  </a:lnTo>
                  <a:lnTo>
                    <a:pt x="380" y="56"/>
                  </a:lnTo>
                  <a:lnTo>
                    <a:pt x="376" y="52"/>
                  </a:lnTo>
                  <a:lnTo>
                    <a:pt x="376" y="48"/>
                  </a:lnTo>
                  <a:lnTo>
                    <a:pt x="378" y="44"/>
                  </a:lnTo>
                  <a:lnTo>
                    <a:pt x="382" y="40"/>
                  </a:lnTo>
                  <a:lnTo>
                    <a:pt x="392" y="32"/>
                  </a:lnTo>
                  <a:lnTo>
                    <a:pt x="402" y="26"/>
                  </a:lnTo>
                  <a:lnTo>
                    <a:pt x="406" y="24"/>
                  </a:lnTo>
                  <a:lnTo>
                    <a:pt x="410" y="20"/>
                  </a:lnTo>
                  <a:lnTo>
                    <a:pt x="410" y="14"/>
                  </a:lnTo>
                  <a:lnTo>
                    <a:pt x="410" y="10"/>
                  </a:lnTo>
                  <a:lnTo>
                    <a:pt x="408" y="6"/>
                  </a:lnTo>
                  <a:lnTo>
                    <a:pt x="404" y="2"/>
                  </a:lnTo>
                  <a:lnTo>
                    <a:pt x="398" y="0"/>
                  </a:lnTo>
                  <a:lnTo>
                    <a:pt x="390" y="0"/>
                  </a:lnTo>
                  <a:lnTo>
                    <a:pt x="378" y="4"/>
                  </a:lnTo>
                  <a:lnTo>
                    <a:pt x="374" y="6"/>
                  </a:lnTo>
                  <a:lnTo>
                    <a:pt x="370" y="10"/>
                  </a:lnTo>
                  <a:lnTo>
                    <a:pt x="362" y="20"/>
                  </a:lnTo>
                  <a:lnTo>
                    <a:pt x="354" y="26"/>
                  </a:lnTo>
                  <a:lnTo>
                    <a:pt x="344" y="36"/>
                  </a:lnTo>
                  <a:lnTo>
                    <a:pt x="328" y="46"/>
                  </a:lnTo>
                  <a:lnTo>
                    <a:pt x="316" y="50"/>
                  </a:lnTo>
                  <a:lnTo>
                    <a:pt x="306" y="52"/>
                  </a:lnTo>
                  <a:lnTo>
                    <a:pt x="298" y="52"/>
                  </a:lnTo>
                  <a:lnTo>
                    <a:pt x="294" y="50"/>
                  </a:lnTo>
                  <a:lnTo>
                    <a:pt x="290" y="50"/>
                  </a:lnTo>
                  <a:lnTo>
                    <a:pt x="286" y="52"/>
                  </a:lnTo>
                  <a:lnTo>
                    <a:pt x="284" y="58"/>
                  </a:lnTo>
                  <a:lnTo>
                    <a:pt x="280" y="66"/>
                  </a:lnTo>
                  <a:lnTo>
                    <a:pt x="276" y="68"/>
                  </a:lnTo>
                  <a:lnTo>
                    <a:pt x="270" y="68"/>
                  </a:lnTo>
                  <a:lnTo>
                    <a:pt x="266" y="66"/>
                  </a:lnTo>
                  <a:lnTo>
                    <a:pt x="256" y="62"/>
                  </a:lnTo>
                  <a:lnTo>
                    <a:pt x="252" y="64"/>
                  </a:lnTo>
                  <a:lnTo>
                    <a:pt x="250" y="68"/>
                  </a:lnTo>
                  <a:lnTo>
                    <a:pt x="248" y="72"/>
                  </a:lnTo>
                  <a:lnTo>
                    <a:pt x="244" y="78"/>
                  </a:lnTo>
                  <a:lnTo>
                    <a:pt x="238" y="86"/>
                  </a:lnTo>
                  <a:lnTo>
                    <a:pt x="234" y="92"/>
                  </a:lnTo>
                  <a:lnTo>
                    <a:pt x="232" y="100"/>
                  </a:lnTo>
                  <a:lnTo>
                    <a:pt x="230" y="110"/>
                  </a:lnTo>
                  <a:lnTo>
                    <a:pt x="230" y="122"/>
                  </a:lnTo>
                  <a:lnTo>
                    <a:pt x="230" y="134"/>
                  </a:lnTo>
                  <a:lnTo>
                    <a:pt x="226" y="142"/>
                  </a:lnTo>
                  <a:lnTo>
                    <a:pt x="224" y="144"/>
                  </a:lnTo>
                  <a:lnTo>
                    <a:pt x="220" y="146"/>
                  </a:lnTo>
                  <a:lnTo>
                    <a:pt x="214" y="146"/>
                  </a:lnTo>
                  <a:lnTo>
                    <a:pt x="210" y="148"/>
                  </a:lnTo>
                  <a:lnTo>
                    <a:pt x="208" y="150"/>
                  </a:lnTo>
                  <a:lnTo>
                    <a:pt x="206" y="158"/>
                  </a:lnTo>
                  <a:lnTo>
                    <a:pt x="202" y="166"/>
                  </a:lnTo>
                  <a:lnTo>
                    <a:pt x="198" y="170"/>
                  </a:lnTo>
                  <a:lnTo>
                    <a:pt x="180" y="202"/>
                  </a:lnTo>
                  <a:lnTo>
                    <a:pt x="182" y="212"/>
                  </a:lnTo>
                  <a:lnTo>
                    <a:pt x="182" y="214"/>
                  </a:lnTo>
                  <a:lnTo>
                    <a:pt x="180" y="214"/>
                  </a:lnTo>
                  <a:lnTo>
                    <a:pt x="176" y="210"/>
                  </a:lnTo>
                  <a:lnTo>
                    <a:pt x="144" y="264"/>
                  </a:lnTo>
                  <a:lnTo>
                    <a:pt x="146" y="274"/>
                  </a:lnTo>
                  <a:lnTo>
                    <a:pt x="148" y="278"/>
                  </a:lnTo>
                  <a:lnTo>
                    <a:pt x="152" y="280"/>
                  </a:lnTo>
                  <a:lnTo>
                    <a:pt x="156" y="284"/>
                  </a:lnTo>
                  <a:lnTo>
                    <a:pt x="158" y="286"/>
                  </a:lnTo>
                  <a:lnTo>
                    <a:pt x="158" y="290"/>
                  </a:lnTo>
                  <a:lnTo>
                    <a:pt x="156" y="296"/>
                  </a:lnTo>
                  <a:lnTo>
                    <a:pt x="154" y="304"/>
                  </a:lnTo>
                  <a:lnTo>
                    <a:pt x="154" y="310"/>
                  </a:lnTo>
                  <a:lnTo>
                    <a:pt x="156" y="314"/>
                  </a:lnTo>
                  <a:lnTo>
                    <a:pt x="162" y="320"/>
                  </a:lnTo>
                  <a:lnTo>
                    <a:pt x="162" y="324"/>
                  </a:lnTo>
                  <a:lnTo>
                    <a:pt x="160" y="328"/>
                  </a:lnTo>
                  <a:lnTo>
                    <a:pt x="158" y="330"/>
                  </a:lnTo>
                  <a:lnTo>
                    <a:pt x="154" y="334"/>
                  </a:lnTo>
                  <a:lnTo>
                    <a:pt x="152" y="338"/>
                  </a:lnTo>
                  <a:lnTo>
                    <a:pt x="150" y="348"/>
                  </a:lnTo>
                  <a:lnTo>
                    <a:pt x="152" y="360"/>
                  </a:lnTo>
                  <a:lnTo>
                    <a:pt x="154" y="374"/>
                  </a:lnTo>
                  <a:lnTo>
                    <a:pt x="154" y="386"/>
                  </a:lnTo>
                  <a:lnTo>
                    <a:pt x="152" y="406"/>
                  </a:lnTo>
                  <a:lnTo>
                    <a:pt x="152" y="418"/>
                  </a:lnTo>
                  <a:lnTo>
                    <a:pt x="152" y="422"/>
                  </a:lnTo>
                  <a:lnTo>
                    <a:pt x="156" y="424"/>
                  </a:lnTo>
                  <a:lnTo>
                    <a:pt x="158" y="428"/>
                  </a:lnTo>
                  <a:lnTo>
                    <a:pt x="158" y="434"/>
                  </a:lnTo>
                  <a:lnTo>
                    <a:pt x="158" y="444"/>
                  </a:lnTo>
                  <a:lnTo>
                    <a:pt x="154" y="454"/>
                  </a:lnTo>
                  <a:lnTo>
                    <a:pt x="150" y="464"/>
                  </a:lnTo>
                  <a:lnTo>
                    <a:pt x="144" y="472"/>
                  </a:lnTo>
                  <a:lnTo>
                    <a:pt x="138" y="478"/>
                  </a:lnTo>
                  <a:lnTo>
                    <a:pt x="132" y="480"/>
                  </a:lnTo>
                  <a:lnTo>
                    <a:pt x="118" y="482"/>
                  </a:lnTo>
                  <a:lnTo>
                    <a:pt x="110" y="486"/>
                  </a:lnTo>
                  <a:lnTo>
                    <a:pt x="106" y="490"/>
                  </a:lnTo>
                  <a:lnTo>
                    <a:pt x="104" y="494"/>
                  </a:lnTo>
                  <a:lnTo>
                    <a:pt x="104" y="498"/>
                  </a:lnTo>
                  <a:lnTo>
                    <a:pt x="104" y="504"/>
                  </a:lnTo>
                  <a:lnTo>
                    <a:pt x="104" y="510"/>
                  </a:lnTo>
                  <a:lnTo>
                    <a:pt x="102" y="512"/>
                  </a:lnTo>
                  <a:lnTo>
                    <a:pt x="96" y="516"/>
                  </a:lnTo>
                  <a:lnTo>
                    <a:pt x="92" y="518"/>
                  </a:lnTo>
                  <a:lnTo>
                    <a:pt x="92" y="520"/>
                  </a:lnTo>
                  <a:lnTo>
                    <a:pt x="94" y="526"/>
                  </a:lnTo>
                  <a:lnTo>
                    <a:pt x="98" y="536"/>
                  </a:lnTo>
                  <a:lnTo>
                    <a:pt x="98" y="540"/>
                  </a:lnTo>
                  <a:lnTo>
                    <a:pt x="98" y="542"/>
                  </a:lnTo>
                  <a:lnTo>
                    <a:pt x="92" y="548"/>
                  </a:lnTo>
                  <a:lnTo>
                    <a:pt x="84" y="552"/>
                  </a:lnTo>
                  <a:lnTo>
                    <a:pt x="74" y="554"/>
                  </a:lnTo>
                  <a:lnTo>
                    <a:pt x="64" y="558"/>
                  </a:lnTo>
                  <a:lnTo>
                    <a:pt x="56" y="562"/>
                  </a:lnTo>
                  <a:lnTo>
                    <a:pt x="50" y="570"/>
                  </a:lnTo>
                  <a:lnTo>
                    <a:pt x="50" y="574"/>
                  </a:lnTo>
                  <a:lnTo>
                    <a:pt x="50" y="578"/>
                  </a:lnTo>
                  <a:lnTo>
                    <a:pt x="50" y="592"/>
                  </a:lnTo>
                  <a:lnTo>
                    <a:pt x="48" y="600"/>
                  </a:lnTo>
                  <a:lnTo>
                    <a:pt x="46" y="606"/>
                  </a:lnTo>
                  <a:lnTo>
                    <a:pt x="42" y="610"/>
                  </a:lnTo>
                  <a:lnTo>
                    <a:pt x="36" y="618"/>
                  </a:lnTo>
                  <a:lnTo>
                    <a:pt x="34" y="624"/>
                  </a:lnTo>
                  <a:lnTo>
                    <a:pt x="34" y="632"/>
                  </a:lnTo>
                  <a:lnTo>
                    <a:pt x="34" y="642"/>
                  </a:lnTo>
                  <a:lnTo>
                    <a:pt x="30" y="646"/>
                  </a:lnTo>
                  <a:lnTo>
                    <a:pt x="28" y="648"/>
                  </a:lnTo>
                  <a:lnTo>
                    <a:pt x="22" y="650"/>
                  </a:lnTo>
                  <a:lnTo>
                    <a:pt x="18" y="652"/>
                  </a:lnTo>
                  <a:lnTo>
                    <a:pt x="16" y="654"/>
                  </a:lnTo>
                  <a:lnTo>
                    <a:pt x="14" y="660"/>
                  </a:lnTo>
                  <a:lnTo>
                    <a:pt x="16" y="670"/>
                  </a:lnTo>
                  <a:lnTo>
                    <a:pt x="18" y="688"/>
                  </a:lnTo>
                  <a:lnTo>
                    <a:pt x="20" y="698"/>
                  </a:lnTo>
                  <a:lnTo>
                    <a:pt x="18" y="706"/>
                  </a:lnTo>
                  <a:lnTo>
                    <a:pt x="18" y="710"/>
                  </a:lnTo>
                  <a:lnTo>
                    <a:pt x="16" y="714"/>
                  </a:lnTo>
                  <a:lnTo>
                    <a:pt x="18" y="716"/>
                  </a:lnTo>
                  <a:lnTo>
                    <a:pt x="28" y="728"/>
                  </a:lnTo>
                  <a:lnTo>
                    <a:pt x="34" y="734"/>
                  </a:lnTo>
                  <a:lnTo>
                    <a:pt x="42" y="736"/>
                  </a:lnTo>
                  <a:lnTo>
                    <a:pt x="46" y="736"/>
                  </a:lnTo>
                  <a:lnTo>
                    <a:pt x="50" y="732"/>
                  </a:lnTo>
                  <a:lnTo>
                    <a:pt x="54" y="726"/>
                  </a:lnTo>
                  <a:lnTo>
                    <a:pt x="56" y="726"/>
                  </a:lnTo>
                  <a:lnTo>
                    <a:pt x="56" y="730"/>
                  </a:lnTo>
                  <a:lnTo>
                    <a:pt x="56" y="744"/>
                  </a:lnTo>
                  <a:lnTo>
                    <a:pt x="54" y="756"/>
                  </a:lnTo>
                  <a:lnTo>
                    <a:pt x="52" y="760"/>
                  </a:lnTo>
                  <a:lnTo>
                    <a:pt x="48" y="766"/>
                  </a:lnTo>
                  <a:lnTo>
                    <a:pt x="44" y="768"/>
                  </a:lnTo>
                  <a:lnTo>
                    <a:pt x="38" y="770"/>
                  </a:lnTo>
                  <a:lnTo>
                    <a:pt x="22" y="786"/>
                  </a:lnTo>
                  <a:lnTo>
                    <a:pt x="12" y="800"/>
                  </a:lnTo>
                  <a:lnTo>
                    <a:pt x="6" y="812"/>
                  </a:lnTo>
                  <a:lnTo>
                    <a:pt x="2" y="824"/>
                  </a:lnTo>
                  <a:lnTo>
                    <a:pt x="0" y="836"/>
                  </a:lnTo>
                  <a:lnTo>
                    <a:pt x="0" y="844"/>
                  </a:lnTo>
                  <a:lnTo>
                    <a:pt x="2" y="860"/>
                  </a:lnTo>
                  <a:lnTo>
                    <a:pt x="4" y="866"/>
                  </a:lnTo>
                  <a:lnTo>
                    <a:pt x="8" y="870"/>
                  </a:lnTo>
                  <a:lnTo>
                    <a:pt x="16" y="876"/>
                  </a:lnTo>
                  <a:lnTo>
                    <a:pt x="18" y="878"/>
                  </a:lnTo>
                  <a:lnTo>
                    <a:pt x="18" y="882"/>
                  </a:lnTo>
                  <a:lnTo>
                    <a:pt x="18" y="884"/>
                  </a:lnTo>
                  <a:lnTo>
                    <a:pt x="12" y="888"/>
                  </a:lnTo>
                  <a:lnTo>
                    <a:pt x="8" y="892"/>
                  </a:lnTo>
                  <a:lnTo>
                    <a:pt x="6" y="896"/>
                  </a:lnTo>
                  <a:lnTo>
                    <a:pt x="6" y="900"/>
                  </a:lnTo>
                  <a:lnTo>
                    <a:pt x="6" y="902"/>
                  </a:lnTo>
                  <a:lnTo>
                    <a:pt x="12" y="908"/>
                  </a:lnTo>
                  <a:lnTo>
                    <a:pt x="22" y="914"/>
                  </a:lnTo>
                  <a:lnTo>
                    <a:pt x="44" y="926"/>
                  </a:lnTo>
                  <a:lnTo>
                    <a:pt x="54" y="934"/>
                  </a:lnTo>
                  <a:lnTo>
                    <a:pt x="56" y="938"/>
                  </a:lnTo>
                  <a:lnTo>
                    <a:pt x="58" y="944"/>
                  </a:lnTo>
                  <a:lnTo>
                    <a:pt x="62" y="960"/>
                  </a:lnTo>
                  <a:lnTo>
                    <a:pt x="68" y="972"/>
                  </a:lnTo>
                  <a:lnTo>
                    <a:pt x="74" y="980"/>
                  </a:lnTo>
                  <a:lnTo>
                    <a:pt x="80" y="988"/>
                  </a:lnTo>
                  <a:lnTo>
                    <a:pt x="92" y="1004"/>
                  </a:lnTo>
                  <a:lnTo>
                    <a:pt x="96" y="1014"/>
                  </a:lnTo>
                  <a:lnTo>
                    <a:pt x="100" y="1026"/>
                  </a:lnTo>
                  <a:lnTo>
                    <a:pt x="104" y="1040"/>
                  </a:lnTo>
                  <a:lnTo>
                    <a:pt x="108" y="1056"/>
                  </a:lnTo>
                  <a:lnTo>
                    <a:pt x="122" y="1086"/>
                  </a:lnTo>
                  <a:lnTo>
                    <a:pt x="136" y="1114"/>
                  </a:lnTo>
                  <a:lnTo>
                    <a:pt x="142" y="1128"/>
                  </a:lnTo>
                  <a:lnTo>
                    <a:pt x="146" y="1142"/>
                  </a:lnTo>
                  <a:lnTo>
                    <a:pt x="148" y="1152"/>
                  </a:lnTo>
                  <a:lnTo>
                    <a:pt x="152" y="1160"/>
                  </a:lnTo>
                  <a:lnTo>
                    <a:pt x="158" y="1172"/>
                  </a:lnTo>
                  <a:lnTo>
                    <a:pt x="162" y="1180"/>
                  </a:lnTo>
                  <a:lnTo>
                    <a:pt x="164" y="1186"/>
                  </a:lnTo>
                  <a:lnTo>
                    <a:pt x="164" y="1194"/>
                  </a:lnTo>
                  <a:lnTo>
                    <a:pt x="166" y="1202"/>
                  </a:lnTo>
                  <a:lnTo>
                    <a:pt x="172" y="1210"/>
                  </a:lnTo>
                  <a:lnTo>
                    <a:pt x="184" y="1228"/>
                  </a:lnTo>
                  <a:lnTo>
                    <a:pt x="192" y="1238"/>
                  </a:lnTo>
                  <a:lnTo>
                    <a:pt x="198" y="1248"/>
                  </a:lnTo>
                  <a:lnTo>
                    <a:pt x="200" y="1260"/>
                  </a:lnTo>
                  <a:lnTo>
                    <a:pt x="200" y="1274"/>
                  </a:lnTo>
                  <a:lnTo>
                    <a:pt x="200" y="1286"/>
                  </a:lnTo>
                  <a:lnTo>
                    <a:pt x="204" y="1298"/>
                  </a:lnTo>
                  <a:lnTo>
                    <a:pt x="208" y="1308"/>
                  </a:lnTo>
                  <a:lnTo>
                    <a:pt x="214" y="1316"/>
                  </a:lnTo>
                  <a:lnTo>
                    <a:pt x="228" y="1330"/>
                  </a:lnTo>
                  <a:lnTo>
                    <a:pt x="234" y="1338"/>
                  </a:lnTo>
                  <a:lnTo>
                    <a:pt x="238" y="1344"/>
                  </a:lnTo>
                  <a:lnTo>
                    <a:pt x="246" y="1356"/>
                  </a:lnTo>
                  <a:lnTo>
                    <a:pt x="256" y="1368"/>
                  </a:lnTo>
                  <a:lnTo>
                    <a:pt x="278" y="1384"/>
                  </a:lnTo>
                  <a:lnTo>
                    <a:pt x="318" y="1406"/>
                  </a:lnTo>
                  <a:lnTo>
                    <a:pt x="358" y="1428"/>
                  </a:lnTo>
                  <a:lnTo>
                    <a:pt x="380" y="1442"/>
                  </a:lnTo>
                  <a:lnTo>
                    <a:pt x="388" y="1448"/>
                  </a:lnTo>
                  <a:lnTo>
                    <a:pt x="392" y="1454"/>
                  </a:lnTo>
                  <a:lnTo>
                    <a:pt x="396" y="1460"/>
                  </a:lnTo>
                  <a:lnTo>
                    <a:pt x="398" y="1468"/>
                  </a:lnTo>
                  <a:lnTo>
                    <a:pt x="400" y="1474"/>
                  </a:lnTo>
                  <a:lnTo>
                    <a:pt x="404" y="1480"/>
                  </a:lnTo>
                  <a:lnTo>
                    <a:pt x="408" y="1486"/>
                  </a:lnTo>
                  <a:lnTo>
                    <a:pt x="414" y="1490"/>
                  </a:lnTo>
                  <a:lnTo>
                    <a:pt x="426" y="1496"/>
                  </a:lnTo>
                  <a:lnTo>
                    <a:pt x="434" y="1500"/>
                  </a:lnTo>
                  <a:lnTo>
                    <a:pt x="440" y="1506"/>
                  </a:lnTo>
                  <a:lnTo>
                    <a:pt x="438" y="1532"/>
                  </a:lnTo>
                  <a:lnTo>
                    <a:pt x="440" y="1542"/>
                  </a:lnTo>
                  <a:lnTo>
                    <a:pt x="442" y="1546"/>
                  </a:lnTo>
                  <a:lnTo>
                    <a:pt x="442" y="1552"/>
                  </a:lnTo>
                  <a:lnTo>
                    <a:pt x="444" y="1564"/>
                  </a:lnTo>
                  <a:lnTo>
                    <a:pt x="446" y="1574"/>
                  </a:lnTo>
                  <a:lnTo>
                    <a:pt x="448" y="1586"/>
                  </a:lnTo>
                  <a:lnTo>
                    <a:pt x="448" y="1594"/>
                  </a:lnTo>
                  <a:lnTo>
                    <a:pt x="448" y="1604"/>
                  </a:lnTo>
                  <a:lnTo>
                    <a:pt x="446" y="1614"/>
                  </a:lnTo>
                  <a:lnTo>
                    <a:pt x="446" y="1624"/>
                  </a:lnTo>
                  <a:lnTo>
                    <a:pt x="450" y="1640"/>
                  </a:lnTo>
                  <a:lnTo>
                    <a:pt x="452" y="1658"/>
                  </a:lnTo>
                  <a:lnTo>
                    <a:pt x="452" y="1670"/>
                  </a:lnTo>
                  <a:lnTo>
                    <a:pt x="448" y="1686"/>
                  </a:lnTo>
                  <a:lnTo>
                    <a:pt x="444" y="1716"/>
                  </a:lnTo>
                  <a:lnTo>
                    <a:pt x="442" y="1732"/>
                  </a:lnTo>
                  <a:lnTo>
                    <a:pt x="440" y="1742"/>
                  </a:lnTo>
                  <a:lnTo>
                    <a:pt x="440" y="1744"/>
                  </a:lnTo>
                  <a:lnTo>
                    <a:pt x="438" y="1744"/>
                  </a:lnTo>
                  <a:lnTo>
                    <a:pt x="436" y="1744"/>
                  </a:lnTo>
                  <a:lnTo>
                    <a:pt x="434" y="1746"/>
                  </a:lnTo>
                  <a:lnTo>
                    <a:pt x="430" y="1752"/>
                  </a:lnTo>
                  <a:lnTo>
                    <a:pt x="430" y="1760"/>
                  </a:lnTo>
                  <a:lnTo>
                    <a:pt x="430" y="1762"/>
                  </a:lnTo>
                  <a:lnTo>
                    <a:pt x="434" y="1764"/>
                  </a:lnTo>
                  <a:lnTo>
                    <a:pt x="436" y="1768"/>
                  </a:lnTo>
                  <a:lnTo>
                    <a:pt x="436" y="1772"/>
                  </a:lnTo>
                  <a:lnTo>
                    <a:pt x="434" y="1788"/>
                  </a:lnTo>
                  <a:lnTo>
                    <a:pt x="430" y="1808"/>
                  </a:lnTo>
                  <a:lnTo>
                    <a:pt x="432" y="1820"/>
                  </a:lnTo>
                  <a:lnTo>
                    <a:pt x="434" y="1834"/>
                  </a:lnTo>
                  <a:lnTo>
                    <a:pt x="436" y="1846"/>
                  </a:lnTo>
                  <a:lnTo>
                    <a:pt x="436" y="1856"/>
                  </a:lnTo>
                  <a:lnTo>
                    <a:pt x="434" y="1864"/>
                  </a:lnTo>
                  <a:lnTo>
                    <a:pt x="432" y="1870"/>
                  </a:lnTo>
                  <a:lnTo>
                    <a:pt x="428" y="1882"/>
                  </a:lnTo>
                  <a:lnTo>
                    <a:pt x="428" y="1888"/>
                  </a:lnTo>
                  <a:lnTo>
                    <a:pt x="430" y="1894"/>
                  </a:lnTo>
                  <a:lnTo>
                    <a:pt x="432" y="1900"/>
                  </a:lnTo>
                  <a:lnTo>
                    <a:pt x="430" y="1908"/>
                  </a:lnTo>
                  <a:lnTo>
                    <a:pt x="424" y="1928"/>
                  </a:lnTo>
                  <a:lnTo>
                    <a:pt x="418" y="1946"/>
                  </a:lnTo>
                  <a:lnTo>
                    <a:pt x="416" y="1956"/>
                  </a:lnTo>
                  <a:lnTo>
                    <a:pt x="416" y="1964"/>
                  </a:lnTo>
                  <a:lnTo>
                    <a:pt x="416" y="1974"/>
                  </a:lnTo>
                  <a:lnTo>
                    <a:pt x="414" y="1978"/>
                  </a:lnTo>
                  <a:lnTo>
                    <a:pt x="410" y="1986"/>
                  </a:lnTo>
                  <a:lnTo>
                    <a:pt x="408" y="2004"/>
                  </a:lnTo>
                  <a:lnTo>
                    <a:pt x="408" y="2016"/>
                  </a:lnTo>
                  <a:lnTo>
                    <a:pt x="404" y="2024"/>
                  </a:lnTo>
                  <a:lnTo>
                    <a:pt x="400" y="2030"/>
                  </a:lnTo>
                  <a:lnTo>
                    <a:pt x="398" y="2036"/>
                  </a:lnTo>
                  <a:lnTo>
                    <a:pt x="394" y="2040"/>
                  </a:lnTo>
                  <a:lnTo>
                    <a:pt x="392" y="2044"/>
                  </a:lnTo>
                  <a:lnTo>
                    <a:pt x="392" y="2048"/>
                  </a:lnTo>
                  <a:lnTo>
                    <a:pt x="394" y="2056"/>
                  </a:lnTo>
                  <a:lnTo>
                    <a:pt x="400" y="2072"/>
                  </a:lnTo>
                  <a:lnTo>
                    <a:pt x="402" y="2086"/>
                  </a:lnTo>
                  <a:lnTo>
                    <a:pt x="402" y="2098"/>
                  </a:lnTo>
                  <a:lnTo>
                    <a:pt x="400" y="2104"/>
                  </a:lnTo>
                  <a:lnTo>
                    <a:pt x="398" y="2108"/>
                  </a:lnTo>
                  <a:lnTo>
                    <a:pt x="390" y="2116"/>
                  </a:lnTo>
                  <a:lnTo>
                    <a:pt x="386" y="2124"/>
                  </a:lnTo>
                  <a:lnTo>
                    <a:pt x="384" y="2130"/>
                  </a:lnTo>
                  <a:lnTo>
                    <a:pt x="384" y="2138"/>
                  </a:lnTo>
                  <a:lnTo>
                    <a:pt x="388" y="2162"/>
                  </a:lnTo>
                  <a:lnTo>
                    <a:pt x="392" y="2186"/>
                  </a:lnTo>
                  <a:lnTo>
                    <a:pt x="392" y="2200"/>
                  </a:lnTo>
                  <a:lnTo>
                    <a:pt x="392" y="2212"/>
                  </a:lnTo>
                  <a:lnTo>
                    <a:pt x="396" y="2224"/>
                  </a:lnTo>
                  <a:lnTo>
                    <a:pt x="398" y="2230"/>
                  </a:lnTo>
                  <a:lnTo>
                    <a:pt x="398" y="2236"/>
                  </a:lnTo>
                  <a:lnTo>
                    <a:pt x="392" y="2248"/>
                  </a:lnTo>
                  <a:lnTo>
                    <a:pt x="386" y="2262"/>
                  </a:lnTo>
                  <a:lnTo>
                    <a:pt x="386" y="2270"/>
                  </a:lnTo>
                  <a:lnTo>
                    <a:pt x="386" y="2280"/>
                  </a:lnTo>
                  <a:lnTo>
                    <a:pt x="388" y="2288"/>
                  </a:lnTo>
                  <a:lnTo>
                    <a:pt x="388" y="2292"/>
                  </a:lnTo>
                  <a:lnTo>
                    <a:pt x="386" y="2294"/>
                  </a:lnTo>
                  <a:lnTo>
                    <a:pt x="384" y="2298"/>
                  </a:lnTo>
                  <a:lnTo>
                    <a:pt x="380" y="2300"/>
                  </a:lnTo>
                  <a:lnTo>
                    <a:pt x="378" y="2306"/>
                  </a:lnTo>
                  <a:lnTo>
                    <a:pt x="376" y="2314"/>
                  </a:lnTo>
                  <a:lnTo>
                    <a:pt x="374" y="2328"/>
                  </a:lnTo>
                  <a:lnTo>
                    <a:pt x="372" y="2342"/>
                  </a:lnTo>
                  <a:lnTo>
                    <a:pt x="370" y="2354"/>
                  </a:lnTo>
                  <a:lnTo>
                    <a:pt x="362" y="2376"/>
                  </a:lnTo>
                  <a:lnTo>
                    <a:pt x="354" y="2390"/>
                  </a:lnTo>
                  <a:lnTo>
                    <a:pt x="350" y="2402"/>
                  </a:lnTo>
                  <a:lnTo>
                    <a:pt x="348" y="2412"/>
                  </a:lnTo>
                  <a:lnTo>
                    <a:pt x="344" y="2414"/>
                  </a:lnTo>
                  <a:lnTo>
                    <a:pt x="342" y="2420"/>
                  </a:lnTo>
                  <a:lnTo>
                    <a:pt x="338" y="2434"/>
                  </a:lnTo>
                  <a:lnTo>
                    <a:pt x="336" y="2446"/>
                  </a:lnTo>
                  <a:lnTo>
                    <a:pt x="334" y="2452"/>
                  </a:lnTo>
                  <a:lnTo>
                    <a:pt x="334" y="2454"/>
                  </a:lnTo>
                  <a:lnTo>
                    <a:pt x="332" y="2454"/>
                  </a:lnTo>
                  <a:lnTo>
                    <a:pt x="330" y="2452"/>
                  </a:lnTo>
                  <a:lnTo>
                    <a:pt x="328" y="2462"/>
                  </a:lnTo>
                  <a:lnTo>
                    <a:pt x="326" y="2474"/>
                  </a:lnTo>
                  <a:lnTo>
                    <a:pt x="324" y="2480"/>
                  </a:lnTo>
                  <a:lnTo>
                    <a:pt x="320" y="2482"/>
                  </a:lnTo>
                  <a:lnTo>
                    <a:pt x="318" y="2482"/>
                  </a:lnTo>
                  <a:lnTo>
                    <a:pt x="310" y="2480"/>
                  </a:lnTo>
                  <a:lnTo>
                    <a:pt x="308" y="2482"/>
                  </a:lnTo>
                  <a:lnTo>
                    <a:pt x="306" y="2486"/>
                  </a:lnTo>
                  <a:lnTo>
                    <a:pt x="306" y="2498"/>
                  </a:lnTo>
                  <a:lnTo>
                    <a:pt x="306" y="2506"/>
                  </a:lnTo>
                  <a:lnTo>
                    <a:pt x="310" y="2514"/>
                  </a:lnTo>
                  <a:lnTo>
                    <a:pt x="314" y="2522"/>
                  </a:lnTo>
                  <a:lnTo>
                    <a:pt x="314" y="2530"/>
                  </a:lnTo>
                  <a:lnTo>
                    <a:pt x="314" y="2540"/>
                  </a:lnTo>
                  <a:lnTo>
                    <a:pt x="312" y="2552"/>
                  </a:lnTo>
                  <a:lnTo>
                    <a:pt x="314" y="2560"/>
                  </a:lnTo>
                  <a:lnTo>
                    <a:pt x="318" y="2572"/>
                  </a:lnTo>
                  <a:lnTo>
                    <a:pt x="320" y="2576"/>
                  </a:lnTo>
                  <a:lnTo>
                    <a:pt x="322" y="2584"/>
                  </a:lnTo>
                  <a:lnTo>
                    <a:pt x="324" y="2594"/>
                  </a:lnTo>
                  <a:lnTo>
                    <a:pt x="322" y="2606"/>
                  </a:lnTo>
                  <a:lnTo>
                    <a:pt x="320" y="2618"/>
                  </a:lnTo>
                  <a:lnTo>
                    <a:pt x="316" y="2624"/>
                  </a:lnTo>
                  <a:lnTo>
                    <a:pt x="314" y="2626"/>
                  </a:lnTo>
                  <a:lnTo>
                    <a:pt x="310" y="2626"/>
                  </a:lnTo>
                  <a:lnTo>
                    <a:pt x="308" y="2626"/>
                  </a:lnTo>
                  <a:lnTo>
                    <a:pt x="306" y="2628"/>
                  </a:lnTo>
                  <a:lnTo>
                    <a:pt x="304" y="2632"/>
                  </a:lnTo>
                  <a:lnTo>
                    <a:pt x="304" y="2642"/>
                  </a:lnTo>
                  <a:lnTo>
                    <a:pt x="302" y="2658"/>
                  </a:lnTo>
                  <a:lnTo>
                    <a:pt x="298" y="2670"/>
                  </a:lnTo>
                  <a:lnTo>
                    <a:pt x="294" y="2686"/>
                  </a:lnTo>
                  <a:lnTo>
                    <a:pt x="292" y="2692"/>
                  </a:lnTo>
                  <a:lnTo>
                    <a:pt x="292" y="2696"/>
                  </a:lnTo>
                  <a:lnTo>
                    <a:pt x="294" y="2704"/>
                  </a:lnTo>
                  <a:lnTo>
                    <a:pt x="298" y="2712"/>
                  </a:lnTo>
                  <a:lnTo>
                    <a:pt x="302" y="2722"/>
                  </a:lnTo>
                  <a:lnTo>
                    <a:pt x="308" y="2728"/>
                  </a:lnTo>
                  <a:lnTo>
                    <a:pt x="312" y="2732"/>
                  </a:lnTo>
                  <a:lnTo>
                    <a:pt x="316" y="2734"/>
                  </a:lnTo>
                  <a:lnTo>
                    <a:pt x="320" y="2734"/>
                  </a:lnTo>
                  <a:lnTo>
                    <a:pt x="324" y="2732"/>
                  </a:lnTo>
                  <a:lnTo>
                    <a:pt x="328" y="2728"/>
                  </a:lnTo>
                  <a:lnTo>
                    <a:pt x="330" y="2724"/>
                  </a:lnTo>
                  <a:lnTo>
                    <a:pt x="334" y="2716"/>
                  </a:lnTo>
                  <a:lnTo>
                    <a:pt x="336" y="2716"/>
                  </a:lnTo>
                  <a:lnTo>
                    <a:pt x="338" y="2718"/>
                  </a:lnTo>
                  <a:lnTo>
                    <a:pt x="342" y="2722"/>
                  </a:lnTo>
                  <a:lnTo>
                    <a:pt x="346" y="2726"/>
                  </a:lnTo>
                  <a:lnTo>
                    <a:pt x="348" y="2728"/>
                  </a:lnTo>
                  <a:lnTo>
                    <a:pt x="350" y="2730"/>
                  </a:lnTo>
                  <a:lnTo>
                    <a:pt x="350" y="2732"/>
                  </a:lnTo>
                  <a:lnTo>
                    <a:pt x="344" y="2738"/>
                  </a:lnTo>
                  <a:lnTo>
                    <a:pt x="340" y="2744"/>
                  </a:lnTo>
                  <a:lnTo>
                    <a:pt x="340" y="2746"/>
                  </a:lnTo>
                  <a:lnTo>
                    <a:pt x="344" y="2746"/>
                  </a:lnTo>
                  <a:lnTo>
                    <a:pt x="350" y="2748"/>
                  </a:lnTo>
                  <a:lnTo>
                    <a:pt x="354" y="2752"/>
                  </a:lnTo>
                  <a:lnTo>
                    <a:pt x="356" y="2754"/>
                  </a:lnTo>
                  <a:lnTo>
                    <a:pt x="356" y="2760"/>
                  </a:lnTo>
                  <a:lnTo>
                    <a:pt x="356" y="2766"/>
                  </a:lnTo>
                  <a:lnTo>
                    <a:pt x="354" y="2766"/>
                  </a:lnTo>
                  <a:lnTo>
                    <a:pt x="352" y="2764"/>
                  </a:lnTo>
                  <a:lnTo>
                    <a:pt x="348" y="2758"/>
                  </a:lnTo>
                  <a:lnTo>
                    <a:pt x="344" y="2758"/>
                  </a:lnTo>
                  <a:lnTo>
                    <a:pt x="342" y="2760"/>
                  </a:lnTo>
                  <a:lnTo>
                    <a:pt x="342" y="2766"/>
                  </a:lnTo>
                  <a:lnTo>
                    <a:pt x="342" y="2774"/>
                  </a:lnTo>
                  <a:lnTo>
                    <a:pt x="342" y="2778"/>
                  </a:lnTo>
                  <a:lnTo>
                    <a:pt x="340" y="2782"/>
                  </a:lnTo>
                  <a:lnTo>
                    <a:pt x="342" y="2792"/>
                  </a:lnTo>
                  <a:lnTo>
                    <a:pt x="342" y="2798"/>
                  </a:lnTo>
                  <a:lnTo>
                    <a:pt x="342" y="2804"/>
                  </a:lnTo>
                  <a:lnTo>
                    <a:pt x="336" y="2812"/>
                  </a:lnTo>
                  <a:lnTo>
                    <a:pt x="330" y="2820"/>
                  </a:lnTo>
                  <a:lnTo>
                    <a:pt x="330" y="2824"/>
                  </a:lnTo>
                  <a:lnTo>
                    <a:pt x="330" y="2830"/>
                  </a:lnTo>
                  <a:lnTo>
                    <a:pt x="334" y="2840"/>
                  </a:lnTo>
                  <a:lnTo>
                    <a:pt x="332" y="2852"/>
                  </a:lnTo>
                  <a:lnTo>
                    <a:pt x="330" y="2860"/>
                  </a:lnTo>
                  <a:lnTo>
                    <a:pt x="326" y="2864"/>
                  </a:lnTo>
                  <a:lnTo>
                    <a:pt x="324" y="2866"/>
                  </a:lnTo>
                  <a:lnTo>
                    <a:pt x="324" y="2870"/>
                  </a:lnTo>
                  <a:lnTo>
                    <a:pt x="330" y="2872"/>
                  </a:lnTo>
                  <a:lnTo>
                    <a:pt x="336" y="2874"/>
                  </a:lnTo>
                  <a:lnTo>
                    <a:pt x="344" y="2878"/>
                  </a:lnTo>
                  <a:lnTo>
                    <a:pt x="346" y="2882"/>
                  </a:lnTo>
                  <a:lnTo>
                    <a:pt x="348" y="2890"/>
                  </a:lnTo>
                  <a:lnTo>
                    <a:pt x="346" y="2896"/>
                  </a:lnTo>
                  <a:lnTo>
                    <a:pt x="342" y="2904"/>
                  </a:lnTo>
                  <a:lnTo>
                    <a:pt x="338" y="2908"/>
                  </a:lnTo>
                  <a:lnTo>
                    <a:pt x="332" y="2912"/>
                  </a:lnTo>
                  <a:lnTo>
                    <a:pt x="326" y="2916"/>
                  </a:lnTo>
                  <a:lnTo>
                    <a:pt x="320" y="2918"/>
                  </a:lnTo>
                  <a:lnTo>
                    <a:pt x="318" y="2922"/>
                  </a:lnTo>
                  <a:lnTo>
                    <a:pt x="320" y="2926"/>
                  </a:lnTo>
                  <a:lnTo>
                    <a:pt x="322" y="2930"/>
                  </a:lnTo>
                  <a:lnTo>
                    <a:pt x="322" y="2932"/>
                  </a:lnTo>
                  <a:lnTo>
                    <a:pt x="320" y="2936"/>
                  </a:lnTo>
                  <a:lnTo>
                    <a:pt x="316" y="2940"/>
                  </a:lnTo>
                  <a:lnTo>
                    <a:pt x="312" y="2946"/>
                  </a:lnTo>
                  <a:lnTo>
                    <a:pt x="312" y="2954"/>
                  </a:lnTo>
                  <a:lnTo>
                    <a:pt x="312" y="2956"/>
                  </a:lnTo>
                  <a:lnTo>
                    <a:pt x="312" y="2962"/>
                  </a:lnTo>
                  <a:lnTo>
                    <a:pt x="310" y="2974"/>
                  </a:lnTo>
                  <a:lnTo>
                    <a:pt x="308" y="2986"/>
                  </a:lnTo>
                  <a:lnTo>
                    <a:pt x="308" y="2994"/>
                  </a:lnTo>
                  <a:lnTo>
                    <a:pt x="306" y="3000"/>
                  </a:lnTo>
                  <a:lnTo>
                    <a:pt x="300" y="3006"/>
                  </a:lnTo>
                  <a:lnTo>
                    <a:pt x="298" y="3006"/>
                  </a:lnTo>
                  <a:lnTo>
                    <a:pt x="296" y="3006"/>
                  </a:lnTo>
                  <a:lnTo>
                    <a:pt x="298" y="2998"/>
                  </a:lnTo>
                  <a:lnTo>
                    <a:pt x="300" y="2988"/>
                  </a:lnTo>
                  <a:lnTo>
                    <a:pt x="300" y="2984"/>
                  </a:lnTo>
                  <a:lnTo>
                    <a:pt x="296" y="2980"/>
                  </a:lnTo>
                  <a:lnTo>
                    <a:pt x="292" y="2978"/>
                  </a:lnTo>
                  <a:lnTo>
                    <a:pt x="290" y="2974"/>
                  </a:lnTo>
                  <a:lnTo>
                    <a:pt x="290" y="2968"/>
                  </a:lnTo>
                  <a:lnTo>
                    <a:pt x="290" y="2964"/>
                  </a:lnTo>
                  <a:lnTo>
                    <a:pt x="288" y="2962"/>
                  </a:lnTo>
                  <a:lnTo>
                    <a:pt x="282" y="2962"/>
                  </a:lnTo>
                  <a:lnTo>
                    <a:pt x="276" y="2962"/>
                  </a:lnTo>
                  <a:lnTo>
                    <a:pt x="274" y="2964"/>
                  </a:lnTo>
                  <a:lnTo>
                    <a:pt x="274" y="2966"/>
                  </a:lnTo>
                  <a:lnTo>
                    <a:pt x="270" y="2964"/>
                  </a:lnTo>
                  <a:lnTo>
                    <a:pt x="268" y="2964"/>
                  </a:lnTo>
                  <a:lnTo>
                    <a:pt x="266" y="2964"/>
                  </a:lnTo>
                  <a:lnTo>
                    <a:pt x="266" y="2968"/>
                  </a:lnTo>
                  <a:lnTo>
                    <a:pt x="266" y="2972"/>
                  </a:lnTo>
                  <a:lnTo>
                    <a:pt x="264" y="2976"/>
                  </a:lnTo>
                  <a:lnTo>
                    <a:pt x="260" y="2980"/>
                  </a:lnTo>
                  <a:lnTo>
                    <a:pt x="254" y="2986"/>
                  </a:lnTo>
                  <a:lnTo>
                    <a:pt x="238" y="2994"/>
                  </a:lnTo>
                  <a:lnTo>
                    <a:pt x="228" y="3004"/>
                  </a:lnTo>
                  <a:lnTo>
                    <a:pt x="226" y="3008"/>
                  </a:lnTo>
                  <a:lnTo>
                    <a:pt x="224" y="3012"/>
                  </a:lnTo>
                  <a:lnTo>
                    <a:pt x="224" y="3016"/>
                  </a:lnTo>
                  <a:lnTo>
                    <a:pt x="226" y="3020"/>
                  </a:lnTo>
                  <a:lnTo>
                    <a:pt x="232" y="3026"/>
                  </a:lnTo>
                  <a:lnTo>
                    <a:pt x="236" y="3026"/>
                  </a:lnTo>
                  <a:lnTo>
                    <a:pt x="236" y="3024"/>
                  </a:lnTo>
                  <a:lnTo>
                    <a:pt x="238" y="3016"/>
                  </a:lnTo>
                  <a:lnTo>
                    <a:pt x="238" y="3010"/>
                  </a:lnTo>
                  <a:lnTo>
                    <a:pt x="242" y="3006"/>
                  </a:lnTo>
                  <a:lnTo>
                    <a:pt x="244" y="3006"/>
                  </a:lnTo>
                  <a:lnTo>
                    <a:pt x="248" y="3006"/>
                  </a:lnTo>
                  <a:lnTo>
                    <a:pt x="252" y="3012"/>
                  </a:lnTo>
                  <a:lnTo>
                    <a:pt x="256" y="3018"/>
                  </a:lnTo>
                  <a:lnTo>
                    <a:pt x="264" y="3022"/>
                  </a:lnTo>
                  <a:lnTo>
                    <a:pt x="272" y="3024"/>
                  </a:lnTo>
                  <a:lnTo>
                    <a:pt x="274" y="3022"/>
                  </a:lnTo>
                  <a:lnTo>
                    <a:pt x="274" y="3020"/>
                  </a:lnTo>
                  <a:lnTo>
                    <a:pt x="276" y="3016"/>
                  </a:lnTo>
                  <a:lnTo>
                    <a:pt x="278" y="3016"/>
                  </a:lnTo>
                  <a:lnTo>
                    <a:pt x="282" y="3018"/>
                  </a:lnTo>
                  <a:lnTo>
                    <a:pt x="286" y="3024"/>
                  </a:lnTo>
                  <a:lnTo>
                    <a:pt x="290" y="3026"/>
                  </a:lnTo>
                  <a:lnTo>
                    <a:pt x="292" y="3028"/>
                  </a:lnTo>
                  <a:lnTo>
                    <a:pt x="296" y="3030"/>
                  </a:lnTo>
                  <a:lnTo>
                    <a:pt x="296" y="3036"/>
                  </a:lnTo>
                  <a:lnTo>
                    <a:pt x="294" y="3040"/>
                  </a:lnTo>
                  <a:lnTo>
                    <a:pt x="292" y="3040"/>
                  </a:lnTo>
                  <a:lnTo>
                    <a:pt x="286" y="3042"/>
                  </a:lnTo>
                  <a:lnTo>
                    <a:pt x="280" y="3042"/>
                  </a:lnTo>
                  <a:lnTo>
                    <a:pt x="278" y="3044"/>
                  </a:lnTo>
                  <a:lnTo>
                    <a:pt x="276" y="3048"/>
                  </a:lnTo>
                  <a:lnTo>
                    <a:pt x="274" y="3054"/>
                  </a:lnTo>
                  <a:lnTo>
                    <a:pt x="274" y="3056"/>
                  </a:lnTo>
                  <a:lnTo>
                    <a:pt x="280" y="3062"/>
                  </a:lnTo>
                  <a:lnTo>
                    <a:pt x="284" y="3064"/>
                  </a:lnTo>
                  <a:lnTo>
                    <a:pt x="282" y="3064"/>
                  </a:lnTo>
                  <a:lnTo>
                    <a:pt x="272" y="3062"/>
                  </a:lnTo>
                  <a:lnTo>
                    <a:pt x="270" y="3062"/>
                  </a:lnTo>
                  <a:lnTo>
                    <a:pt x="268" y="3066"/>
                  </a:lnTo>
                  <a:lnTo>
                    <a:pt x="266" y="3072"/>
                  </a:lnTo>
                  <a:lnTo>
                    <a:pt x="268" y="3074"/>
                  </a:lnTo>
                  <a:lnTo>
                    <a:pt x="272" y="3074"/>
                  </a:lnTo>
                  <a:lnTo>
                    <a:pt x="282" y="3074"/>
                  </a:lnTo>
                  <a:lnTo>
                    <a:pt x="290" y="3074"/>
                  </a:lnTo>
                  <a:lnTo>
                    <a:pt x="296" y="3076"/>
                  </a:lnTo>
                  <a:lnTo>
                    <a:pt x="300" y="3078"/>
                  </a:lnTo>
                  <a:lnTo>
                    <a:pt x="302" y="3078"/>
                  </a:lnTo>
                  <a:lnTo>
                    <a:pt x="302" y="3074"/>
                  </a:lnTo>
                  <a:lnTo>
                    <a:pt x="304" y="3072"/>
                  </a:lnTo>
                  <a:lnTo>
                    <a:pt x="306" y="3072"/>
                  </a:lnTo>
                  <a:lnTo>
                    <a:pt x="310" y="3076"/>
                  </a:lnTo>
                  <a:lnTo>
                    <a:pt x="312" y="3080"/>
                  </a:lnTo>
                  <a:lnTo>
                    <a:pt x="312" y="3082"/>
                  </a:lnTo>
                  <a:lnTo>
                    <a:pt x="310" y="3084"/>
                  </a:lnTo>
                  <a:lnTo>
                    <a:pt x="308" y="3086"/>
                  </a:lnTo>
                  <a:lnTo>
                    <a:pt x="310" y="3088"/>
                  </a:lnTo>
                  <a:lnTo>
                    <a:pt x="314" y="3096"/>
                  </a:lnTo>
                  <a:lnTo>
                    <a:pt x="318" y="3100"/>
                  </a:lnTo>
                  <a:lnTo>
                    <a:pt x="318" y="3102"/>
                  </a:lnTo>
                  <a:lnTo>
                    <a:pt x="314" y="3100"/>
                  </a:lnTo>
                  <a:lnTo>
                    <a:pt x="300" y="3090"/>
                  </a:lnTo>
                  <a:lnTo>
                    <a:pt x="294" y="3088"/>
                  </a:lnTo>
                  <a:lnTo>
                    <a:pt x="286" y="3088"/>
                  </a:lnTo>
                  <a:lnTo>
                    <a:pt x="272" y="3086"/>
                  </a:lnTo>
                  <a:lnTo>
                    <a:pt x="268" y="3088"/>
                  </a:lnTo>
                  <a:lnTo>
                    <a:pt x="266" y="3088"/>
                  </a:lnTo>
                  <a:lnTo>
                    <a:pt x="268" y="3090"/>
                  </a:lnTo>
                  <a:lnTo>
                    <a:pt x="270" y="3092"/>
                  </a:lnTo>
                  <a:lnTo>
                    <a:pt x="272" y="3092"/>
                  </a:lnTo>
                  <a:lnTo>
                    <a:pt x="274" y="3092"/>
                  </a:lnTo>
                  <a:lnTo>
                    <a:pt x="276" y="3096"/>
                  </a:lnTo>
                  <a:lnTo>
                    <a:pt x="278" y="3100"/>
                  </a:lnTo>
                  <a:lnTo>
                    <a:pt x="282" y="3104"/>
                  </a:lnTo>
                  <a:lnTo>
                    <a:pt x="292" y="3110"/>
                  </a:lnTo>
                  <a:lnTo>
                    <a:pt x="294" y="3112"/>
                  </a:lnTo>
                  <a:lnTo>
                    <a:pt x="294" y="3114"/>
                  </a:lnTo>
                  <a:lnTo>
                    <a:pt x="294" y="3116"/>
                  </a:lnTo>
                  <a:lnTo>
                    <a:pt x="294" y="3120"/>
                  </a:lnTo>
                  <a:lnTo>
                    <a:pt x="292" y="3120"/>
                  </a:lnTo>
                  <a:lnTo>
                    <a:pt x="288" y="3118"/>
                  </a:lnTo>
                  <a:lnTo>
                    <a:pt x="284" y="3116"/>
                  </a:lnTo>
                  <a:lnTo>
                    <a:pt x="280" y="3116"/>
                  </a:lnTo>
                  <a:lnTo>
                    <a:pt x="280" y="3120"/>
                  </a:lnTo>
                  <a:lnTo>
                    <a:pt x="276" y="3132"/>
                  </a:lnTo>
                  <a:lnTo>
                    <a:pt x="276" y="3138"/>
                  </a:lnTo>
                  <a:lnTo>
                    <a:pt x="276" y="3148"/>
                  </a:lnTo>
                  <a:lnTo>
                    <a:pt x="278" y="3168"/>
                  </a:lnTo>
                  <a:lnTo>
                    <a:pt x="280" y="3174"/>
                  </a:lnTo>
                  <a:lnTo>
                    <a:pt x="282" y="3178"/>
                  </a:lnTo>
                  <a:lnTo>
                    <a:pt x="284" y="3178"/>
                  </a:lnTo>
                  <a:lnTo>
                    <a:pt x="284" y="3176"/>
                  </a:lnTo>
                  <a:lnTo>
                    <a:pt x="286" y="3168"/>
                  </a:lnTo>
                  <a:lnTo>
                    <a:pt x="288" y="3160"/>
                  </a:lnTo>
                  <a:lnTo>
                    <a:pt x="290" y="3156"/>
                  </a:lnTo>
                  <a:lnTo>
                    <a:pt x="292" y="3154"/>
                  </a:lnTo>
                  <a:lnTo>
                    <a:pt x="292" y="3158"/>
                  </a:lnTo>
                  <a:lnTo>
                    <a:pt x="292" y="3164"/>
                  </a:lnTo>
                  <a:lnTo>
                    <a:pt x="292" y="3170"/>
                  </a:lnTo>
                  <a:lnTo>
                    <a:pt x="294" y="3176"/>
                  </a:lnTo>
                  <a:lnTo>
                    <a:pt x="298" y="3182"/>
                  </a:lnTo>
                  <a:lnTo>
                    <a:pt x="300" y="3184"/>
                  </a:lnTo>
                  <a:lnTo>
                    <a:pt x="296" y="3182"/>
                  </a:lnTo>
                  <a:lnTo>
                    <a:pt x="290" y="3180"/>
                  </a:lnTo>
                  <a:lnTo>
                    <a:pt x="284" y="3182"/>
                  </a:lnTo>
                  <a:lnTo>
                    <a:pt x="280" y="3184"/>
                  </a:lnTo>
                  <a:lnTo>
                    <a:pt x="280" y="3186"/>
                  </a:lnTo>
                  <a:lnTo>
                    <a:pt x="282" y="3188"/>
                  </a:lnTo>
                  <a:lnTo>
                    <a:pt x="282" y="3190"/>
                  </a:lnTo>
                  <a:lnTo>
                    <a:pt x="280" y="3192"/>
                  </a:lnTo>
                  <a:lnTo>
                    <a:pt x="280" y="3194"/>
                  </a:lnTo>
                  <a:lnTo>
                    <a:pt x="284" y="3198"/>
                  </a:lnTo>
                  <a:lnTo>
                    <a:pt x="296" y="3206"/>
                  </a:lnTo>
                  <a:lnTo>
                    <a:pt x="294" y="3206"/>
                  </a:lnTo>
                  <a:lnTo>
                    <a:pt x="288" y="3206"/>
                  </a:lnTo>
                  <a:lnTo>
                    <a:pt x="280" y="3204"/>
                  </a:lnTo>
                  <a:lnTo>
                    <a:pt x="278" y="3204"/>
                  </a:lnTo>
                  <a:lnTo>
                    <a:pt x="280" y="3206"/>
                  </a:lnTo>
                  <a:lnTo>
                    <a:pt x="288" y="3216"/>
                  </a:lnTo>
                  <a:lnTo>
                    <a:pt x="290" y="3220"/>
                  </a:lnTo>
                  <a:lnTo>
                    <a:pt x="280" y="3214"/>
                  </a:lnTo>
                  <a:lnTo>
                    <a:pt x="274" y="3212"/>
                  </a:lnTo>
                  <a:lnTo>
                    <a:pt x="268" y="3212"/>
                  </a:lnTo>
                  <a:lnTo>
                    <a:pt x="264" y="3214"/>
                  </a:lnTo>
                  <a:lnTo>
                    <a:pt x="264" y="3216"/>
                  </a:lnTo>
                  <a:lnTo>
                    <a:pt x="268" y="3218"/>
                  </a:lnTo>
                  <a:lnTo>
                    <a:pt x="272" y="3220"/>
                  </a:lnTo>
                  <a:lnTo>
                    <a:pt x="274" y="3224"/>
                  </a:lnTo>
                  <a:lnTo>
                    <a:pt x="274" y="3226"/>
                  </a:lnTo>
                  <a:lnTo>
                    <a:pt x="278" y="3228"/>
                  </a:lnTo>
                  <a:lnTo>
                    <a:pt x="282" y="3230"/>
                  </a:lnTo>
                  <a:lnTo>
                    <a:pt x="284" y="3230"/>
                  </a:lnTo>
                  <a:lnTo>
                    <a:pt x="288" y="3230"/>
                  </a:lnTo>
                  <a:lnTo>
                    <a:pt x="292" y="3234"/>
                  </a:lnTo>
                  <a:lnTo>
                    <a:pt x="296" y="3236"/>
                  </a:lnTo>
                  <a:lnTo>
                    <a:pt x="296" y="3238"/>
                  </a:lnTo>
                  <a:lnTo>
                    <a:pt x="288" y="3236"/>
                  </a:lnTo>
                  <a:lnTo>
                    <a:pt x="284" y="3236"/>
                  </a:lnTo>
                  <a:lnTo>
                    <a:pt x="284" y="3238"/>
                  </a:lnTo>
                  <a:lnTo>
                    <a:pt x="288" y="3248"/>
                  </a:lnTo>
                  <a:lnTo>
                    <a:pt x="290" y="3252"/>
                  </a:lnTo>
                  <a:lnTo>
                    <a:pt x="294" y="3252"/>
                  </a:lnTo>
                  <a:lnTo>
                    <a:pt x="298" y="3250"/>
                  </a:lnTo>
                  <a:lnTo>
                    <a:pt x="302" y="3240"/>
                  </a:lnTo>
                  <a:lnTo>
                    <a:pt x="306" y="3234"/>
                  </a:lnTo>
                  <a:lnTo>
                    <a:pt x="308" y="3232"/>
                  </a:lnTo>
                  <a:lnTo>
                    <a:pt x="308" y="3234"/>
                  </a:lnTo>
                  <a:lnTo>
                    <a:pt x="306" y="3242"/>
                  </a:lnTo>
                  <a:lnTo>
                    <a:pt x="300" y="3256"/>
                  </a:lnTo>
                  <a:lnTo>
                    <a:pt x="296" y="3258"/>
                  </a:lnTo>
                  <a:lnTo>
                    <a:pt x="292" y="3258"/>
                  </a:lnTo>
                  <a:lnTo>
                    <a:pt x="288" y="3258"/>
                  </a:lnTo>
                  <a:lnTo>
                    <a:pt x="286" y="3258"/>
                  </a:lnTo>
                  <a:lnTo>
                    <a:pt x="284" y="3260"/>
                  </a:lnTo>
                  <a:lnTo>
                    <a:pt x="284" y="3264"/>
                  </a:lnTo>
                  <a:lnTo>
                    <a:pt x="286" y="3266"/>
                  </a:lnTo>
                  <a:lnTo>
                    <a:pt x="288" y="3268"/>
                  </a:lnTo>
                  <a:lnTo>
                    <a:pt x="288" y="3272"/>
                  </a:lnTo>
                  <a:lnTo>
                    <a:pt x="288" y="3276"/>
                  </a:lnTo>
                  <a:lnTo>
                    <a:pt x="290" y="3276"/>
                  </a:lnTo>
                  <a:lnTo>
                    <a:pt x="292" y="3276"/>
                  </a:lnTo>
                  <a:lnTo>
                    <a:pt x="296" y="3276"/>
                  </a:lnTo>
                  <a:lnTo>
                    <a:pt x="302" y="3278"/>
                  </a:lnTo>
                  <a:lnTo>
                    <a:pt x="306" y="3286"/>
                  </a:lnTo>
                  <a:lnTo>
                    <a:pt x="308" y="3294"/>
                  </a:lnTo>
                  <a:lnTo>
                    <a:pt x="308" y="3298"/>
                  </a:lnTo>
                  <a:lnTo>
                    <a:pt x="306" y="3298"/>
                  </a:lnTo>
                  <a:lnTo>
                    <a:pt x="302" y="3294"/>
                  </a:lnTo>
                  <a:lnTo>
                    <a:pt x="298" y="3288"/>
                  </a:lnTo>
                  <a:lnTo>
                    <a:pt x="296" y="3288"/>
                  </a:lnTo>
                  <a:lnTo>
                    <a:pt x="296" y="3290"/>
                  </a:lnTo>
                  <a:lnTo>
                    <a:pt x="296" y="3294"/>
                  </a:lnTo>
                  <a:lnTo>
                    <a:pt x="298" y="3298"/>
                  </a:lnTo>
                  <a:lnTo>
                    <a:pt x="298" y="3302"/>
                  </a:lnTo>
                  <a:lnTo>
                    <a:pt x="298" y="3304"/>
                  </a:lnTo>
                  <a:lnTo>
                    <a:pt x="300" y="3308"/>
                  </a:lnTo>
                  <a:lnTo>
                    <a:pt x="302" y="3310"/>
                  </a:lnTo>
                  <a:lnTo>
                    <a:pt x="306" y="3308"/>
                  </a:lnTo>
                  <a:lnTo>
                    <a:pt x="308" y="3306"/>
                  </a:lnTo>
                  <a:lnTo>
                    <a:pt x="310" y="3308"/>
                  </a:lnTo>
                  <a:lnTo>
                    <a:pt x="312" y="3310"/>
                  </a:lnTo>
                  <a:lnTo>
                    <a:pt x="314" y="3318"/>
                  </a:lnTo>
                  <a:lnTo>
                    <a:pt x="310" y="3316"/>
                  </a:lnTo>
                  <a:lnTo>
                    <a:pt x="308" y="3316"/>
                  </a:lnTo>
                  <a:lnTo>
                    <a:pt x="308" y="3318"/>
                  </a:lnTo>
                  <a:lnTo>
                    <a:pt x="312" y="3326"/>
                  </a:lnTo>
                  <a:lnTo>
                    <a:pt x="318" y="3332"/>
                  </a:lnTo>
                  <a:lnTo>
                    <a:pt x="322" y="3332"/>
                  </a:lnTo>
                  <a:lnTo>
                    <a:pt x="324" y="3332"/>
                  </a:lnTo>
                  <a:lnTo>
                    <a:pt x="326" y="3322"/>
                  </a:lnTo>
                  <a:lnTo>
                    <a:pt x="330" y="3318"/>
                  </a:lnTo>
                  <a:lnTo>
                    <a:pt x="332" y="3316"/>
                  </a:lnTo>
                  <a:lnTo>
                    <a:pt x="334" y="3314"/>
                  </a:lnTo>
                  <a:lnTo>
                    <a:pt x="334" y="3312"/>
                  </a:lnTo>
                  <a:lnTo>
                    <a:pt x="334" y="3310"/>
                  </a:lnTo>
                  <a:lnTo>
                    <a:pt x="342" y="3312"/>
                  </a:lnTo>
                  <a:lnTo>
                    <a:pt x="348" y="3312"/>
                  </a:lnTo>
                  <a:lnTo>
                    <a:pt x="350" y="3312"/>
                  </a:lnTo>
                  <a:lnTo>
                    <a:pt x="350" y="3310"/>
                  </a:lnTo>
                  <a:lnTo>
                    <a:pt x="344" y="3304"/>
                  </a:lnTo>
                  <a:lnTo>
                    <a:pt x="334" y="3300"/>
                  </a:lnTo>
                  <a:lnTo>
                    <a:pt x="326" y="3294"/>
                  </a:lnTo>
                  <a:lnTo>
                    <a:pt x="324" y="3292"/>
                  </a:lnTo>
                  <a:lnTo>
                    <a:pt x="328" y="3290"/>
                  </a:lnTo>
                  <a:lnTo>
                    <a:pt x="336" y="3294"/>
                  </a:lnTo>
                  <a:lnTo>
                    <a:pt x="350" y="3302"/>
                  </a:lnTo>
                  <a:lnTo>
                    <a:pt x="354" y="3308"/>
                  </a:lnTo>
                  <a:lnTo>
                    <a:pt x="354" y="3314"/>
                  </a:lnTo>
                  <a:lnTo>
                    <a:pt x="352" y="3320"/>
                  </a:lnTo>
                  <a:lnTo>
                    <a:pt x="350" y="3322"/>
                  </a:lnTo>
                  <a:lnTo>
                    <a:pt x="348" y="3324"/>
                  </a:lnTo>
                  <a:lnTo>
                    <a:pt x="350" y="3330"/>
                  </a:lnTo>
                  <a:lnTo>
                    <a:pt x="352" y="3332"/>
                  </a:lnTo>
                  <a:lnTo>
                    <a:pt x="348" y="3328"/>
                  </a:lnTo>
                  <a:lnTo>
                    <a:pt x="342" y="3322"/>
                  </a:lnTo>
                  <a:lnTo>
                    <a:pt x="340" y="3322"/>
                  </a:lnTo>
                  <a:lnTo>
                    <a:pt x="338" y="3326"/>
                  </a:lnTo>
                  <a:lnTo>
                    <a:pt x="334" y="3336"/>
                  </a:lnTo>
                  <a:lnTo>
                    <a:pt x="332" y="3334"/>
                  </a:lnTo>
                  <a:lnTo>
                    <a:pt x="332" y="3330"/>
                  </a:lnTo>
                  <a:lnTo>
                    <a:pt x="330" y="3332"/>
                  </a:lnTo>
                  <a:lnTo>
                    <a:pt x="324" y="3338"/>
                  </a:lnTo>
                  <a:lnTo>
                    <a:pt x="322" y="3340"/>
                  </a:lnTo>
                  <a:lnTo>
                    <a:pt x="320" y="3340"/>
                  </a:lnTo>
                  <a:lnTo>
                    <a:pt x="316" y="3336"/>
                  </a:lnTo>
                  <a:lnTo>
                    <a:pt x="310" y="3330"/>
                  </a:lnTo>
                  <a:lnTo>
                    <a:pt x="306" y="3328"/>
                  </a:lnTo>
                  <a:lnTo>
                    <a:pt x="304" y="3328"/>
                  </a:lnTo>
                  <a:lnTo>
                    <a:pt x="306" y="3332"/>
                  </a:lnTo>
                  <a:lnTo>
                    <a:pt x="310" y="3336"/>
                  </a:lnTo>
                  <a:lnTo>
                    <a:pt x="310" y="3340"/>
                  </a:lnTo>
                  <a:lnTo>
                    <a:pt x="308" y="3344"/>
                  </a:lnTo>
                  <a:lnTo>
                    <a:pt x="306" y="3350"/>
                  </a:lnTo>
                  <a:lnTo>
                    <a:pt x="308" y="3350"/>
                  </a:lnTo>
                  <a:lnTo>
                    <a:pt x="312" y="3352"/>
                  </a:lnTo>
                  <a:lnTo>
                    <a:pt x="310" y="3356"/>
                  </a:lnTo>
                  <a:lnTo>
                    <a:pt x="306" y="3364"/>
                  </a:lnTo>
                  <a:lnTo>
                    <a:pt x="306" y="3368"/>
                  </a:lnTo>
                  <a:lnTo>
                    <a:pt x="306" y="3370"/>
                  </a:lnTo>
                  <a:lnTo>
                    <a:pt x="308" y="3370"/>
                  </a:lnTo>
                  <a:lnTo>
                    <a:pt x="314" y="3366"/>
                  </a:lnTo>
                  <a:lnTo>
                    <a:pt x="316" y="3364"/>
                  </a:lnTo>
                  <a:lnTo>
                    <a:pt x="320" y="3364"/>
                  </a:lnTo>
                  <a:lnTo>
                    <a:pt x="322" y="3366"/>
                  </a:lnTo>
                  <a:lnTo>
                    <a:pt x="324" y="3372"/>
                  </a:lnTo>
                  <a:lnTo>
                    <a:pt x="322" y="3374"/>
                  </a:lnTo>
                  <a:lnTo>
                    <a:pt x="320" y="3374"/>
                  </a:lnTo>
                  <a:lnTo>
                    <a:pt x="316" y="3374"/>
                  </a:lnTo>
                  <a:lnTo>
                    <a:pt x="322" y="3380"/>
                  </a:lnTo>
                  <a:lnTo>
                    <a:pt x="322" y="3382"/>
                  </a:lnTo>
                  <a:lnTo>
                    <a:pt x="318" y="3384"/>
                  </a:lnTo>
                  <a:lnTo>
                    <a:pt x="316" y="3386"/>
                  </a:lnTo>
                  <a:lnTo>
                    <a:pt x="320" y="3388"/>
                  </a:lnTo>
                  <a:lnTo>
                    <a:pt x="328" y="3390"/>
                  </a:lnTo>
                  <a:lnTo>
                    <a:pt x="332" y="3388"/>
                  </a:lnTo>
                  <a:lnTo>
                    <a:pt x="334" y="3384"/>
                  </a:lnTo>
                  <a:lnTo>
                    <a:pt x="334" y="3378"/>
                  </a:lnTo>
                  <a:lnTo>
                    <a:pt x="334" y="3376"/>
                  </a:lnTo>
                  <a:lnTo>
                    <a:pt x="336" y="3374"/>
                  </a:lnTo>
                  <a:lnTo>
                    <a:pt x="340" y="3370"/>
                  </a:lnTo>
                  <a:lnTo>
                    <a:pt x="344" y="3368"/>
                  </a:lnTo>
                  <a:lnTo>
                    <a:pt x="346" y="3366"/>
                  </a:lnTo>
                  <a:lnTo>
                    <a:pt x="346" y="3364"/>
                  </a:lnTo>
                  <a:lnTo>
                    <a:pt x="344" y="3362"/>
                  </a:lnTo>
                  <a:lnTo>
                    <a:pt x="340" y="3360"/>
                  </a:lnTo>
                  <a:lnTo>
                    <a:pt x="340" y="3358"/>
                  </a:lnTo>
                  <a:lnTo>
                    <a:pt x="344" y="3358"/>
                  </a:lnTo>
                  <a:lnTo>
                    <a:pt x="352" y="3358"/>
                  </a:lnTo>
                  <a:lnTo>
                    <a:pt x="354" y="3362"/>
                  </a:lnTo>
                  <a:lnTo>
                    <a:pt x="356" y="3362"/>
                  </a:lnTo>
                  <a:lnTo>
                    <a:pt x="360" y="3360"/>
                  </a:lnTo>
                  <a:lnTo>
                    <a:pt x="364" y="3358"/>
                  </a:lnTo>
                  <a:lnTo>
                    <a:pt x="368" y="3356"/>
                  </a:lnTo>
                  <a:lnTo>
                    <a:pt x="382" y="3356"/>
                  </a:lnTo>
                  <a:lnTo>
                    <a:pt x="392" y="3358"/>
                  </a:lnTo>
                  <a:lnTo>
                    <a:pt x="394" y="3360"/>
                  </a:lnTo>
                  <a:lnTo>
                    <a:pt x="396" y="3362"/>
                  </a:lnTo>
                  <a:lnTo>
                    <a:pt x="392" y="3366"/>
                  </a:lnTo>
                  <a:lnTo>
                    <a:pt x="386" y="3368"/>
                  </a:lnTo>
                  <a:lnTo>
                    <a:pt x="380" y="3366"/>
                  </a:lnTo>
                  <a:lnTo>
                    <a:pt x="372" y="3364"/>
                  </a:lnTo>
                  <a:lnTo>
                    <a:pt x="368" y="3364"/>
                  </a:lnTo>
                  <a:lnTo>
                    <a:pt x="366" y="3366"/>
                  </a:lnTo>
                  <a:lnTo>
                    <a:pt x="362" y="3370"/>
                  </a:lnTo>
                  <a:lnTo>
                    <a:pt x="358" y="3376"/>
                  </a:lnTo>
                  <a:lnTo>
                    <a:pt x="356" y="3376"/>
                  </a:lnTo>
                  <a:lnTo>
                    <a:pt x="354" y="3376"/>
                  </a:lnTo>
                  <a:lnTo>
                    <a:pt x="348" y="3372"/>
                  </a:lnTo>
                  <a:lnTo>
                    <a:pt x="342" y="3374"/>
                  </a:lnTo>
                  <a:lnTo>
                    <a:pt x="338" y="3378"/>
                  </a:lnTo>
                  <a:lnTo>
                    <a:pt x="338" y="3384"/>
                  </a:lnTo>
                  <a:lnTo>
                    <a:pt x="340" y="3388"/>
                  </a:lnTo>
                  <a:lnTo>
                    <a:pt x="338" y="3390"/>
                  </a:lnTo>
                  <a:lnTo>
                    <a:pt x="338" y="3392"/>
                  </a:lnTo>
                  <a:lnTo>
                    <a:pt x="340" y="3396"/>
                  </a:lnTo>
                  <a:lnTo>
                    <a:pt x="342" y="3398"/>
                  </a:lnTo>
                  <a:lnTo>
                    <a:pt x="340" y="3398"/>
                  </a:lnTo>
                  <a:lnTo>
                    <a:pt x="334" y="3396"/>
                  </a:lnTo>
                  <a:lnTo>
                    <a:pt x="326" y="3396"/>
                  </a:lnTo>
                  <a:lnTo>
                    <a:pt x="324" y="3396"/>
                  </a:lnTo>
                  <a:lnTo>
                    <a:pt x="324" y="3398"/>
                  </a:lnTo>
                  <a:lnTo>
                    <a:pt x="326" y="3402"/>
                  </a:lnTo>
                  <a:lnTo>
                    <a:pt x="342" y="3412"/>
                  </a:lnTo>
                  <a:lnTo>
                    <a:pt x="354" y="3418"/>
                  </a:lnTo>
                  <a:lnTo>
                    <a:pt x="356" y="3418"/>
                  </a:lnTo>
                  <a:lnTo>
                    <a:pt x="354" y="3412"/>
                  </a:lnTo>
                  <a:lnTo>
                    <a:pt x="352" y="3406"/>
                  </a:lnTo>
                  <a:lnTo>
                    <a:pt x="352" y="3402"/>
                  </a:lnTo>
                  <a:lnTo>
                    <a:pt x="358" y="3400"/>
                  </a:lnTo>
                  <a:lnTo>
                    <a:pt x="362" y="3398"/>
                  </a:lnTo>
                  <a:lnTo>
                    <a:pt x="364" y="3396"/>
                  </a:lnTo>
                  <a:lnTo>
                    <a:pt x="364" y="3394"/>
                  </a:lnTo>
                  <a:lnTo>
                    <a:pt x="360" y="3390"/>
                  </a:lnTo>
                  <a:lnTo>
                    <a:pt x="356" y="3388"/>
                  </a:lnTo>
                  <a:lnTo>
                    <a:pt x="362" y="3390"/>
                  </a:lnTo>
                  <a:lnTo>
                    <a:pt x="370" y="3392"/>
                  </a:lnTo>
                  <a:lnTo>
                    <a:pt x="374" y="3390"/>
                  </a:lnTo>
                  <a:lnTo>
                    <a:pt x="378" y="3386"/>
                  </a:lnTo>
                  <a:lnTo>
                    <a:pt x="384" y="3382"/>
                  </a:lnTo>
                  <a:lnTo>
                    <a:pt x="392" y="3378"/>
                  </a:lnTo>
                  <a:lnTo>
                    <a:pt x="396" y="3374"/>
                  </a:lnTo>
                  <a:lnTo>
                    <a:pt x="402" y="3372"/>
                  </a:lnTo>
                  <a:lnTo>
                    <a:pt x="406" y="3374"/>
                  </a:lnTo>
                  <a:lnTo>
                    <a:pt x="408" y="3376"/>
                  </a:lnTo>
                  <a:lnTo>
                    <a:pt x="408" y="3378"/>
                  </a:lnTo>
                  <a:lnTo>
                    <a:pt x="406" y="3384"/>
                  </a:lnTo>
                  <a:lnTo>
                    <a:pt x="398" y="3392"/>
                  </a:lnTo>
                  <a:lnTo>
                    <a:pt x="390" y="3396"/>
                  </a:lnTo>
                  <a:lnTo>
                    <a:pt x="384" y="3400"/>
                  </a:lnTo>
                  <a:lnTo>
                    <a:pt x="384" y="3402"/>
                  </a:lnTo>
                  <a:lnTo>
                    <a:pt x="382" y="3404"/>
                  </a:lnTo>
                  <a:lnTo>
                    <a:pt x="380" y="3402"/>
                  </a:lnTo>
                  <a:lnTo>
                    <a:pt x="376" y="3400"/>
                  </a:lnTo>
                  <a:lnTo>
                    <a:pt x="374" y="3402"/>
                  </a:lnTo>
                  <a:lnTo>
                    <a:pt x="374" y="3404"/>
                  </a:lnTo>
                  <a:lnTo>
                    <a:pt x="370" y="3402"/>
                  </a:lnTo>
                  <a:lnTo>
                    <a:pt x="362" y="3404"/>
                  </a:lnTo>
                  <a:lnTo>
                    <a:pt x="358" y="3406"/>
                  </a:lnTo>
                  <a:lnTo>
                    <a:pt x="356" y="3408"/>
                  </a:lnTo>
                  <a:lnTo>
                    <a:pt x="360" y="3414"/>
                  </a:lnTo>
                  <a:lnTo>
                    <a:pt x="366" y="3420"/>
                  </a:lnTo>
                  <a:lnTo>
                    <a:pt x="372" y="3426"/>
                  </a:lnTo>
                  <a:lnTo>
                    <a:pt x="378" y="3430"/>
                  </a:lnTo>
                  <a:lnTo>
                    <a:pt x="382" y="3432"/>
                  </a:lnTo>
                  <a:lnTo>
                    <a:pt x="386" y="3434"/>
                  </a:lnTo>
                  <a:lnTo>
                    <a:pt x="392" y="3438"/>
                  </a:lnTo>
                  <a:lnTo>
                    <a:pt x="402" y="3438"/>
                  </a:lnTo>
                  <a:lnTo>
                    <a:pt x="410" y="3436"/>
                  </a:lnTo>
                  <a:lnTo>
                    <a:pt x="414" y="3434"/>
                  </a:lnTo>
                  <a:lnTo>
                    <a:pt x="416" y="3426"/>
                  </a:lnTo>
                  <a:lnTo>
                    <a:pt x="416" y="3412"/>
                  </a:lnTo>
                  <a:lnTo>
                    <a:pt x="418" y="3400"/>
                  </a:lnTo>
                  <a:lnTo>
                    <a:pt x="420" y="3394"/>
                  </a:lnTo>
                  <a:lnTo>
                    <a:pt x="422" y="3388"/>
                  </a:lnTo>
                  <a:lnTo>
                    <a:pt x="424" y="3378"/>
                  </a:lnTo>
                  <a:lnTo>
                    <a:pt x="424" y="3372"/>
                  </a:lnTo>
                  <a:lnTo>
                    <a:pt x="426" y="3368"/>
                  </a:lnTo>
                  <a:lnTo>
                    <a:pt x="428" y="3366"/>
                  </a:lnTo>
                  <a:lnTo>
                    <a:pt x="432" y="3366"/>
                  </a:lnTo>
                  <a:lnTo>
                    <a:pt x="440" y="3364"/>
                  </a:lnTo>
                  <a:lnTo>
                    <a:pt x="444" y="3362"/>
                  </a:lnTo>
                  <a:lnTo>
                    <a:pt x="450" y="3358"/>
                  </a:lnTo>
                  <a:lnTo>
                    <a:pt x="454" y="3354"/>
                  </a:lnTo>
                  <a:lnTo>
                    <a:pt x="458" y="3354"/>
                  </a:lnTo>
                  <a:lnTo>
                    <a:pt x="462" y="3354"/>
                  </a:lnTo>
                  <a:lnTo>
                    <a:pt x="466" y="3356"/>
                  </a:lnTo>
                  <a:lnTo>
                    <a:pt x="470" y="3350"/>
                  </a:lnTo>
                  <a:lnTo>
                    <a:pt x="476" y="3342"/>
                  </a:lnTo>
                  <a:lnTo>
                    <a:pt x="480" y="3340"/>
                  </a:lnTo>
                  <a:lnTo>
                    <a:pt x="486" y="3340"/>
                  </a:lnTo>
                  <a:lnTo>
                    <a:pt x="496" y="3342"/>
                  </a:lnTo>
                  <a:lnTo>
                    <a:pt x="510" y="3344"/>
                  </a:lnTo>
                  <a:lnTo>
                    <a:pt x="518" y="3348"/>
                  </a:lnTo>
                  <a:lnTo>
                    <a:pt x="520" y="3346"/>
                  </a:lnTo>
                  <a:lnTo>
                    <a:pt x="518" y="3342"/>
                  </a:lnTo>
                  <a:lnTo>
                    <a:pt x="510" y="3328"/>
                  </a:lnTo>
                  <a:lnTo>
                    <a:pt x="500" y="3308"/>
                  </a:lnTo>
                  <a:lnTo>
                    <a:pt x="496" y="3296"/>
                  </a:lnTo>
                  <a:lnTo>
                    <a:pt x="492" y="3282"/>
                  </a:lnTo>
                  <a:lnTo>
                    <a:pt x="490" y="3266"/>
                  </a:lnTo>
                  <a:lnTo>
                    <a:pt x="490" y="3256"/>
                  </a:lnTo>
                  <a:lnTo>
                    <a:pt x="490" y="3246"/>
                  </a:lnTo>
                  <a:lnTo>
                    <a:pt x="494" y="3238"/>
                  </a:lnTo>
                  <a:lnTo>
                    <a:pt x="498" y="3228"/>
                  </a:lnTo>
                  <a:lnTo>
                    <a:pt x="506" y="3222"/>
                  </a:lnTo>
                  <a:lnTo>
                    <a:pt x="518" y="3216"/>
                  </a:lnTo>
                  <a:lnTo>
                    <a:pt x="528" y="3212"/>
                  </a:lnTo>
                  <a:lnTo>
                    <a:pt x="536" y="3208"/>
                  </a:lnTo>
                  <a:lnTo>
                    <a:pt x="542" y="3202"/>
                  </a:lnTo>
                  <a:lnTo>
                    <a:pt x="546" y="3196"/>
                  </a:lnTo>
                  <a:lnTo>
                    <a:pt x="550" y="3180"/>
                  </a:lnTo>
                  <a:lnTo>
                    <a:pt x="552" y="3156"/>
                  </a:lnTo>
                  <a:lnTo>
                    <a:pt x="556" y="3144"/>
                  </a:lnTo>
                  <a:lnTo>
                    <a:pt x="564" y="3134"/>
                  </a:lnTo>
                  <a:lnTo>
                    <a:pt x="572" y="3126"/>
                  </a:lnTo>
                  <a:lnTo>
                    <a:pt x="580" y="3122"/>
                  </a:lnTo>
                  <a:lnTo>
                    <a:pt x="596" y="3112"/>
                  </a:lnTo>
                  <a:lnTo>
                    <a:pt x="602" y="3108"/>
                  </a:lnTo>
                  <a:lnTo>
                    <a:pt x="604" y="3104"/>
                  </a:lnTo>
                  <a:lnTo>
                    <a:pt x="606" y="3100"/>
                  </a:lnTo>
                  <a:lnTo>
                    <a:pt x="610" y="3096"/>
                  </a:lnTo>
                  <a:lnTo>
                    <a:pt x="616" y="3092"/>
                  </a:lnTo>
                  <a:lnTo>
                    <a:pt x="622" y="3086"/>
                  </a:lnTo>
                  <a:lnTo>
                    <a:pt x="624" y="3082"/>
                  </a:lnTo>
                  <a:lnTo>
                    <a:pt x="622" y="3078"/>
                  </a:lnTo>
                  <a:lnTo>
                    <a:pt x="620" y="3074"/>
                  </a:lnTo>
                  <a:lnTo>
                    <a:pt x="620" y="3072"/>
                  </a:lnTo>
                  <a:lnTo>
                    <a:pt x="624" y="3066"/>
                  </a:lnTo>
                  <a:lnTo>
                    <a:pt x="626" y="3060"/>
                  </a:lnTo>
                  <a:lnTo>
                    <a:pt x="626" y="3054"/>
                  </a:lnTo>
                  <a:lnTo>
                    <a:pt x="626" y="3044"/>
                  </a:lnTo>
                  <a:lnTo>
                    <a:pt x="624" y="3038"/>
                  </a:lnTo>
                  <a:lnTo>
                    <a:pt x="620" y="3036"/>
                  </a:lnTo>
                  <a:lnTo>
                    <a:pt x="608" y="3036"/>
                  </a:lnTo>
                  <a:lnTo>
                    <a:pt x="600" y="3034"/>
                  </a:lnTo>
                  <a:lnTo>
                    <a:pt x="590" y="3032"/>
                  </a:lnTo>
                  <a:lnTo>
                    <a:pt x="580" y="3026"/>
                  </a:lnTo>
                  <a:lnTo>
                    <a:pt x="570" y="3016"/>
                  </a:lnTo>
                  <a:lnTo>
                    <a:pt x="554" y="2996"/>
                  </a:lnTo>
                  <a:lnTo>
                    <a:pt x="550" y="2988"/>
                  </a:lnTo>
                  <a:lnTo>
                    <a:pt x="550" y="2982"/>
                  </a:lnTo>
                  <a:lnTo>
                    <a:pt x="550" y="2976"/>
                  </a:lnTo>
                  <a:lnTo>
                    <a:pt x="554" y="2968"/>
                  </a:lnTo>
                  <a:lnTo>
                    <a:pt x="564" y="2948"/>
                  </a:lnTo>
                  <a:lnTo>
                    <a:pt x="570" y="2938"/>
                  </a:lnTo>
                  <a:lnTo>
                    <a:pt x="576" y="2930"/>
                  </a:lnTo>
                  <a:lnTo>
                    <a:pt x="580" y="2928"/>
                  </a:lnTo>
                  <a:lnTo>
                    <a:pt x="584" y="2926"/>
                  </a:lnTo>
                  <a:lnTo>
                    <a:pt x="592" y="2926"/>
                  </a:lnTo>
                  <a:lnTo>
                    <a:pt x="594" y="2924"/>
                  </a:lnTo>
                  <a:lnTo>
                    <a:pt x="598" y="2922"/>
                  </a:lnTo>
                  <a:lnTo>
                    <a:pt x="602" y="2918"/>
                  </a:lnTo>
                  <a:lnTo>
                    <a:pt x="608" y="2916"/>
                  </a:lnTo>
                  <a:lnTo>
                    <a:pt x="622" y="2916"/>
                  </a:lnTo>
                  <a:lnTo>
                    <a:pt x="628" y="2916"/>
                  </a:lnTo>
                  <a:lnTo>
                    <a:pt x="632" y="2914"/>
                  </a:lnTo>
                  <a:lnTo>
                    <a:pt x="634" y="2912"/>
                  </a:lnTo>
                  <a:lnTo>
                    <a:pt x="630" y="2908"/>
                  </a:lnTo>
                  <a:lnTo>
                    <a:pt x="628" y="2902"/>
                  </a:lnTo>
                  <a:lnTo>
                    <a:pt x="630" y="2898"/>
                  </a:lnTo>
                  <a:lnTo>
                    <a:pt x="638" y="2890"/>
                  </a:lnTo>
                  <a:lnTo>
                    <a:pt x="642" y="2886"/>
                  </a:lnTo>
                  <a:lnTo>
                    <a:pt x="646" y="2878"/>
                  </a:lnTo>
                  <a:lnTo>
                    <a:pt x="648" y="2868"/>
                  </a:lnTo>
                  <a:lnTo>
                    <a:pt x="644" y="2856"/>
                  </a:lnTo>
                  <a:lnTo>
                    <a:pt x="644" y="2850"/>
                  </a:lnTo>
                  <a:lnTo>
                    <a:pt x="644" y="2844"/>
                  </a:lnTo>
                  <a:lnTo>
                    <a:pt x="646" y="2836"/>
                  </a:lnTo>
                  <a:lnTo>
                    <a:pt x="648" y="2830"/>
                  </a:lnTo>
                  <a:lnTo>
                    <a:pt x="652" y="2822"/>
                  </a:lnTo>
                  <a:lnTo>
                    <a:pt x="660" y="2816"/>
                  </a:lnTo>
                  <a:lnTo>
                    <a:pt x="668" y="2810"/>
                  </a:lnTo>
                  <a:lnTo>
                    <a:pt x="678" y="2806"/>
                  </a:lnTo>
                  <a:lnTo>
                    <a:pt x="684" y="2802"/>
                  </a:lnTo>
                  <a:lnTo>
                    <a:pt x="682" y="2800"/>
                  </a:lnTo>
                  <a:lnTo>
                    <a:pt x="674" y="2798"/>
                  </a:lnTo>
                  <a:lnTo>
                    <a:pt x="662" y="2794"/>
                  </a:lnTo>
                  <a:lnTo>
                    <a:pt x="658" y="2790"/>
                  </a:lnTo>
                  <a:lnTo>
                    <a:pt x="658" y="2786"/>
                  </a:lnTo>
                  <a:lnTo>
                    <a:pt x="660" y="2782"/>
                  </a:lnTo>
                  <a:lnTo>
                    <a:pt x="664" y="2780"/>
                  </a:lnTo>
                  <a:lnTo>
                    <a:pt x="670" y="2780"/>
                  </a:lnTo>
                  <a:lnTo>
                    <a:pt x="676" y="2780"/>
                  </a:lnTo>
                  <a:lnTo>
                    <a:pt x="682" y="2782"/>
                  </a:lnTo>
                  <a:lnTo>
                    <a:pt x="686" y="2788"/>
                  </a:lnTo>
                  <a:lnTo>
                    <a:pt x="690" y="2792"/>
                  </a:lnTo>
                  <a:lnTo>
                    <a:pt x="692" y="2796"/>
                  </a:lnTo>
                  <a:lnTo>
                    <a:pt x="696" y="2798"/>
                  </a:lnTo>
                  <a:lnTo>
                    <a:pt x="700" y="2798"/>
                  </a:lnTo>
                  <a:lnTo>
                    <a:pt x="704" y="2796"/>
                  </a:lnTo>
                  <a:lnTo>
                    <a:pt x="708" y="2792"/>
                  </a:lnTo>
                  <a:lnTo>
                    <a:pt x="712" y="2786"/>
                  </a:lnTo>
                  <a:lnTo>
                    <a:pt x="714" y="2778"/>
                  </a:lnTo>
                  <a:lnTo>
                    <a:pt x="716" y="2770"/>
                  </a:lnTo>
                  <a:lnTo>
                    <a:pt x="714" y="2762"/>
                  </a:lnTo>
                  <a:lnTo>
                    <a:pt x="708" y="2754"/>
                  </a:lnTo>
                  <a:lnTo>
                    <a:pt x="706" y="2752"/>
                  </a:lnTo>
                  <a:lnTo>
                    <a:pt x="702" y="2752"/>
                  </a:lnTo>
                  <a:lnTo>
                    <a:pt x="678" y="2758"/>
                  </a:lnTo>
                  <a:lnTo>
                    <a:pt x="670" y="2760"/>
                  </a:lnTo>
                  <a:lnTo>
                    <a:pt x="662" y="2758"/>
                  </a:lnTo>
                  <a:lnTo>
                    <a:pt x="658" y="2756"/>
                  </a:lnTo>
                  <a:lnTo>
                    <a:pt x="656" y="2750"/>
                  </a:lnTo>
                  <a:lnTo>
                    <a:pt x="654" y="2744"/>
                  </a:lnTo>
                  <a:lnTo>
                    <a:pt x="656" y="2734"/>
                  </a:lnTo>
                  <a:lnTo>
                    <a:pt x="656" y="2726"/>
                  </a:lnTo>
                  <a:lnTo>
                    <a:pt x="654" y="2716"/>
                  </a:lnTo>
                  <a:lnTo>
                    <a:pt x="650" y="2700"/>
                  </a:lnTo>
                  <a:lnTo>
                    <a:pt x="648" y="2694"/>
                  </a:lnTo>
                  <a:lnTo>
                    <a:pt x="646" y="2690"/>
                  </a:lnTo>
                  <a:lnTo>
                    <a:pt x="648" y="2684"/>
                  </a:lnTo>
                  <a:lnTo>
                    <a:pt x="654" y="2682"/>
                  </a:lnTo>
                  <a:lnTo>
                    <a:pt x="662" y="2680"/>
                  </a:lnTo>
                  <a:lnTo>
                    <a:pt x="668" y="2682"/>
                  </a:lnTo>
                  <a:lnTo>
                    <a:pt x="684" y="2688"/>
                  </a:lnTo>
                  <a:lnTo>
                    <a:pt x="700" y="2696"/>
                  </a:lnTo>
                  <a:lnTo>
                    <a:pt x="708" y="2698"/>
                  </a:lnTo>
                  <a:lnTo>
                    <a:pt x="714" y="2700"/>
                  </a:lnTo>
                  <a:lnTo>
                    <a:pt x="724" y="2700"/>
                  </a:lnTo>
                  <a:lnTo>
                    <a:pt x="728" y="2700"/>
                  </a:lnTo>
                  <a:lnTo>
                    <a:pt x="734" y="2700"/>
                  </a:lnTo>
                  <a:lnTo>
                    <a:pt x="748" y="2694"/>
                  </a:lnTo>
                  <a:lnTo>
                    <a:pt x="762" y="2684"/>
                  </a:lnTo>
                  <a:lnTo>
                    <a:pt x="768" y="2680"/>
                  </a:lnTo>
                  <a:lnTo>
                    <a:pt x="770" y="2676"/>
                  </a:lnTo>
                  <a:lnTo>
                    <a:pt x="770" y="2672"/>
                  </a:lnTo>
                  <a:lnTo>
                    <a:pt x="770" y="2670"/>
                  </a:lnTo>
                  <a:lnTo>
                    <a:pt x="764" y="2664"/>
                  </a:lnTo>
                  <a:lnTo>
                    <a:pt x="762" y="2660"/>
                  </a:lnTo>
                  <a:lnTo>
                    <a:pt x="760" y="2658"/>
                  </a:lnTo>
                  <a:lnTo>
                    <a:pt x="758" y="2650"/>
                  </a:lnTo>
                  <a:lnTo>
                    <a:pt x="762" y="2642"/>
                  </a:lnTo>
                  <a:lnTo>
                    <a:pt x="770" y="2632"/>
                  </a:lnTo>
                  <a:lnTo>
                    <a:pt x="776" y="2622"/>
                  </a:lnTo>
                  <a:lnTo>
                    <a:pt x="778" y="2612"/>
                  </a:lnTo>
                  <a:lnTo>
                    <a:pt x="776" y="2602"/>
                  </a:lnTo>
                  <a:lnTo>
                    <a:pt x="772" y="2598"/>
                  </a:lnTo>
                  <a:lnTo>
                    <a:pt x="770" y="2596"/>
                  </a:lnTo>
                  <a:lnTo>
                    <a:pt x="766" y="2592"/>
                  </a:lnTo>
                  <a:lnTo>
                    <a:pt x="762" y="2588"/>
                  </a:lnTo>
                  <a:lnTo>
                    <a:pt x="760" y="2578"/>
                  </a:lnTo>
                  <a:lnTo>
                    <a:pt x="760" y="2574"/>
                  </a:lnTo>
                  <a:lnTo>
                    <a:pt x="762" y="2572"/>
                  </a:lnTo>
                  <a:lnTo>
                    <a:pt x="768" y="2572"/>
                  </a:lnTo>
                  <a:lnTo>
                    <a:pt x="774" y="2576"/>
                  </a:lnTo>
                  <a:lnTo>
                    <a:pt x="784" y="2582"/>
                  </a:lnTo>
                  <a:lnTo>
                    <a:pt x="792" y="2582"/>
                  </a:lnTo>
                  <a:lnTo>
                    <a:pt x="824" y="2578"/>
                  </a:lnTo>
                  <a:lnTo>
                    <a:pt x="856" y="2574"/>
                  </a:lnTo>
                  <a:lnTo>
                    <a:pt x="890" y="2566"/>
                  </a:lnTo>
                  <a:lnTo>
                    <a:pt x="920" y="2556"/>
                  </a:lnTo>
                  <a:lnTo>
                    <a:pt x="934" y="2550"/>
                  </a:lnTo>
                  <a:lnTo>
                    <a:pt x="944" y="2544"/>
                  </a:lnTo>
                  <a:lnTo>
                    <a:pt x="952" y="2538"/>
                  </a:lnTo>
                  <a:lnTo>
                    <a:pt x="956" y="2534"/>
                  </a:lnTo>
                  <a:lnTo>
                    <a:pt x="958" y="2528"/>
                  </a:lnTo>
                  <a:lnTo>
                    <a:pt x="960" y="2524"/>
                  </a:lnTo>
                  <a:lnTo>
                    <a:pt x="962" y="2516"/>
                  </a:lnTo>
                  <a:lnTo>
                    <a:pt x="966" y="2510"/>
                  </a:lnTo>
                  <a:lnTo>
                    <a:pt x="970" y="2504"/>
                  </a:lnTo>
                  <a:lnTo>
                    <a:pt x="980" y="2492"/>
                  </a:lnTo>
                  <a:lnTo>
                    <a:pt x="986" y="2478"/>
                  </a:lnTo>
                  <a:lnTo>
                    <a:pt x="990" y="2464"/>
                  </a:lnTo>
                  <a:lnTo>
                    <a:pt x="990" y="2444"/>
                  </a:lnTo>
                  <a:lnTo>
                    <a:pt x="990" y="2436"/>
                  </a:lnTo>
                  <a:lnTo>
                    <a:pt x="990" y="2432"/>
                  </a:lnTo>
                  <a:lnTo>
                    <a:pt x="986" y="2432"/>
                  </a:lnTo>
                  <a:lnTo>
                    <a:pt x="984" y="2432"/>
                  </a:lnTo>
                  <a:lnTo>
                    <a:pt x="980" y="2432"/>
                  </a:lnTo>
                  <a:lnTo>
                    <a:pt x="976" y="2432"/>
                  </a:lnTo>
                  <a:lnTo>
                    <a:pt x="970" y="2428"/>
                  </a:lnTo>
                  <a:lnTo>
                    <a:pt x="964" y="2420"/>
                  </a:lnTo>
                  <a:lnTo>
                    <a:pt x="962" y="2410"/>
                  </a:lnTo>
                  <a:lnTo>
                    <a:pt x="962" y="2404"/>
                  </a:lnTo>
                  <a:lnTo>
                    <a:pt x="964" y="2400"/>
                  </a:lnTo>
                  <a:lnTo>
                    <a:pt x="968" y="2396"/>
                  </a:lnTo>
                  <a:lnTo>
                    <a:pt x="970" y="2392"/>
                  </a:lnTo>
                  <a:lnTo>
                    <a:pt x="970" y="2388"/>
                  </a:lnTo>
                  <a:lnTo>
                    <a:pt x="968" y="2380"/>
                  </a:lnTo>
                  <a:lnTo>
                    <a:pt x="962" y="2368"/>
                  </a:lnTo>
                  <a:lnTo>
                    <a:pt x="954" y="2360"/>
                  </a:lnTo>
                  <a:lnTo>
                    <a:pt x="946" y="2354"/>
                  </a:lnTo>
                  <a:lnTo>
                    <a:pt x="928" y="2344"/>
                  </a:lnTo>
                  <a:lnTo>
                    <a:pt x="922" y="2338"/>
                  </a:lnTo>
                  <a:lnTo>
                    <a:pt x="918" y="2332"/>
                  </a:lnTo>
                  <a:lnTo>
                    <a:pt x="918" y="2330"/>
                  </a:lnTo>
                  <a:lnTo>
                    <a:pt x="920" y="2326"/>
                  </a:lnTo>
                  <a:lnTo>
                    <a:pt x="926" y="2316"/>
                  </a:lnTo>
                  <a:lnTo>
                    <a:pt x="928" y="2320"/>
                  </a:lnTo>
                  <a:lnTo>
                    <a:pt x="934" y="2326"/>
                  </a:lnTo>
                  <a:lnTo>
                    <a:pt x="946" y="2332"/>
                  </a:lnTo>
                  <a:lnTo>
                    <a:pt x="952" y="2334"/>
                  </a:lnTo>
                  <a:lnTo>
                    <a:pt x="958" y="2334"/>
                  </a:lnTo>
                  <a:lnTo>
                    <a:pt x="966" y="2336"/>
                  </a:lnTo>
                  <a:lnTo>
                    <a:pt x="976" y="2338"/>
                  </a:lnTo>
                  <a:lnTo>
                    <a:pt x="992" y="2348"/>
                  </a:lnTo>
                  <a:lnTo>
                    <a:pt x="1002" y="2352"/>
                  </a:lnTo>
                  <a:lnTo>
                    <a:pt x="1010" y="2356"/>
                  </a:lnTo>
                  <a:lnTo>
                    <a:pt x="1018" y="2358"/>
                  </a:lnTo>
                  <a:lnTo>
                    <a:pt x="1026" y="2356"/>
                  </a:lnTo>
                  <a:lnTo>
                    <a:pt x="1032" y="2354"/>
                  </a:lnTo>
                  <a:lnTo>
                    <a:pt x="1038" y="2352"/>
                  </a:lnTo>
                  <a:lnTo>
                    <a:pt x="1050" y="2356"/>
                  </a:lnTo>
                  <a:lnTo>
                    <a:pt x="1056" y="2358"/>
                  </a:lnTo>
                  <a:lnTo>
                    <a:pt x="1062" y="2358"/>
                  </a:lnTo>
                  <a:lnTo>
                    <a:pt x="1068" y="2358"/>
                  </a:lnTo>
                  <a:lnTo>
                    <a:pt x="1076" y="2354"/>
                  </a:lnTo>
                  <a:lnTo>
                    <a:pt x="1090" y="2344"/>
                  </a:lnTo>
                  <a:lnTo>
                    <a:pt x="1100" y="2334"/>
                  </a:lnTo>
                  <a:lnTo>
                    <a:pt x="1110" y="2320"/>
                  </a:lnTo>
                  <a:lnTo>
                    <a:pt x="1122" y="2300"/>
                  </a:lnTo>
                  <a:lnTo>
                    <a:pt x="1120" y="2294"/>
                  </a:lnTo>
                  <a:lnTo>
                    <a:pt x="1124" y="2288"/>
                  </a:lnTo>
                  <a:lnTo>
                    <a:pt x="1130" y="2282"/>
                  </a:lnTo>
                  <a:lnTo>
                    <a:pt x="1140" y="2276"/>
                  </a:lnTo>
                  <a:lnTo>
                    <a:pt x="1150" y="2270"/>
                  </a:lnTo>
                  <a:lnTo>
                    <a:pt x="1154" y="2264"/>
                  </a:lnTo>
                  <a:lnTo>
                    <a:pt x="1158" y="2256"/>
                  </a:lnTo>
                  <a:lnTo>
                    <a:pt x="1166" y="2232"/>
                  </a:lnTo>
                  <a:lnTo>
                    <a:pt x="1170" y="2224"/>
                  </a:lnTo>
                  <a:lnTo>
                    <a:pt x="1174" y="2218"/>
                  </a:lnTo>
                  <a:lnTo>
                    <a:pt x="1188" y="2204"/>
                  </a:lnTo>
                  <a:lnTo>
                    <a:pt x="1210" y="2184"/>
                  </a:lnTo>
                  <a:lnTo>
                    <a:pt x="1220" y="2174"/>
                  </a:lnTo>
                  <a:lnTo>
                    <a:pt x="1228" y="2164"/>
                  </a:lnTo>
                  <a:lnTo>
                    <a:pt x="1240" y="2140"/>
                  </a:lnTo>
                  <a:lnTo>
                    <a:pt x="1254" y="2110"/>
                  </a:lnTo>
                  <a:lnTo>
                    <a:pt x="1270" y="2074"/>
                  </a:lnTo>
                  <a:lnTo>
                    <a:pt x="1278" y="2058"/>
                  </a:lnTo>
                  <a:lnTo>
                    <a:pt x="1284" y="2048"/>
                  </a:lnTo>
                  <a:lnTo>
                    <a:pt x="1290" y="2042"/>
                  </a:lnTo>
                  <a:lnTo>
                    <a:pt x="1294" y="2038"/>
                  </a:lnTo>
                  <a:lnTo>
                    <a:pt x="1304" y="2030"/>
                  </a:lnTo>
                  <a:lnTo>
                    <a:pt x="1308" y="2022"/>
                  </a:lnTo>
                  <a:lnTo>
                    <a:pt x="1314" y="2012"/>
                  </a:lnTo>
                  <a:lnTo>
                    <a:pt x="1320" y="1998"/>
                  </a:lnTo>
                  <a:lnTo>
                    <a:pt x="1322" y="1984"/>
                  </a:lnTo>
                  <a:lnTo>
                    <a:pt x="1322" y="1970"/>
                  </a:lnTo>
                  <a:lnTo>
                    <a:pt x="1322" y="1956"/>
                  </a:lnTo>
                  <a:lnTo>
                    <a:pt x="1322" y="1926"/>
                  </a:lnTo>
                  <a:lnTo>
                    <a:pt x="1320" y="1910"/>
                  </a:lnTo>
                  <a:lnTo>
                    <a:pt x="1322" y="1894"/>
                  </a:lnTo>
                  <a:lnTo>
                    <a:pt x="1324" y="1878"/>
                  </a:lnTo>
                  <a:lnTo>
                    <a:pt x="1332" y="1862"/>
                  </a:lnTo>
                  <a:lnTo>
                    <a:pt x="1340" y="1848"/>
                  </a:lnTo>
                  <a:lnTo>
                    <a:pt x="1352" y="1836"/>
                  </a:lnTo>
                  <a:lnTo>
                    <a:pt x="1364" y="1824"/>
                  </a:lnTo>
                  <a:lnTo>
                    <a:pt x="1376" y="1816"/>
                  </a:lnTo>
                  <a:lnTo>
                    <a:pt x="1388" y="1808"/>
                  </a:lnTo>
                  <a:lnTo>
                    <a:pt x="1398" y="1802"/>
                  </a:lnTo>
                  <a:lnTo>
                    <a:pt x="1422" y="1792"/>
                  </a:lnTo>
                  <a:lnTo>
                    <a:pt x="1438" y="1782"/>
                  </a:lnTo>
                  <a:lnTo>
                    <a:pt x="1452" y="1772"/>
                  </a:lnTo>
                  <a:lnTo>
                    <a:pt x="1462" y="1764"/>
                  </a:lnTo>
                  <a:lnTo>
                    <a:pt x="1476" y="1750"/>
                  </a:lnTo>
                  <a:lnTo>
                    <a:pt x="1482" y="1744"/>
                  </a:lnTo>
                  <a:lnTo>
                    <a:pt x="1490" y="1740"/>
                  </a:lnTo>
                  <a:lnTo>
                    <a:pt x="1498" y="1738"/>
                  </a:lnTo>
                  <a:lnTo>
                    <a:pt x="1502" y="1738"/>
                  </a:lnTo>
                  <a:lnTo>
                    <a:pt x="1506" y="1740"/>
                  </a:lnTo>
                  <a:lnTo>
                    <a:pt x="1508" y="1742"/>
                  </a:lnTo>
                  <a:lnTo>
                    <a:pt x="1514" y="1742"/>
                  </a:lnTo>
                  <a:lnTo>
                    <a:pt x="1520" y="1742"/>
                  </a:lnTo>
                  <a:lnTo>
                    <a:pt x="1530" y="1740"/>
                  </a:lnTo>
                  <a:lnTo>
                    <a:pt x="1544" y="1738"/>
                  </a:lnTo>
                  <a:lnTo>
                    <a:pt x="1556" y="1738"/>
                  </a:lnTo>
                  <a:lnTo>
                    <a:pt x="1576" y="1738"/>
                  </a:lnTo>
                  <a:lnTo>
                    <a:pt x="1584" y="1738"/>
                  </a:lnTo>
                  <a:lnTo>
                    <a:pt x="1588" y="1736"/>
                  </a:lnTo>
                  <a:lnTo>
                    <a:pt x="1592" y="1734"/>
                  </a:lnTo>
                  <a:lnTo>
                    <a:pt x="1590" y="1728"/>
                  </a:lnTo>
                  <a:lnTo>
                    <a:pt x="1590" y="1724"/>
                  </a:lnTo>
                  <a:lnTo>
                    <a:pt x="1590" y="1722"/>
                  </a:lnTo>
                  <a:lnTo>
                    <a:pt x="1594" y="1716"/>
                  </a:lnTo>
                  <a:lnTo>
                    <a:pt x="1608" y="1702"/>
                  </a:lnTo>
                  <a:lnTo>
                    <a:pt x="1616" y="1696"/>
                  </a:lnTo>
                  <a:lnTo>
                    <a:pt x="1622" y="1690"/>
                  </a:lnTo>
                  <a:lnTo>
                    <a:pt x="1626" y="1682"/>
                  </a:lnTo>
                  <a:lnTo>
                    <a:pt x="1626" y="1676"/>
                  </a:lnTo>
                  <a:lnTo>
                    <a:pt x="1624" y="1672"/>
                  </a:lnTo>
                  <a:lnTo>
                    <a:pt x="1622" y="1662"/>
                  </a:lnTo>
                  <a:lnTo>
                    <a:pt x="1624" y="1654"/>
                  </a:lnTo>
                  <a:lnTo>
                    <a:pt x="1628" y="1644"/>
                  </a:lnTo>
                  <a:lnTo>
                    <a:pt x="1634" y="1634"/>
                  </a:lnTo>
                  <a:lnTo>
                    <a:pt x="1650" y="1610"/>
                  </a:lnTo>
                  <a:lnTo>
                    <a:pt x="1668" y="1580"/>
                  </a:lnTo>
                  <a:lnTo>
                    <a:pt x="1674" y="1564"/>
                  </a:lnTo>
                  <a:lnTo>
                    <a:pt x="1678" y="1550"/>
                  </a:lnTo>
                  <a:lnTo>
                    <a:pt x="1678" y="1536"/>
                  </a:lnTo>
                  <a:lnTo>
                    <a:pt x="1678" y="1524"/>
                  </a:lnTo>
                  <a:lnTo>
                    <a:pt x="1678" y="1514"/>
                  </a:lnTo>
                  <a:lnTo>
                    <a:pt x="1680" y="1506"/>
                  </a:lnTo>
                  <a:lnTo>
                    <a:pt x="1682" y="1498"/>
                  </a:lnTo>
                  <a:lnTo>
                    <a:pt x="1688" y="1494"/>
                  </a:lnTo>
                  <a:lnTo>
                    <a:pt x="1694" y="1488"/>
                  </a:lnTo>
                  <a:lnTo>
                    <a:pt x="1698" y="1480"/>
                  </a:lnTo>
                  <a:lnTo>
                    <a:pt x="1698" y="1470"/>
                  </a:lnTo>
                  <a:lnTo>
                    <a:pt x="1700" y="1460"/>
                  </a:lnTo>
                  <a:lnTo>
                    <a:pt x="1700" y="1434"/>
                  </a:lnTo>
                  <a:lnTo>
                    <a:pt x="1702" y="1418"/>
                  </a:lnTo>
                  <a:lnTo>
                    <a:pt x="1704" y="1404"/>
                  </a:lnTo>
                  <a:lnTo>
                    <a:pt x="1708" y="1390"/>
                  </a:lnTo>
                  <a:lnTo>
                    <a:pt x="1708" y="1378"/>
                  </a:lnTo>
                  <a:lnTo>
                    <a:pt x="1708" y="1368"/>
                  </a:lnTo>
                  <a:lnTo>
                    <a:pt x="1706" y="1360"/>
                  </a:lnTo>
                  <a:lnTo>
                    <a:pt x="1702" y="1342"/>
                  </a:lnTo>
                  <a:lnTo>
                    <a:pt x="1702" y="1334"/>
                  </a:lnTo>
                  <a:lnTo>
                    <a:pt x="1702" y="1324"/>
                  </a:lnTo>
                  <a:lnTo>
                    <a:pt x="1706" y="1252"/>
                  </a:lnTo>
                  <a:lnTo>
                    <a:pt x="1708" y="1234"/>
                  </a:lnTo>
                  <a:lnTo>
                    <a:pt x="1710" y="1224"/>
                  </a:lnTo>
                  <a:lnTo>
                    <a:pt x="1712" y="1220"/>
                  </a:lnTo>
                  <a:lnTo>
                    <a:pt x="1714" y="1220"/>
                  </a:lnTo>
                  <a:lnTo>
                    <a:pt x="1718" y="1222"/>
                  </a:lnTo>
                  <a:lnTo>
                    <a:pt x="1720" y="1226"/>
                  </a:lnTo>
                  <a:lnTo>
                    <a:pt x="1726" y="1234"/>
                  </a:lnTo>
                  <a:lnTo>
                    <a:pt x="1730" y="1238"/>
                  </a:lnTo>
                  <a:lnTo>
                    <a:pt x="1736" y="1238"/>
                  </a:lnTo>
                  <a:lnTo>
                    <a:pt x="1740" y="1234"/>
                  </a:lnTo>
                  <a:lnTo>
                    <a:pt x="1746" y="1224"/>
                  </a:lnTo>
                  <a:lnTo>
                    <a:pt x="1752" y="1212"/>
                  </a:lnTo>
                  <a:lnTo>
                    <a:pt x="1766" y="1176"/>
                  </a:lnTo>
                  <a:lnTo>
                    <a:pt x="1774" y="1158"/>
                  </a:lnTo>
                  <a:lnTo>
                    <a:pt x="1780" y="1146"/>
                  </a:lnTo>
                  <a:lnTo>
                    <a:pt x="1788" y="1136"/>
                  </a:lnTo>
                  <a:lnTo>
                    <a:pt x="1794" y="1128"/>
                  </a:lnTo>
                  <a:lnTo>
                    <a:pt x="1810" y="1112"/>
                  </a:lnTo>
                  <a:lnTo>
                    <a:pt x="1820" y="1100"/>
                  </a:lnTo>
                  <a:lnTo>
                    <a:pt x="1830" y="1082"/>
                  </a:lnTo>
                  <a:lnTo>
                    <a:pt x="1852" y="1044"/>
                  </a:lnTo>
                  <a:lnTo>
                    <a:pt x="1860" y="1030"/>
                  </a:lnTo>
                  <a:lnTo>
                    <a:pt x="1866" y="1016"/>
                  </a:lnTo>
                  <a:lnTo>
                    <a:pt x="1872" y="1002"/>
                  </a:lnTo>
                  <a:lnTo>
                    <a:pt x="1874" y="988"/>
                  </a:lnTo>
                  <a:lnTo>
                    <a:pt x="1874" y="972"/>
                  </a:lnTo>
                  <a:lnTo>
                    <a:pt x="1872" y="956"/>
                  </a:lnTo>
                  <a:close/>
                  <a:moveTo>
                    <a:pt x="1128" y="2234"/>
                  </a:moveTo>
                  <a:lnTo>
                    <a:pt x="1128" y="2234"/>
                  </a:lnTo>
                  <a:lnTo>
                    <a:pt x="1132" y="2242"/>
                  </a:lnTo>
                  <a:lnTo>
                    <a:pt x="1128" y="2234"/>
                  </a:lnTo>
                  <a:close/>
                  <a:moveTo>
                    <a:pt x="698" y="3490"/>
                  </a:moveTo>
                  <a:lnTo>
                    <a:pt x="698" y="3490"/>
                  </a:lnTo>
                  <a:lnTo>
                    <a:pt x="692" y="3492"/>
                  </a:lnTo>
                  <a:lnTo>
                    <a:pt x="688" y="3490"/>
                  </a:lnTo>
                  <a:lnTo>
                    <a:pt x="684" y="3490"/>
                  </a:lnTo>
                  <a:lnTo>
                    <a:pt x="678" y="3492"/>
                  </a:lnTo>
                  <a:lnTo>
                    <a:pt x="670" y="3496"/>
                  </a:lnTo>
                  <a:lnTo>
                    <a:pt x="666" y="3498"/>
                  </a:lnTo>
                  <a:lnTo>
                    <a:pt x="670" y="3500"/>
                  </a:lnTo>
                  <a:lnTo>
                    <a:pt x="672" y="3500"/>
                  </a:lnTo>
                  <a:lnTo>
                    <a:pt x="678" y="3498"/>
                  </a:lnTo>
                  <a:lnTo>
                    <a:pt x="682" y="3494"/>
                  </a:lnTo>
                  <a:lnTo>
                    <a:pt x="684" y="3496"/>
                  </a:lnTo>
                  <a:lnTo>
                    <a:pt x="686" y="3498"/>
                  </a:lnTo>
                  <a:lnTo>
                    <a:pt x="690" y="3496"/>
                  </a:lnTo>
                  <a:lnTo>
                    <a:pt x="694" y="3496"/>
                  </a:lnTo>
                  <a:lnTo>
                    <a:pt x="696" y="3496"/>
                  </a:lnTo>
                  <a:lnTo>
                    <a:pt x="700" y="3496"/>
                  </a:lnTo>
                  <a:lnTo>
                    <a:pt x="702" y="3494"/>
                  </a:lnTo>
                  <a:lnTo>
                    <a:pt x="704" y="3492"/>
                  </a:lnTo>
                  <a:lnTo>
                    <a:pt x="702" y="3490"/>
                  </a:lnTo>
                  <a:lnTo>
                    <a:pt x="698" y="3490"/>
                  </a:lnTo>
                  <a:close/>
                  <a:moveTo>
                    <a:pt x="294" y="3084"/>
                  </a:moveTo>
                  <a:lnTo>
                    <a:pt x="294" y="3084"/>
                  </a:lnTo>
                  <a:lnTo>
                    <a:pt x="298" y="3086"/>
                  </a:lnTo>
                  <a:lnTo>
                    <a:pt x="300" y="3084"/>
                  </a:lnTo>
                  <a:lnTo>
                    <a:pt x="300" y="3082"/>
                  </a:lnTo>
                  <a:lnTo>
                    <a:pt x="298" y="3080"/>
                  </a:lnTo>
                  <a:lnTo>
                    <a:pt x="292" y="3078"/>
                  </a:lnTo>
                  <a:lnTo>
                    <a:pt x="286" y="3078"/>
                  </a:lnTo>
                  <a:lnTo>
                    <a:pt x="282" y="3078"/>
                  </a:lnTo>
                  <a:lnTo>
                    <a:pt x="276" y="3080"/>
                  </a:lnTo>
                  <a:lnTo>
                    <a:pt x="274" y="3082"/>
                  </a:lnTo>
                  <a:lnTo>
                    <a:pt x="274" y="3084"/>
                  </a:lnTo>
                  <a:lnTo>
                    <a:pt x="280" y="3084"/>
                  </a:lnTo>
                  <a:lnTo>
                    <a:pt x="288" y="3084"/>
                  </a:lnTo>
                  <a:lnTo>
                    <a:pt x="294" y="3084"/>
                  </a:lnTo>
                  <a:close/>
                  <a:moveTo>
                    <a:pt x="338" y="3318"/>
                  </a:moveTo>
                  <a:lnTo>
                    <a:pt x="338" y="3318"/>
                  </a:lnTo>
                  <a:lnTo>
                    <a:pt x="330" y="3322"/>
                  </a:lnTo>
                  <a:lnTo>
                    <a:pt x="328" y="3324"/>
                  </a:lnTo>
                  <a:lnTo>
                    <a:pt x="330" y="3326"/>
                  </a:lnTo>
                  <a:lnTo>
                    <a:pt x="334" y="3326"/>
                  </a:lnTo>
                  <a:lnTo>
                    <a:pt x="338" y="3322"/>
                  </a:lnTo>
                  <a:lnTo>
                    <a:pt x="338" y="3318"/>
                  </a:lnTo>
                  <a:close/>
                  <a:moveTo>
                    <a:pt x="292" y="3034"/>
                  </a:moveTo>
                  <a:lnTo>
                    <a:pt x="292" y="3034"/>
                  </a:lnTo>
                  <a:lnTo>
                    <a:pt x="290" y="3032"/>
                  </a:lnTo>
                  <a:lnTo>
                    <a:pt x="288" y="3030"/>
                  </a:lnTo>
                  <a:lnTo>
                    <a:pt x="284" y="3030"/>
                  </a:lnTo>
                  <a:lnTo>
                    <a:pt x="282" y="3034"/>
                  </a:lnTo>
                  <a:lnTo>
                    <a:pt x="284" y="3036"/>
                  </a:lnTo>
                  <a:lnTo>
                    <a:pt x="286" y="3038"/>
                  </a:lnTo>
                  <a:lnTo>
                    <a:pt x="290" y="3036"/>
                  </a:lnTo>
                  <a:lnTo>
                    <a:pt x="292" y="3034"/>
                  </a:lnTo>
                  <a:close/>
                  <a:moveTo>
                    <a:pt x="420" y="3442"/>
                  </a:moveTo>
                  <a:lnTo>
                    <a:pt x="420" y="3442"/>
                  </a:lnTo>
                  <a:lnTo>
                    <a:pt x="420" y="3446"/>
                  </a:lnTo>
                  <a:lnTo>
                    <a:pt x="424" y="3452"/>
                  </a:lnTo>
                  <a:lnTo>
                    <a:pt x="440" y="3462"/>
                  </a:lnTo>
                  <a:lnTo>
                    <a:pt x="444" y="3464"/>
                  </a:lnTo>
                  <a:lnTo>
                    <a:pt x="444" y="3462"/>
                  </a:lnTo>
                  <a:lnTo>
                    <a:pt x="442" y="3458"/>
                  </a:lnTo>
                  <a:lnTo>
                    <a:pt x="438" y="3454"/>
                  </a:lnTo>
                  <a:lnTo>
                    <a:pt x="430" y="3446"/>
                  </a:lnTo>
                  <a:lnTo>
                    <a:pt x="434" y="3448"/>
                  </a:lnTo>
                  <a:lnTo>
                    <a:pt x="438" y="3450"/>
                  </a:lnTo>
                  <a:lnTo>
                    <a:pt x="442" y="3450"/>
                  </a:lnTo>
                  <a:lnTo>
                    <a:pt x="442" y="3448"/>
                  </a:lnTo>
                  <a:lnTo>
                    <a:pt x="440" y="3444"/>
                  </a:lnTo>
                  <a:lnTo>
                    <a:pt x="436" y="3438"/>
                  </a:lnTo>
                  <a:lnTo>
                    <a:pt x="434" y="3432"/>
                  </a:lnTo>
                  <a:lnTo>
                    <a:pt x="434" y="3420"/>
                  </a:lnTo>
                  <a:lnTo>
                    <a:pt x="434" y="3418"/>
                  </a:lnTo>
                  <a:lnTo>
                    <a:pt x="434" y="3420"/>
                  </a:lnTo>
                  <a:lnTo>
                    <a:pt x="430" y="3422"/>
                  </a:lnTo>
                  <a:lnTo>
                    <a:pt x="426" y="3428"/>
                  </a:lnTo>
                  <a:lnTo>
                    <a:pt x="426" y="3432"/>
                  </a:lnTo>
                  <a:lnTo>
                    <a:pt x="426" y="3436"/>
                  </a:lnTo>
                  <a:lnTo>
                    <a:pt x="424" y="3436"/>
                  </a:lnTo>
                  <a:lnTo>
                    <a:pt x="422" y="3436"/>
                  </a:lnTo>
                  <a:lnTo>
                    <a:pt x="420" y="3442"/>
                  </a:lnTo>
                  <a:close/>
                  <a:moveTo>
                    <a:pt x="272" y="3186"/>
                  </a:moveTo>
                  <a:lnTo>
                    <a:pt x="272" y="3186"/>
                  </a:lnTo>
                  <a:lnTo>
                    <a:pt x="270" y="3186"/>
                  </a:lnTo>
                  <a:lnTo>
                    <a:pt x="272" y="3180"/>
                  </a:lnTo>
                  <a:lnTo>
                    <a:pt x="274" y="3174"/>
                  </a:lnTo>
                  <a:lnTo>
                    <a:pt x="274" y="3168"/>
                  </a:lnTo>
                  <a:lnTo>
                    <a:pt x="274" y="3150"/>
                  </a:lnTo>
                  <a:lnTo>
                    <a:pt x="272" y="3136"/>
                  </a:lnTo>
                  <a:lnTo>
                    <a:pt x="272" y="3132"/>
                  </a:lnTo>
                  <a:lnTo>
                    <a:pt x="270" y="3132"/>
                  </a:lnTo>
                  <a:lnTo>
                    <a:pt x="266" y="3132"/>
                  </a:lnTo>
                  <a:lnTo>
                    <a:pt x="264" y="3130"/>
                  </a:lnTo>
                  <a:lnTo>
                    <a:pt x="262" y="3130"/>
                  </a:lnTo>
                  <a:lnTo>
                    <a:pt x="258" y="3132"/>
                  </a:lnTo>
                  <a:lnTo>
                    <a:pt x="252" y="3136"/>
                  </a:lnTo>
                  <a:lnTo>
                    <a:pt x="250" y="3138"/>
                  </a:lnTo>
                  <a:lnTo>
                    <a:pt x="252" y="3140"/>
                  </a:lnTo>
                  <a:lnTo>
                    <a:pt x="254" y="3142"/>
                  </a:lnTo>
                  <a:lnTo>
                    <a:pt x="254" y="3144"/>
                  </a:lnTo>
                  <a:lnTo>
                    <a:pt x="254" y="3146"/>
                  </a:lnTo>
                  <a:lnTo>
                    <a:pt x="256" y="3148"/>
                  </a:lnTo>
                  <a:lnTo>
                    <a:pt x="258" y="3150"/>
                  </a:lnTo>
                  <a:lnTo>
                    <a:pt x="260" y="3154"/>
                  </a:lnTo>
                  <a:lnTo>
                    <a:pt x="258" y="3164"/>
                  </a:lnTo>
                  <a:lnTo>
                    <a:pt x="256" y="3166"/>
                  </a:lnTo>
                  <a:lnTo>
                    <a:pt x="252" y="3164"/>
                  </a:lnTo>
                  <a:lnTo>
                    <a:pt x="250" y="3162"/>
                  </a:lnTo>
                  <a:lnTo>
                    <a:pt x="246" y="3162"/>
                  </a:lnTo>
                  <a:lnTo>
                    <a:pt x="244" y="3164"/>
                  </a:lnTo>
                  <a:lnTo>
                    <a:pt x="242" y="3162"/>
                  </a:lnTo>
                  <a:lnTo>
                    <a:pt x="238" y="3162"/>
                  </a:lnTo>
                  <a:lnTo>
                    <a:pt x="236" y="3164"/>
                  </a:lnTo>
                  <a:lnTo>
                    <a:pt x="234" y="3168"/>
                  </a:lnTo>
                  <a:lnTo>
                    <a:pt x="236" y="3172"/>
                  </a:lnTo>
                  <a:lnTo>
                    <a:pt x="238" y="3178"/>
                  </a:lnTo>
                  <a:lnTo>
                    <a:pt x="242" y="3184"/>
                  </a:lnTo>
                  <a:lnTo>
                    <a:pt x="244" y="3190"/>
                  </a:lnTo>
                  <a:lnTo>
                    <a:pt x="246" y="3194"/>
                  </a:lnTo>
                  <a:lnTo>
                    <a:pt x="248" y="3200"/>
                  </a:lnTo>
                  <a:lnTo>
                    <a:pt x="250" y="3200"/>
                  </a:lnTo>
                  <a:lnTo>
                    <a:pt x="252" y="3200"/>
                  </a:lnTo>
                  <a:lnTo>
                    <a:pt x="254" y="3196"/>
                  </a:lnTo>
                  <a:lnTo>
                    <a:pt x="254" y="3190"/>
                  </a:lnTo>
                  <a:lnTo>
                    <a:pt x="252" y="3184"/>
                  </a:lnTo>
                  <a:lnTo>
                    <a:pt x="250" y="3180"/>
                  </a:lnTo>
                  <a:lnTo>
                    <a:pt x="252" y="3178"/>
                  </a:lnTo>
                  <a:lnTo>
                    <a:pt x="254" y="3178"/>
                  </a:lnTo>
                  <a:lnTo>
                    <a:pt x="258" y="3182"/>
                  </a:lnTo>
                  <a:lnTo>
                    <a:pt x="262" y="3184"/>
                  </a:lnTo>
                  <a:lnTo>
                    <a:pt x="262" y="3186"/>
                  </a:lnTo>
                  <a:lnTo>
                    <a:pt x="260" y="3186"/>
                  </a:lnTo>
                  <a:lnTo>
                    <a:pt x="258" y="3190"/>
                  </a:lnTo>
                  <a:lnTo>
                    <a:pt x="258" y="3192"/>
                  </a:lnTo>
                  <a:lnTo>
                    <a:pt x="258" y="3194"/>
                  </a:lnTo>
                  <a:lnTo>
                    <a:pt x="258" y="3198"/>
                  </a:lnTo>
                  <a:lnTo>
                    <a:pt x="258" y="3202"/>
                  </a:lnTo>
                  <a:lnTo>
                    <a:pt x="258" y="3206"/>
                  </a:lnTo>
                  <a:lnTo>
                    <a:pt x="260" y="3208"/>
                  </a:lnTo>
                  <a:lnTo>
                    <a:pt x="266" y="3208"/>
                  </a:lnTo>
                  <a:lnTo>
                    <a:pt x="270" y="3208"/>
                  </a:lnTo>
                  <a:lnTo>
                    <a:pt x="272" y="3206"/>
                  </a:lnTo>
                  <a:lnTo>
                    <a:pt x="274" y="3200"/>
                  </a:lnTo>
                  <a:lnTo>
                    <a:pt x="274" y="3194"/>
                  </a:lnTo>
                  <a:lnTo>
                    <a:pt x="276" y="3192"/>
                  </a:lnTo>
                  <a:lnTo>
                    <a:pt x="276" y="3190"/>
                  </a:lnTo>
                  <a:lnTo>
                    <a:pt x="276" y="3188"/>
                  </a:lnTo>
                  <a:lnTo>
                    <a:pt x="276" y="3186"/>
                  </a:lnTo>
                  <a:lnTo>
                    <a:pt x="272" y="318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31" name="Freeform 6151">
              <a:extLst>
                <a:ext uri="{FF2B5EF4-FFF2-40B4-BE49-F238E27FC236}">
                  <a16:creationId xmlns:a16="http://schemas.microsoft.com/office/drawing/2014/main" id="{F327C020-DE75-4FD0-B98C-9B208B29D1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4500" y="3952497"/>
              <a:ext cx="1708234" cy="1525434"/>
            </a:xfrm>
            <a:custGeom>
              <a:avLst/>
              <a:gdLst>
                <a:gd name="T0" fmla="*/ 441960 w 2690"/>
                <a:gd name="T1" fmla="*/ 349032 h 2404"/>
                <a:gd name="T2" fmla="*/ 1037590 w 2690"/>
                <a:gd name="T3" fmla="*/ 357917 h 2404"/>
                <a:gd name="T4" fmla="*/ 979170 w 2690"/>
                <a:gd name="T5" fmla="*/ 750102 h 2404"/>
                <a:gd name="T6" fmla="*/ 911860 w 2690"/>
                <a:gd name="T7" fmla="*/ 630796 h 2404"/>
                <a:gd name="T8" fmla="*/ 789940 w 2690"/>
                <a:gd name="T9" fmla="*/ 445492 h 2404"/>
                <a:gd name="T10" fmla="*/ 726440 w 2690"/>
                <a:gd name="T11" fmla="*/ 403608 h 2404"/>
                <a:gd name="T12" fmla="*/ 579120 w 2690"/>
                <a:gd name="T13" fmla="*/ 472145 h 2404"/>
                <a:gd name="T14" fmla="*/ 584200 w 2690"/>
                <a:gd name="T15" fmla="*/ 383301 h 2404"/>
                <a:gd name="T16" fmla="*/ 478790 w 2690"/>
                <a:gd name="T17" fmla="*/ 352840 h 2404"/>
                <a:gd name="T18" fmla="*/ 388620 w 2690"/>
                <a:gd name="T19" fmla="*/ 458184 h 2404"/>
                <a:gd name="T20" fmla="*/ 262890 w 2690"/>
                <a:gd name="T21" fmla="*/ 533067 h 2404"/>
                <a:gd name="T22" fmla="*/ 69850 w 2690"/>
                <a:gd name="T23" fmla="*/ 656181 h 2404"/>
                <a:gd name="T24" fmla="*/ 5080 w 2690"/>
                <a:gd name="T25" fmla="*/ 802139 h 2404"/>
                <a:gd name="T26" fmla="*/ 60960 w 2690"/>
                <a:gd name="T27" fmla="*/ 1055981 h 2404"/>
                <a:gd name="T28" fmla="*/ 218440 w 2690"/>
                <a:gd name="T29" fmla="*/ 1077558 h 2404"/>
                <a:gd name="T30" fmla="*/ 490220 w 2690"/>
                <a:gd name="T31" fmla="*/ 1012828 h 2404"/>
                <a:gd name="T32" fmla="*/ 628650 w 2690"/>
                <a:gd name="T33" fmla="*/ 1040751 h 2404"/>
                <a:gd name="T34" fmla="*/ 647700 w 2690"/>
                <a:gd name="T35" fmla="*/ 1137210 h 2404"/>
                <a:gd name="T36" fmla="*/ 810260 w 2690"/>
                <a:gd name="T37" fmla="*/ 1215901 h 2404"/>
                <a:gd name="T38" fmla="*/ 938530 w 2690"/>
                <a:gd name="T39" fmla="*/ 1189248 h 2404"/>
                <a:gd name="T40" fmla="*/ 1033780 w 2690"/>
                <a:gd name="T41" fmla="*/ 896061 h 2404"/>
                <a:gd name="T42" fmla="*/ 1059180 w 2690"/>
                <a:gd name="T43" fmla="*/ 154843 h 2404"/>
                <a:gd name="T44" fmla="*/ 788670 w 2690"/>
                <a:gd name="T45" fmla="*/ 1289515 h 2404"/>
                <a:gd name="T46" fmla="*/ 810260 w 2690"/>
                <a:gd name="T47" fmla="*/ 1344091 h 2404"/>
                <a:gd name="T48" fmla="*/ 881380 w 2690"/>
                <a:gd name="T49" fmla="*/ 1394860 h 2404"/>
                <a:gd name="T50" fmla="*/ 623570 w 2690"/>
                <a:gd name="T51" fmla="*/ 1148633 h 2404"/>
                <a:gd name="T52" fmla="*/ 1405890 w 2690"/>
                <a:gd name="T53" fmla="*/ 516568 h 2404"/>
                <a:gd name="T54" fmla="*/ 1370330 w 2690"/>
                <a:gd name="T55" fmla="*/ 696795 h 2404"/>
                <a:gd name="T56" fmla="*/ 1367790 w 2690"/>
                <a:gd name="T57" fmla="*/ 455646 h 2404"/>
                <a:gd name="T58" fmla="*/ 1125220 w 2690"/>
                <a:gd name="T59" fmla="*/ 244957 h 2404"/>
                <a:gd name="T60" fmla="*/ 1106170 w 2690"/>
                <a:gd name="T61" fmla="*/ 201804 h 2404"/>
                <a:gd name="T62" fmla="*/ 1162050 w 2690"/>
                <a:gd name="T63" fmla="*/ 242419 h 2404"/>
                <a:gd name="T64" fmla="*/ 1210310 w 2690"/>
                <a:gd name="T65" fmla="*/ 365532 h 2404"/>
                <a:gd name="T66" fmla="*/ 1394460 w 2690"/>
                <a:gd name="T67" fmla="*/ 512760 h 2404"/>
                <a:gd name="T68" fmla="*/ 1545590 w 2690"/>
                <a:gd name="T69" fmla="*/ 1325053 h 2404"/>
                <a:gd name="T70" fmla="*/ 1426210 w 2690"/>
                <a:gd name="T71" fmla="*/ 1426590 h 2404"/>
                <a:gd name="T72" fmla="*/ 1432560 w 2690"/>
                <a:gd name="T73" fmla="*/ 1525588 h 2404"/>
                <a:gd name="T74" fmla="*/ 1534160 w 2690"/>
                <a:gd name="T75" fmla="*/ 1393590 h 2404"/>
                <a:gd name="T76" fmla="*/ 1692910 w 2690"/>
                <a:gd name="T77" fmla="*/ 521644 h 2404"/>
                <a:gd name="T78" fmla="*/ 1576070 w 2690"/>
                <a:gd name="T79" fmla="*/ 1165133 h 2404"/>
                <a:gd name="T80" fmla="*/ 1564640 w 2690"/>
                <a:gd name="T81" fmla="*/ 1161325 h 2404"/>
                <a:gd name="T82" fmla="*/ 1588770 w 2690"/>
                <a:gd name="T83" fmla="*/ 1345360 h 2404"/>
                <a:gd name="T84" fmla="*/ 1651000 w 2690"/>
                <a:gd name="T85" fmla="*/ 1208286 h 2404"/>
                <a:gd name="T86" fmla="*/ 1428750 w 2690"/>
                <a:gd name="T87" fmla="*/ 587643 h 2404"/>
                <a:gd name="T88" fmla="*/ 966470 w 2690"/>
                <a:gd name="T89" fmla="*/ 312225 h 2404"/>
                <a:gd name="T90" fmla="*/ 867410 w 2690"/>
                <a:gd name="T91" fmla="*/ 159920 h 2404"/>
                <a:gd name="T92" fmla="*/ 584200 w 2690"/>
                <a:gd name="T93" fmla="*/ 49499 h 2404"/>
                <a:gd name="T94" fmla="*/ 539750 w 2690"/>
                <a:gd name="T95" fmla="*/ 182766 h 2404"/>
                <a:gd name="T96" fmla="*/ 631190 w 2690"/>
                <a:gd name="T97" fmla="*/ 243688 h 2404"/>
                <a:gd name="T98" fmla="*/ 673100 w 2690"/>
                <a:gd name="T99" fmla="*/ 510222 h 2404"/>
                <a:gd name="T100" fmla="*/ 769620 w 2690"/>
                <a:gd name="T101" fmla="*/ 279226 h 2404"/>
                <a:gd name="T102" fmla="*/ 889000 w 2690"/>
                <a:gd name="T103" fmla="*/ 312225 h 2404"/>
                <a:gd name="T104" fmla="*/ 885190 w 2690"/>
                <a:gd name="T105" fmla="*/ 244957 h 2404"/>
                <a:gd name="T106" fmla="*/ 774700 w 2690"/>
                <a:gd name="T107" fmla="*/ 107883 h 2404"/>
                <a:gd name="T108" fmla="*/ 922020 w 2690"/>
                <a:gd name="T109" fmla="*/ 187843 h 2404"/>
                <a:gd name="T110" fmla="*/ 971550 w 2690"/>
                <a:gd name="T111" fmla="*/ 153574 h 2404"/>
                <a:gd name="T112" fmla="*/ 1008380 w 2690"/>
                <a:gd name="T113" fmla="*/ 128190 h 2404"/>
                <a:gd name="T114" fmla="*/ 952500 w 2690"/>
                <a:gd name="T115" fmla="*/ 81229 h 2404"/>
                <a:gd name="T116" fmla="*/ 487680 w 2690"/>
                <a:gd name="T117" fmla="*/ 92652 h 2404"/>
                <a:gd name="T118" fmla="*/ 637540 w 2690"/>
                <a:gd name="T119" fmla="*/ 180228 h 2404"/>
                <a:gd name="T120" fmla="*/ 613410 w 2690"/>
                <a:gd name="T121" fmla="*/ 60922 h 2404"/>
                <a:gd name="T122" fmla="*/ 499110 w 2690"/>
                <a:gd name="T123" fmla="*/ 11423 h 2404"/>
                <a:gd name="T124" fmla="*/ 1026160 w 2690"/>
                <a:gd name="T125" fmla="*/ 776755 h 240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90"/>
                <a:gd name="T190" fmla="*/ 0 h 2404"/>
                <a:gd name="T191" fmla="*/ 2690 w 2690"/>
                <a:gd name="T192" fmla="*/ 2404 h 240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90" h="2404">
                  <a:moveTo>
                    <a:pt x="692" y="12"/>
                  </a:moveTo>
                  <a:lnTo>
                    <a:pt x="692" y="12"/>
                  </a:lnTo>
                  <a:lnTo>
                    <a:pt x="698" y="14"/>
                  </a:lnTo>
                  <a:lnTo>
                    <a:pt x="702" y="18"/>
                  </a:lnTo>
                  <a:lnTo>
                    <a:pt x="708" y="20"/>
                  </a:lnTo>
                  <a:lnTo>
                    <a:pt x="714" y="20"/>
                  </a:lnTo>
                  <a:lnTo>
                    <a:pt x="716" y="20"/>
                  </a:lnTo>
                  <a:lnTo>
                    <a:pt x="714" y="18"/>
                  </a:lnTo>
                  <a:lnTo>
                    <a:pt x="712" y="16"/>
                  </a:lnTo>
                  <a:lnTo>
                    <a:pt x="710" y="12"/>
                  </a:lnTo>
                  <a:lnTo>
                    <a:pt x="708" y="12"/>
                  </a:lnTo>
                  <a:lnTo>
                    <a:pt x="710" y="12"/>
                  </a:lnTo>
                  <a:lnTo>
                    <a:pt x="714" y="12"/>
                  </a:lnTo>
                  <a:lnTo>
                    <a:pt x="718" y="16"/>
                  </a:lnTo>
                  <a:lnTo>
                    <a:pt x="722" y="18"/>
                  </a:lnTo>
                  <a:lnTo>
                    <a:pt x="728" y="18"/>
                  </a:lnTo>
                  <a:lnTo>
                    <a:pt x="730" y="16"/>
                  </a:lnTo>
                  <a:lnTo>
                    <a:pt x="730" y="12"/>
                  </a:lnTo>
                  <a:lnTo>
                    <a:pt x="724" y="6"/>
                  </a:lnTo>
                  <a:lnTo>
                    <a:pt x="714" y="2"/>
                  </a:lnTo>
                  <a:lnTo>
                    <a:pt x="708" y="0"/>
                  </a:lnTo>
                  <a:lnTo>
                    <a:pt x="702" y="2"/>
                  </a:lnTo>
                  <a:lnTo>
                    <a:pt x="694" y="4"/>
                  </a:lnTo>
                  <a:lnTo>
                    <a:pt x="688" y="8"/>
                  </a:lnTo>
                  <a:lnTo>
                    <a:pt x="688" y="10"/>
                  </a:lnTo>
                  <a:lnTo>
                    <a:pt x="692" y="12"/>
                  </a:lnTo>
                  <a:close/>
                  <a:moveTo>
                    <a:pt x="742" y="352"/>
                  </a:moveTo>
                  <a:lnTo>
                    <a:pt x="742" y="352"/>
                  </a:lnTo>
                  <a:lnTo>
                    <a:pt x="740" y="350"/>
                  </a:lnTo>
                  <a:lnTo>
                    <a:pt x="736" y="352"/>
                  </a:lnTo>
                  <a:lnTo>
                    <a:pt x="732" y="358"/>
                  </a:lnTo>
                  <a:lnTo>
                    <a:pt x="728" y="366"/>
                  </a:lnTo>
                  <a:lnTo>
                    <a:pt x="724" y="382"/>
                  </a:lnTo>
                  <a:lnTo>
                    <a:pt x="724" y="386"/>
                  </a:lnTo>
                  <a:lnTo>
                    <a:pt x="724" y="388"/>
                  </a:lnTo>
                  <a:lnTo>
                    <a:pt x="726" y="388"/>
                  </a:lnTo>
                  <a:lnTo>
                    <a:pt x="736" y="382"/>
                  </a:lnTo>
                  <a:lnTo>
                    <a:pt x="742" y="374"/>
                  </a:lnTo>
                  <a:lnTo>
                    <a:pt x="744" y="364"/>
                  </a:lnTo>
                  <a:lnTo>
                    <a:pt x="742" y="352"/>
                  </a:lnTo>
                  <a:close/>
                  <a:moveTo>
                    <a:pt x="696" y="550"/>
                  </a:moveTo>
                  <a:lnTo>
                    <a:pt x="696" y="550"/>
                  </a:lnTo>
                  <a:lnTo>
                    <a:pt x="692" y="548"/>
                  </a:lnTo>
                  <a:lnTo>
                    <a:pt x="690" y="548"/>
                  </a:lnTo>
                  <a:lnTo>
                    <a:pt x="690" y="552"/>
                  </a:lnTo>
                  <a:lnTo>
                    <a:pt x="692" y="556"/>
                  </a:lnTo>
                  <a:lnTo>
                    <a:pt x="700" y="566"/>
                  </a:lnTo>
                  <a:lnTo>
                    <a:pt x="710" y="578"/>
                  </a:lnTo>
                  <a:lnTo>
                    <a:pt x="714" y="580"/>
                  </a:lnTo>
                  <a:lnTo>
                    <a:pt x="718" y="578"/>
                  </a:lnTo>
                  <a:lnTo>
                    <a:pt x="724" y="576"/>
                  </a:lnTo>
                  <a:lnTo>
                    <a:pt x="728" y="574"/>
                  </a:lnTo>
                  <a:lnTo>
                    <a:pt x="734" y="568"/>
                  </a:lnTo>
                  <a:lnTo>
                    <a:pt x="736" y="564"/>
                  </a:lnTo>
                  <a:lnTo>
                    <a:pt x="738" y="558"/>
                  </a:lnTo>
                  <a:lnTo>
                    <a:pt x="736" y="552"/>
                  </a:lnTo>
                  <a:lnTo>
                    <a:pt x="730" y="546"/>
                  </a:lnTo>
                  <a:lnTo>
                    <a:pt x="728" y="544"/>
                  </a:lnTo>
                  <a:lnTo>
                    <a:pt x="724" y="546"/>
                  </a:lnTo>
                  <a:lnTo>
                    <a:pt x="722" y="548"/>
                  </a:lnTo>
                  <a:lnTo>
                    <a:pt x="718" y="552"/>
                  </a:lnTo>
                  <a:lnTo>
                    <a:pt x="712" y="554"/>
                  </a:lnTo>
                  <a:lnTo>
                    <a:pt x="706" y="554"/>
                  </a:lnTo>
                  <a:lnTo>
                    <a:pt x="696" y="550"/>
                  </a:lnTo>
                  <a:close/>
                  <a:moveTo>
                    <a:pt x="936" y="688"/>
                  </a:moveTo>
                  <a:lnTo>
                    <a:pt x="936" y="688"/>
                  </a:lnTo>
                  <a:lnTo>
                    <a:pt x="938" y="696"/>
                  </a:lnTo>
                  <a:lnTo>
                    <a:pt x="940" y="696"/>
                  </a:lnTo>
                  <a:lnTo>
                    <a:pt x="942" y="696"/>
                  </a:lnTo>
                  <a:lnTo>
                    <a:pt x="946" y="692"/>
                  </a:lnTo>
                  <a:lnTo>
                    <a:pt x="950" y="684"/>
                  </a:lnTo>
                  <a:lnTo>
                    <a:pt x="950" y="680"/>
                  </a:lnTo>
                  <a:lnTo>
                    <a:pt x="950" y="678"/>
                  </a:lnTo>
                  <a:lnTo>
                    <a:pt x="946" y="676"/>
                  </a:lnTo>
                  <a:lnTo>
                    <a:pt x="942" y="676"/>
                  </a:lnTo>
                  <a:lnTo>
                    <a:pt x="940" y="676"/>
                  </a:lnTo>
                  <a:lnTo>
                    <a:pt x="936" y="680"/>
                  </a:lnTo>
                  <a:lnTo>
                    <a:pt x="934" y="684"/>
                  </a:lnTo>
                  <a:lnTo>
                    <a:pt x="936" y="688"/>
                  </a:lnTo>
                  <a:close/>
                  <a:moveTo>
                    <a:pt x="1610" y="556"/>
                  </a:moveTo>
                  <a:lnTo>
                    <a:pt x="1610" y="556"/>
                  </a:lnTo>
                  <a:lnTo>
                    <a:pt x="1616" y="560"/>
                  </a:lnTo>
                  <a:lnTo>
                    <a:pt x="1624" y="562"/>
                  </a:lnTo>
                  <a:lnTo>
                    <a:pt x="1632" y="564"/>
                  </a:lnTo>
                  <a:lnTo>
                    <a:pt x="1634" y="564"/>
                  </a:lnTo>
                  <a:lnTo>
                    <a:pt x="1634" y="562"/>
                  </a:lnTo>
                  <a:lnTo>
                    <a:pt x="1628" y="558"/>
                  </a:lnTo>
                  <a:lnTo>
                    <a:pt x="1618" y="552"/>
                  </a:lnTo>
                  <a:lnTo>
                    <a:pt x="1610" y="550"/>
                  </a:lnTo>
                  <a:lnTo>
                    <a:pt x="1610" y="552"/>
                  </a:lnTo>
                  <a:lnTo>
                    <a:pt x="1610" y="556"/>
                  </a:lnTo>
                  <a:close/>
                  <a:moveTo>
                    <a:pt x="1402" y="2052"/>
                  </a:moveTo>
                  <a:lnTo>
                    <a:pt x="1402" y="2052"/>
                  </a:lnTo>
                  <a:lnTo>
                    <a:pt x="1404" y="2054"/>
                  </a:lnTo>
                  <a:lnTo>
                    <a:pt x="1410" y="2056"/>
                  </a:lnTo>
                  <a:lnTo>
                    <a:pt x="1416" y="2056"/>
                  </a:lnTo>
                  <a:lnTo>
                    <a:pt x="1420" y="2054"/>
                  </a:lnTo>
                  <a:lnTo>
                    <a:pt x="1420" y="2052"/>
                  </a:lnTo>
                  <a:lnTo>
                    <a:pt x="1418" y="2048"/>
                  </a:lnTo>
                  <a:lnTo>
                    <a:pt x="1412" y="2048"/>
                  </a:lnTo>
                  <a:lnTo>
                    <a:pt x="1404" y="2048"/>
                  </a:lnTo>
                  <a:lnTo>
                    <a:pt x="1402" y="2050"/>
                  </a:lnTo>
                  <a:lnTo>
                    <a:pt x="1402" y="2052"/>
                  </a:lnTo>
                  <a:close/>
                  <a:moveTo>
                    <a:pt x="1610" y="1344"/>
                  </a:moveTo>
                  <a:lnTo>
                    <a:pt x="1610" y="1344"/>
                  </a:lnTo>
                  <a:lnTo>
                    <a:pt x="1612" y="1338"/>
                  </a:lnTo>
                  <a:lnTo>
                    <a:pt x="1614" y="1334"/>
                  </a:lnTo>
                  <a:lnTo>
                    <a:pt x="1612" y="1324"/>
                  </a:lnTo>
                  <a:lnTo>
                    <a:pt x="1610" y="1312"/>
                  </a:lnTo>
                  <a:lnTo>
                    <a:pt x="1608" y="1304"/>
                  </a:lnTo>
                  <a:lnTo>
                    <a:pt x="1610" y="1294"/>
                  </a:lnTo>
                  <a:lnTo>
                    <a:pt x="1610" y="1280"/>
                  </a:lnTo>
                  <a:lnTo>
                    <a:pt x="1608" y="1276"/>
                  </a:lnTo>
                  <a:lnTo>
                    <a:pt x="1606" y="1276"/>
                  </a:lnTo>
                  <a:lnTo>
                    <a:pt x="1604" y="1274"/>
                  </a:lnTo>
                  <a:lnTo>
                    <a:pt x="1600" y="1270"/>
                  </a:lnTo>
                  <a:lnTo>
                    <a:pt x="1598" y="1266"/>
                  </a:lnTo>
                  <a:lnTo>
                    <a:pt x="1596" y="1256"/>
                  </a:lnTo>
                  <a:lnTo>
                    <a:pt x="1594" y="1246"/>
                  </a:lnTo>
                  <a:lnTo>
                    <a:pt x="1590" y="1238"/>
                  </a:lnTo>
                  <a:lnTo>
                    <a:pt x="1582" y="1226"/>
                  </a:lnTo>
                  <a:lnTo>
                    <a:pt x="1570" y="1214"/>
                  </a:lnTo>
                  <a:lnTo>
                    <a:pt x="1560" y="1198"/>
                  </a:lnTo>
                  <a:lnTo>
                    <a:pt x="1550" y="1184"/>
                  </a:lnTo>
                  <a:lnTo>
                    <a:pt x="1548" y="1182"/>
                  </a:lnTo>
                  <a:lnTo>
                    <a:pt x="1546" y="1182"/>
                  </a:lnTo>
                  <a:lnTo>
                    <a:pt x="1542" y="1182"/>
                  </a:lnTo>
                  <a:lnTo>
                    <a:pt x="1538" y="1180"/>
                  </a:lnTo>
                  <a:lnTo>
                    <a:pt x="1534" y="1176"/>
                  </a:lnTo>
                  <a:lnTo>
                    <a:pt x="1526" y="1166"/>
                  </a:lnTo>
                  <a:lnTo>
                    <a:pt x="1518" y="1156"/>
                  </a:lnTo>
                  <a:lnTo>
                    <a:pt x="1514" y="1146"/>
                  </a:lnTo>
                  <a:lnTo>
                    <a:pt x="1514" y="1136"/>
                  </a:lnTo>
                  <a:lnTo>
                    <a:pt x="1514" y="1126"/>
                  </a:lnTo>
                  <a:lnTo>
                    <a:pt x="1514" y="1110"/>
                  </a:lnTo>
                  <a:lnTo>
                    <a:pt x="1514" y="1104"/>
                  </a:lnTo>
                  <a:lnTo>
                    <a:pt x="1510" y="1098"/>
                  </a:lnTo>
                  <a:lnTo>
                    <a:pt x="1508" y="1096"/>
                  </a:lnTo>
                  <a:lnTo>
                    <a:pt x="1506" y="1096"/>
                  </a:lnTo>
                  <a:lnTo>
                    <a:pt x="1502" y="1102"/>
                  </a:lnTo>
                  <a:lnTo>
                    <a:pt x="1502" y="1104"/>
                  </a:lnTo>
                  <a:lnTo>
                    <a:pt x="1498" y="1104"/>
                  </a:lnTo>
                  <a:lnTo>
                    <a:pt x="1494" y="1102"/>
                  </a:lnTo>
                  <a:lnTo>
                    <a:pt x="1490" y="1096"/>
                  </a:lnTo>
                  <a:lnTo>
                    <a:pt x="1484" y="1090"/>
                  </a:lnTo>
                  <a:lnTo>
                    <a:pt x="1480" y="1090"/>
                  </a:lnTo>
                  <a:lnTo>
                    <a:pt x="1480" y="1092"/>
                  </a:lnTo>
                  <a:lnTo>
                    <a:pt x="1480" y="1098"/>
                  </a:lnTo>
                  <a:lnTo>
                    <a:pt x="1478" y="1102"/>
                  </a:lnTo>
                  <a:lnTo>
                    <a:pt x="1478" y="1106"/>
                  </a:lnTo>
                  <a:lnTo>
                    <a:pt x="1474" y="1104"/>
                  </a:lnTo>
                  <a:lnTo>
                    <a:pt x="1470" y="1100"/>
                  </a:lnTo>
                  <a:lnTo>
                    <a:pt x="1464" y="1092"/>
                  </a:lnTo>
                  <a:lnTo>
                    <a:pt x="1462" y="1086"/>
                  </a:lnTo>
                  <a:lnTo>
                    <a:pt x="1462" y="1080"/>
                  </a:lnTo>
                  <a:lnTo>
                    <a:pt x="1462" y="1076"/>
                  </a:lnTo>
                  <a:lnTo>
                    <a:pt x="1464" y="1066"/>
                  </a:lnTo>
                  <a:lnTo>
                    <a:pt x="1462" y="1060"/>
                  </a:lnTo>
                  <a:lnTo>
                    <a:pt x="1462" y="1054"/>
                  </a:lnTo>
                  <a:lnTo>
                    <a:pt x="1458" y="1046"/>
                  </a:lnTo>
                  <a:lnTo>
                    <a:pt x="1452" y="1038"/>
                  </a:lnTo>
                  <a:lnTo>
                    <a:pt x="1440" y="1022"/>
                  </a:lnTo>
                  <a:lnTo>
                    <a:pt x="1430" y="1012"/>
                  </a:lnTo>
                  <a:lnTo>
                    <a:pt x="1428" y="1008"/>
                  </a:lnTo>
                  <a:lnTo>
                    <a:pt x="1432" y="1008"/>
                  </a:lnTo>
                  <a:lnTo>
                    <a:pt x="1436" y="1008"/>
                  </a:lnTo>
                  <a:lnTo>
                    <a:pt x="1438" y="1006"/>
                  </a:lnTo>
                  <a:lnTo>
                    <a:pt x="1440" y="1002"/>
                  </a:lnTo>
                  <a:lnTo>
                    <a:pt x="1438" y="998"/>
                  </a:lnTo>
                  <a:lnTo>
                    <a:pt x="1436" y="994"/>
                  </a:lnTo>
                  <a:lnTo>
                    <a:pt x="1430" y="988"/>
                  </a:lnTo>
                  <a:lnTo>
                    <a:pt x="1422" y="984"/>
                  </a:lnTo>
                  <a:lnTo>
                    <a:pt x="1410" y="978"/>
                  </a:lnTo>
                  <a:lnTo>
                    <a:pt x="1398" y="974"/>
                  </a:lnTo>
                  <a:lnTo>
                    <a:pt x="1392" y="968"/>
                  </a:lnTo>
                  <a:lnTo>
                    <a:pt x="1388" y="964"/>
                  </a:lnTo>
                  <a:lnTo>
                    <a:pt x="1386" y="960"/>
                  </a:lnTo>
                  <a:lnTo>
                    <a:pt x="1384" y="956"/>
                  </a:lnTo>
                  <a:lnTo>
                    <a:pt x="1380" y="952"/>
                  </a:lnTo>
                  <a:lnTo>
                    <a:pt x="1374" y="950"/>
                  </a:lnTo>
                  <a:lnTo>
                    <a:pt x="1364" y="946"/>
                  </a:lnTo>
                  <a:lnTo>
                    <a:pt x="1354" y="942"/>
                  </a:lnTo>
                  <a:lnTo>
                    <a:pt x="1346" y="938"/>
                  </a:lnTo>
                  <a:lnTo>
                    <a:pt x="1340" y="934"/>
                  </a:lnTo>
                  <a:lnTo>
                    <a:pt x="1338" y="928"/>
                  </a:lnTo>
                  <a:lnTo>
                    <a:pt x="1334" y="916"/>
                  </a:lnTo>
                  <a:lnTo>
                    <a:pt x="1332" y="908"/>
                  </a:lnTo>
                  <a:lnTo>
                    <a:pt x="1328" y="902"/>
                  </a:lnTo>
                  <a:lnTo>
                    <a:pt x="1324" y="896"/>
                  </a:lnTo>
                  <a:lnTo>
                    <a:pt x="1324" y="886"/>
                  </a:lnTo>
                  <a:lnTo>
                    <a:pt x="1322" y="864"/>
                  </a:lnTo>
                  <a:lnTo>
                    <a:pt x="1322" y="852"/>
                  </a:lnTo>
                  <a:lnTo>
                    <a:pt x="1320" y="840"/>
                  </a:lnTo>
                  <a:lnTo>
                    <a:pt x="1316" y="828"/>
                  </a:lnTo>
                  <a:lnTo>
                    <a:pt x="1308" y="818"/>
                  </a:lnTo>
                  <a:lnTo>
                    <a:pt x="1304" y="812"/>
                  </a:lnTo>
                  <a:lnTo>
                    <a:pt x="1302" y="806"/>
                  </a:lnTo>
                  <a:lnTo>
                    <a:pt x="1298" y="794"/>
                  </a:lnTo>
                  <a:lnTo>
                    <a:pt x="1296" y="780"/>
                  </a:lnTo>
                  <a:lnTo>
                    <a:pt x="1296" y="764"/>
                  </a:lnTo>
                  <a:lnTo>
                    <a:pt x="1296" y="750"/>
                  </a:lnTo>
                  <a:lnTo>
                    <a:pt x="1294" y="736"/>
                  </a:lnTo>
                  <a:lnTo>
                    <a:pt x="1290" y="726"/>
                  </a:lnTo>
                  <a:lnTo>
                    <a:pt x="1286" y="722"/>
                  </a:lnTo>
                  <a:lnTo>
                    <a:pt x="1282" y="718"/>
                  </a:lnTo>
                  <a:lnTo>
                    <a:pt x="1274" y="712"/>
                  </a:lnTo>
                  <a:lnTo>
                    <a:pt x="1268" y="704"/>
                  </a:lnTo>
                  <a:lnTo>
                    <a:pt x="1262" y="692"/>
                  </a:lnTo>
                  <a:lnTo>
                    <a:pt x="1258" y="690"/>
                  </a:lnTo>
                  <a:lnTo>
                    <a:pt x="1256" y="688"/>
                  </a:lnTo>
                  <a:lnTo>
                    <a:pt x="1254" y="690"/>
                  </a:lnTo>
                  <a:lnTo>
                    <a:pt x="1250" y="698"/>
                  </a:lnTo>
                  <a:lnTo>
                    <a:pt x="1244" y="702"/>
                  </a:lnTo>
                  <a:lnTo>
                    <a:pt x="1240" y="704"/>
                  </a:lnTo>
                  <a:lnTo>
                    <a:pt x="1236" y="702"/>
                  </a:lnTo>
                  <a:lnTo>
                    <a:pt x="1232" y="696"/>
                  </a:lnTo>
                  <a:lnTo>
                    <a:pt x="1228" y="690"/>
                  </a:lnTo>
                  <a:lnTo>
                    <a:pt x="1226" y="682"/>
                  </a:lnTo>
                  <a:lnTo>
                    <a:pt x="1224" y="664"/>
                  </a:lnTo>
                  <a:lnTo>
                    <a:pt x="1224" y="650"/>
                  </a:lnTo>
                  <a:lnTo>
                    <a:pt x="1224" y="634"/>
                  </a:lnTo>
                  <a:lnTo>
                    <a:pt x="1220" y="620"/>
                  </a:lnTo>
                  <a:lnTo>
                    <a:pt x="1216" y="614"/>
                  </a:lnTo>
                  <a:lnTo>
                    <a:pt x="1212" y="606"/>
                  </a:lnTo>
                  <a:lnTo>
                    <a:pt x="1208" y="600"/>
                  </a:lnTo>
                  <a:lnTo>
                    <a:pt x="1206" y="596"/>
                  </a:lnTo>
                  <a:lnTo>
                    <a:pt x="1206" y="588"/>
                  </a:lnTo>
                  <a:lnTo>
                    <a:pt x="1208" y="584"/>
                  </a:lnTo>
                  <a:lnTo>
                    <a:pt x="1206" y="582"/>
                  </a:lnTo>
                  <a:lnTo>
                    <a:pt x="1204" y="578"/>
                  </a:lnTo>
                  <a:lnTo>
                    <a:pt x="1200" y="576"/>
                  </a:lnTo>
                  <a:lnTo>
                    <a:pt x="1196" y="572"/>
                  </a:lnTo>
                  <a:lnTo>
                    <a:pt x="1194" y="562"/>
                  </a:lnTo>
                  <a:lnTo>
                    <a:pt x="1192" y="548"/>
                  </a:lnTo>
                  <a:lnTo>
                    <a:pt x="1190" y="534"/>
                  </a:lnTo>
                  <a:lnTo>
                    <a:pt x="1188" y="526"/>
                  </a:lnTo>
                  <a:lnTo>
                    <a:pt x="1184" y="522"/>
                  </a:lnTo>
                  <a:lnTo>
                    <a:pt x="1180" y="520"/>
                  </a:lnTo>
                  <a:lnTo>
                    <a:pt x="1176" y="520"/>
                  </a:lnTo>
                  <a:lnTo>
                    <a:pt x="1172" y="522"/>
                  </a:lnTo>
                  <a:lnTo>
                    <a:pt x="1170" y="526"/>
                  </a:lnTo>
                  <a:lnTo>
                    <a:pt x="1166" y="532"/>
                  </a:lnTo>
                  <a:lnTo>
                    <a:pt x="1166" y="538"/>
                  </a:lnTo>
                  <a:lnTo>
                    <a:pt x="1164" y="552"/>
                  </a:lnTo>
                  <a:lnTo>
                    <a:pt x="1162" y="564"/>
                  </a:lnTo>
                  <a:lnTo>
                    <a:pt x="1150" y="594"/>
                  </a:lnTo>
                  <a:lnTo>
                    <a:pt x="1146" y="602"/>
                  </a:lnTo>
                  <a:lnTo>
                    <a:pt x="1146" y="608"/>
                  </a:lnTo>
                  <a:lnTo>
                    <a:pt x="1146" y="612"/>
                  </a:lnTo>
                  <a:lnTo>
                    <a:pt x="1150" y="614"/>
                  </a:lnTo>
                  <a:lnTo>
                    <a:pt x="1152" y="616"/>
                  </a:lnTo>
                  <a:lnTo>
                    <a:pt x="1152" y="618"/>
                  </a:lnTo>
                  <a:lnTo>
                    <a:pt x="1150" y="622"/>
                  </a:lnTo>
                  <a:lnTo>
                    <a:pt x="1144" y="630"/>
                  </a:lnTo>
                  <a:lnTo>
                    <a:pt x="1144" y="636"/>
                  </a:lnTo>
                  <a:lnTo>
                    <a:pt x="1144" y="646"/>
                  </a:lnTo>
                  <a:lnTo>
                    <a:pt x="1138" y="658"/>
                  </a:lnTo>
                  <a:lnTo>
                    <a:pt x="1136" y="668"/>
                  </a:lnTo>
                  <a:lnTo>
                    <a:pt x="1136" y="676"/>
                  </a:lnTo>
                  <a:lnTo>
                    <a:pt x="1140" y="700"/>
                  </a:lnTo>
                  <a:lnTo>
                    <a:pt x="1144" y="724"/>
                  </a:lnTo>
                  <a:lnTo>
                    <a:pt x="1144" y="736"/>
                  </a:lnTo>
                  <a:lnTo>
                    <a:pt x="1142" y="748"/>
                  </a:lnTo>
                  <a:lnTo>
                    <a:pt x="1136" y="768"/>
                  </a:lnTo>
                  <a:lnTo>
                    <a:pt x="1136" y="780"/>
                  </a:lnTo>
                  <a:lnTo>
                    <a:pt x="1136" y="792"/>
                  </a:lnTo>
                  <a:lnTo>
                    <a:pt x="1130" y="806"/>
                  </a:lnTo>
                  <a:lnTo>
                    <a:pt x="1124" y="816"/>
                  </a:lnTo>
                  <a:lnTo>
                    <a:pt x="1120" y="826"/>
                  </a:lnTo>
                  <a:lnTo>
                    <a:pt x="1116" y="840"/>
                  </a:lnTo>
                  <a:lnTo>
                    <a:pt x="1114" y="850"/>
                  </a:lnTo>
                  <a:lnTo>
                    <a:pt x="1110" y="856"/>
                  </a:lnTo>
                  <a:lnTo>
                    <a:pt x="1102" y="862"/>
                  </a:lnTo>
                  <a:lnTo>
                    <a:pt x="1096" y="866"/>
                  </a:lnTo>
                  <a:lnTo>
                    <a:pt x="1088" y="866"/>
                  </a:lnTo>
                  <a:lnTo>
                    <a:pt x="1078" y="864"/>
                  </a:lnTo>
                  <a:lnTo>
                    <a:pt x="1068" y="860"/>
                  </a:lnTo>
                  <a:lnTo>
                    <a:pt x="1060" y="854"/>
                  </a:lnTo>
                  <a:lnTo>
                    <a:pt x="1052" y="848"/>
                  </a:lnTo>
                  <a:lnTo>
                    <a:pt x="1046" y="842"/>
                  </a:lnTo>
                  <a:lnTo>
                    <a:pt x="1044" y="836"/>
                  </a:lnTo>
                  <a:lnTo>
                    <a:pt x="1040" y="830"/>
                  </a:lnTo>
                  <a:lnTo>
                    <a:pt x="1036" y="826"/>
                  </a:lnTo>
                  <a:lnTo>
                    <a:pt x="1028" y="824"/>
                  </a:lnTo>
                  <a:lnTo>
                    <a:pt x="1022" y="822"/>
                  </a:lnTo>
                  <a:lnTo>
                    <a:pt x="1014" y="818"/>
                  </a:lnTo>
                  <a:lnTo>
                    <a:pt x="1004" y="812"/>
                  </a:lnTo>
                  <a:lnTo>
                    <a:pt x="990" y="800"/>
                  </a:lnTo>
                  <a:lnTo>
                    <a:pt x="978" y="788"/>
                  </a:lnTo>
                  <a:lnTo>
                    <a:pt x="968" y="782"/>
                  </a:lnTo>
                  <a:lnTo>
                    <a:pt x="962" y="780"/>
                  </a:lnTo>
                  <a:lnTo>
                    <a:pt x="956" y="778"/>
                  </a:lnTo>
                  <a:lnTo>
                    <a:pt x="948" y="776"/>
                  </a:lnTo>
                  <a:lnTo>
                    <a:pt x="942" y="772"/>
                  </a:lnTo>
                  <a:lnTo>
                    <a:pt x="934" y="764"/>
                  </a:lnTo>
                  <a:lnTo>
                    <a:pt x="922" y="752"/>
                  </a:lnTo>
                  <a:lnTo>
                    <a:pt x="912" y="744"/>
                  </a:lnTo>
                  <a:lnTo>
                    <a:pt x="898" y="732"/>
                  </a:lnTo>
                  <a:lnTo>
                    <a:pt x="896" y="728"/>
                  </a:lnTo>
                  <a:lnTo>
                    <a:pt x="896" y="722"/>
                  </a:lnTo>
                  <a:lnTo>
                    <a:pt x="900" y="712"/>
                  </a:lnTo>
                  <a:lnTo>
                    <a:pt x="908" y="700"/>
                  </a:lnTo>
                  <a:lnTo>
                    <a:pt x="916" y="684"/>
                  </a:lnTo>
                  <a:lnTo>
                    <a:pt x="920" y="674"/>
                  </a:lnTo>
                  <a:lnTo>
                    <a:pt x="920" y="670"/>
                  </a:lnTo>
                  <a:lnTo>
                    <a:pt x="918" y="670"/>
                  </a:lnTo>
                  <a:lnTo>
                    <a:pt x="916" y="668"/>
                  </a:lnTo>
                  <a:lnTo>
                    <a:pt x="914" y="666"/>
                  </a:lnTo>
                  <a:lnTo>
                    <a:pt x="914" y="662"/>
                  </a:lnTo>
                  <a:lnTo>
                    <a:pt x="918" y="652"/>
                  </a:lnTo>
                  <a:lnTo>
                    <a:pt x="924" y="644"/>
                  </a:lnTo>
                  <a:lnTo>
                    <a:pt x="928" y="640"/>
                  </a:lnTo>
                  <a:lnTo>
                    <a:pt x="930" y="642"/>
                  </a:lnTo>
                  <a:lnTo>
                    <a:pt x="934" y="646"/>
                  </a:lnTo>
                  <a:lnTo>
                    <a:pt x="936" y="648"/>
                  </a:lnTo>
                  <a:lnTo>
                    <a:pt x="936" y="650"/>
                  </a:lnTo>
                  <a:lnTo>
                    <a:pt x="938" y="646"/>
                  </a:lnTo>
                  <a:lnTo>
                    <a:pt x="940" y="638"/>
                  </a:lnTo>
                  <a:lnTo>
                    <a:pt x="942" y="626"/>
                  </a:lnTo>
                  <a:lnTo>
                    <a:pt x="946" y="618"/>
                  </a:lnTo>
                  <a:lnTo>
                    <a:pt x="950" y="612"/>
                  </a:lnTo>
                  <a:lnTo>
                    <a:pt x="956" y="606"/>
                  </a:lnTo>
                  <a:lnTo>
                    <a:pt x="958" y="604"/>
                  </a:lnTo>
                  <a:lnTo>
                    <a:pt x="960" y="602"/>
                  </a:lnTo>
                  <a:lnTo>
                    <a:pt x="960" y="598"/>
                  </a:lnTo>
                  <a:lnTo>
                    <a:pt x="956" y="596"/>
                  </a:lnTo>
                  <a:lnTo>
                    <a:pt x="950" y="590"/>
                  </a:lnTo>
                  <a:lnTo>
                    <a:pt x="946" y="586"/>
                  </a:lnTo>
                  <a:lnTo>
                    <a:pt x="942" y="580"/>
                  </a:lnTo>
                  <a:lnTo>
                    <a:pt x="942" y="578"/>
                  </a:lnTo>
                  <a:lnTo>
                    <a:pt x="940" y="578"/>
                  </a:lnTo>
                  <a:lnTo>
                    <a:pt x="934" y="582"/>
                  </a:lnTo>
                  <a:lnTo>
                    <a:pt x="930" y="584"/>
                  </a:lnTo>
                  <a:lnTo>
                    <a:pt x="928" y="588"/>
                  </a:lnTo>
                  <a:lnTo>
                    <a:pt x="928" y="594"/>
                  </a:lnTo>
                  <a:lnTo>
                    <a:pt x="930" y="598"/>
                  </a:lnTo>
                  <a:lnTo>
                    <a:pt x="928" y="600"/>
                  </a:lnTo>
                  <a:lnTo>
                    <a:pt x="926" y="602"/>
                  </a:lnTo>
                  <a:lnTo>
                    <a:pt x="922" y="604"/>
                  </a:lnTo>
                  <a:lnTo>
                    <a:pt x="920" y="604"/>
                  </a:lnTo>
                  <a:lnTo>
                    <a:pt x="918" y="598"/>
                  </a:lnTo>
                  <a:lnTo>
                    <a:pt x="918" y="592"/>
                  </a:lnTo>
                  <a:lnTo>
                    <a:pt x="918" y="590"/>
                  </a:lnTo>
                  <a:lnTo>
                    <a:pt x="916" y="590"/>
                  </a:lnTo>
                  <a:lnTo>
                    <a:pt x="914" y="588"/>
                  </a:lnTo>
                  <a:lnTo>
                    <a:pt x="914" y="586"/>
                  </a:lnTo>
                  <a:lnTo>
                    <a:pt x="914" y="578"/>
                  </a:lnTo>
                  <a:lnTo>
                    <a:pt x="914" y="574"/>
                  </a:lnTo>
                  <a:lnTo>
                    <a:pt x="912" y="574"/>
                  </a:lnTo>
                  <a:lnTo>
                    <a:pt x="906" y="576"/>
                  </a:lnTo>
                  <a:lnTo>
                    <a:pt x="898" y="584"/>
                  </a:lnTo>
                  <a:lnTo>
                    <a:pt x="888" y="590"/>
                  </a:lnTo>
                  <a:lnTo>
                    <a:pt x="882" y="594"/>
                  </a:lnTo>
                  <a:lnTo>
                    <a:pt x="878" y="594"/>
                  </a:lnTo>
                  <a:lnTo>
                    <a:pt x="874" y="592"/>
                  </a:lnTo>
                  <a:lnTo>
                    <a:pt x="870" y="586"/>
                  </a:lnTo>
                  <a:lnTo>
                    <a:pt x="866" y="584"/>
                  </a:lnTo>
                  <a:lnTo>
                    <a:pt x="860" y="584"/>
                  </a:lnTo>
                  <a:lnTo>
                    <a:pt x="854" y="586"/>
                  </a:lnTo>
                  <a:lnTo>
                    <a:pt x="848" y="586"/>
                  </a:lnTo>
                  <a:lnTo>
                    <a:pt x="844" y="584"/>
                  </a:lnTo>
                  <a:lnTo>
                    <a:pt x="842" y="580"/>
                  </a:lnTo>
                  <a:lnTo>
                    <a:pt x="834" y="572"/>
                  </a:lnTo>
                  <a:lnTo>
                    <a:pt x="830" y="570"/>
                  </a:lnTo>
                  <a:lnTo>
                    <a:pt x="822" y="570"/>
                  </a:lnTo>
                  <a:lnTo>
                    <a:pt x="814" y="570"/>
                  </a:lnTo>
                  <a:lnTo>
                    <a:pt x="808" y="568"/>
                  </a:lnTo>
                  <a:lnTo>
                    <a:pt x="804" y="564"/>
                  </a:lnTo>
                  <a:lnTo>
                    <a:pt x="802" y="560"/>
                  </a:lnTo>
                  <a:lnTo>
                    <a:pt x="798" y="554"/>
                  </a:lnTo>
                  <a:lnTo>
                    <a:pt x="796" y="554"/>
                  </a:lnTo>
                  <a:lnTo>
                    <a:pt x="792" y="554"/>
                  </a:lnTo>
                  <a:lnTo>
                    <a:pt x="788" y="554"/>
                  </a:lnTo>
                  <a:lnTo>
                    <a:pt x="784" y="554"/>
                  </a:lnTo>
                  <a:lnTo>
                    <a:pt x="782" y="550"/>
                  </a:lnTo>
                  <a:lnTo>
                    <a:pt x="776" y="546"/>
                  </a:lnTo>
                  <a:lnTo>
                    <a:pt x="774" y="544"/>
                  </a:lnTo>
                  <a:lnTo>
                    <a:pt x="768" y="542"/>
                  </a:lnTo>
                  <a:lnTo>
                    <a:pt x="758" y="542"/>
                  </a:lnTo>
                  <a:lnTo>
                    <a:pt x="752" y="544"/>
                  </a:lnTo>
                  <a:lnTo>
                    <a:pt x="750" y="546"/>
                  </a:lnTo>
                  <a:lnTo>
                    <a:pt x="750" y="548"/>
                  </a:lnTo>
                  <a:lnTo>
                    <a:pt x="754" y="556"/>
                  </a:lnTo>
                  <a:lnTo>
                    <a:pt x="756" y="558"/>
                  </a:lnTo>
                  <a:lnTo>
                    <a:pt x="762" y="560"/>
                  </a:lnTo>
                  <a:lnTo>
                    <a:pt x="774" y="560"/>
                  </a:lnTo>
                  <a:lnTo>
                    <a:pt x="778" y="560"/>
                  </a:lnTo>
                  <a:lnTo>
                    <a:pt x="782" y="564"/>
                  </a:lnTo>
                  <a:lnTo>
                    <a:pt x="784" y="570"/>
                  </a:lnTo>
                  <a:lnTo>
                    <a:pt x="782" y="580"/>
                  </a:lnTo>
                  <a:lnTo>
                    <a:pt x="778" y="594"/>
                  </a:lnTo>
                  <a:lnTo>
                    <a:pt x="778" y="596"/>
                  </a:lnTo>
                  <a:lnTo>
                    <a:pt x="776" y="596"/>
                  </a:lnTo>
                  <a:lnTo>
                    <a:pt x="768" y="594"/>
                  </a:lnTo>
                  <a:lnTo>
                    <a:pt x="760" y="594"/>
                  </a:lnTo>
                  <a:lnTo>
                    <a:pt x="750" y="596"/>
                  </a:lnTo>
                  <a:lnTo>
                    <a:pt x="742" y="596"/>
                  </a:lnTo>
                  <a:lnTo>
                    <a:pt x="736" y="596"/>
                  </a:lnTo>
                  <a:lnTo>
                    <a:pt x="728" y="592"/>
                  </a:lnTo>
                  <a:lnTo>
                    <a:pt x="726" y="592"/>
                  </a:lnTo>
                  <a:lnTo>
                    <a:pt x="720" y="594"/>
                  </a:lnTo>
                  <a:lnTo>
                    <a:pt x="700" y="608"/>
                  </a:lnTo>
                  <a:lnTo>
                    <a:pt x="688" y="620"/>
                  </a:lnTo>
                  <a:lnTo>
                    <a:pt x="680" y="628"/>
                  </a:lnTo>
                  <a:lnTo>
                    <a:pt x="678" y="634"/>
                  </a:lnTo>
                  <a:lnTo>
                    <a:pt x="676" y="638"/>
                  </a:lnTo>
                  <a:lnTo>
                    <a:pt x="676" y="644"/>
                  </a:lnTo>
                  <a:lnTo>
                    <a:pt x="674" y="652"/>
                  </a:lnTo>
                  <a:lnTo>
                    <a:pt x="670" y="662"/>
                  </a:lnTo>
                  <a:lnTo>
                    <a:pt x="662" y="674"/>
                  </a:lnTo>
                  <a:lnTo>
                    <a:pt x="654" y="688"/>
                  </a:lnTo>
                  <a:lnTo>
                    <a:pt x="650" y="698"/>
                  </a:lnTo>
                  <a:lnTo>
                    <a:pt x="652" y="706"/>
                  </a:lnTo>
                  <a:lnTo>
                    <a:pt x="654" y="710"/>
                  </a:lnTo>
                  <a:lnTo>
                    <a:pt x="662" y="716"/>
                  </a:lnTo>
                  <a:lnTo>
                    <a:pt x="662" y="720"/>
                  </a:lnTo>
                  <a:lnTo>
                    <a:pt x="658" y="724"/>
                  </a:lnTo>
                  <a:lnTo>
                    <a:pt x="652" y="728"/>
                  </a:lnTo>
                  <a:lnTo>
                    <a:pt x="648" y="730"/>
                  </a:lnTo>
                  <a:lnTo>
                    <a:pt x="644" y="730"/>
                  </a:lnTo>
                  <a:lnTo>
                    <a:pt x="640" y="728"/>
                  </a:lnTo>
                  <a:lnTo>
                    <a:pt x="630" y="722"/>
                  </a:lnTo>
                  <a:lnTo>
                    <a:pt x="626" y="722"/>
                  </a:lnTo>
                  <a:lnTo>
                    <a:pt x="618" y="722"/>
                  </a:lnTo>
                  <a:lnTo>
                    <a:pt x="612" y="722"/>
                  </a:lnTo>
                  <a:lnTo>
                    <a:pt x="608" y="718"/>
                  </a:lnTo>
                  <a:lnTo>
                    <a:pt x="596" y="712"/>
                  </a:lnTo>
                  <a:lnTo>
                    <a:pt x="574" y="688"/>
                  </a:lnTo>
                  <a:lnTo>
                    <a:pt x="562" y="676"/>
                  </a:lnTo>
                  <a:lnTo>
                    <a:pt x="554" y="670"/>
                  </a:lnTo>
                  <a:lnTo>
                    <a:pt x="550" y="668"/>
                  </a:lnTo>
                  <a:lnTo>
                    <a:pt x="548" y="668"/>
                  </a:lnTo>
                  <a:lnTo>
                    <a:pt x="546" y="670"/>
                  </a:lnTo>
                  <a:lnTo>
                    <a:pt x="544" y="674"/>
                  </a:lnTo>
                  <a:lnTo>
                    <a:pt x="542" y="682"/>
                  </a:lnTo>
                  <a:lnTo>
                    <a:pt x="540" y="684"/>
                  </a:lnTo>
                  <a:lnTo>
                    <a:pt x="536" y="684"/>
                  </a:lnTo>
                  <a:lnTo>
                    <a:pt x="532" y="682"/>
                  </a:lnTo>
                  <a:lnTo>
                    <a:pt x="526" y="678"/>
                  </a:lnTo>
                  <a:lnTo>
                    <a:pt x="522" y="678"/>
                  </a:lnTo>
                  <a:lnTo>
                    <a:pt x="518" y="682"/>
                  </a:lnTo>
                  <a:lnTo>
                    <a:pt x="516" y="690"/>
                  </a:lnTo>
                  <a:lnTo>
                    <a:pt x="516" y="698"/>
                  </a:lnTo>
                  <a:lnTo>
                    <a:pt x="514" y="700"/>
                  </a:lnTo>
                  <a:lnTo>
                    <a:pt x="510" y="700"/>
                  </a:lnTo>
                  <a:lnTo>
                    <a:pt x="508" y="698"/>
                  </a:lnTo>
                  <a:lnTo>
                    <a:pt x="502" y="696"/>
                  </a:lnTo>
                  <a:lnTo>
                    <a:pt x="498" y="698"/>
                  </a:lnTo>
                  <a:lnTo>
                    <a:pt x="490" y="704"/>
                  </a:lnTo>
                  <a:lnTo>
                    <a:pt x="482" y="718"/>
                  </a:lnTo>
                  <a:lnTo>
                    <a:pt x="474" y="732"/>
                  </a:lnTo>
                  <a:lnTo>
                    <a:pt x="468" y="742"/>
                  </a:lnTo>
                  <a:lnTo>
                    <a:pt x="458" y="752"/>
                  </a:lnTo>
                  <a:lnTo>
                    <a:pt x="454" y="756"/>
                  </a:lnTo>
                  <a:lnTo>
                    <a:pt x="452" y="762"/>
                  </a:lnTo>
                  <a:lnTo>
                    <a:pt x="450" y="768"/>
                  </a:lnTo>
                  <a:lnTo>
                    <a:pt x="448" y="780"/>
                  </a:lnTo>
                  <a:lnTo>
                    <a:pt x="448" y="794"/>
                  </a:lnTo>
                  <a:lnTo>
                    <a:pt x="446" y="798"/>
                  </a:lnTo>
                  <a:lnTo>
                    <a:pt x="444" y="800"/>
                  </a:lnTo>
                  <a:lnTo>
                    <a:pt x="440" y="798"/>
                  </a:lnTo>
                  <a:lnTo>
                    <a:pt x="434" y="794"/>
                  </a:lnTo>
                  <a:lnTo>
                    <a:pt x="428" y="792"/>
                  </a:lnTo>
                  <a:lnTo>
                    <a:pt x="426" y="792"/>
                  </a:lnTo>
                  <a:lnTo>
                    <a:pt x="422" y="794"/>
                  </a:lnTo>
                  <a:lnTo>
                    <a:pt x="420" y="798"/>
                  </a:lnTo>
                  <a:lnTo>
                    <a:pt x="418" y="804"/>
                  </a:lnTo>
                  <a:lnTo>
                    <a:pt x="416" y="824"/>
                  </a:lnTo>
                  <a:lnTo>
                    <a:pt x="414" y="840"/>
                  </a:lnTo>
                  <a:lnTo>
                    <a:pt x="414" y="842"/>
                  </a:lnTo>
                  <a:lnTo>
                    <a:pt x="412" y="842"/>
                  </a:lnTo>
                  <a:lnTo>
                    <a:pt x="408" y="828"/>
                  </a:lnTo>
                  <a:lnTo>
                    <a:pt x="402" y="818"/>
                  </a:lnTo>
                  <a:lnTo>
                    <a:pt x="400" y="812"/>
                  </a:lnTo>
                  <a:lnTo>
                    <a:pt x="396" y="810"/>
                  </a:lnTo>
                  <a:lnTo>
                    <a:pt x="392" y="810"/>
                  </a:lnTo>
                  <a:lnTo>
                    <a:pt x="386" y="812"/>
                  </a:lnTo>
                  <a:lnTo>
                    <a:pt x="382" y="816"/>
                  </a:lnTo>
                  <a:lnTo>
                    <a:pt x="376" y="822"/>
                  </a:lnTo>
                  <a:lnTo>
                    <a:pt x="366" y="840"/>
                  </a:lnTo>
                  <a:lnTo>
                    <a:pt x="360" y="852"/>
                  </a:lnTo>
                  <a:lnTo>
                    <a:pt x="360" y="864"/>
                  </a:lnTo>
                  <a:lnTo>
                    <a:pt x="362" y="872"/>
                  </a:lnTo>
                  <a:lnTo>
                    <a:pt x="362" y="880"/>
                  </a:lnTo>
                  <a:lnTo>
                    <a:pt x="362" y="886"/>
                  </a:lnTo>
                  <a:lnTo>
                    <a:pt x="358" y="894"/>
                  </a:lnTo>
                  <a:lnTo>
                    <a:pt x="350" y="902"/>
                  </a:lnTo>
                  <a:lnTo>
                    <a:pt x="344" y="908"/>
                  </a:lnTo>
                  <a:lnTo>
                    <a:pt x="338" y="916"/>
                  </a:lnTo>
                  <a:lnTo>
                    <a:pt x="334" y="930"/>
                  </a:lnTo>
                  <a:lnTo>
                    <a:pt x="330" y="940"/>
                  </a:lnTo>
                  <a:lnTo>
                    <a:pt x="324" y="948"/>
                  </a:lnTo>
                  <a:lnTo>
                    <a:pt x="316" y="958"/>
                  </a:lnTo>
                  <a:lnTo>
                    <a:pt x="304" y="968"/>
                  </a:lnTo>
                  <a:lnTo>
                    <a:pt x="290" y="976"/>
                  </a:lnTo>
                  <a:lnTo>
                    <a:pt x="276" y="980"/>
                  </a:lnTo>
                  <a:lnTo>
                    <a:pt x="266" y="982"/>
                  </a:lnTo>
                  <a:lnTo>
                    <a:pt x="256" y="980"/>
                  </a:lnTo>
                  <a:lnTo>
                    <a:pt x="240" y="980"/>
                  </a:lnTo>
                  <a:lnTo>
                    <a:pt x="234" y="982"/>
                  </a:lnTo>
                  <a:lnTo>
                    <a:pt x="232" y="986"/>
                  </a:lnTo>
                  <a:lnTo>
                    <a:pt x="228" y="990"/>
                  </a:lnTo>
                  <a:lnTo>
                    <a:pt x="224" y="994"/>
                  </a:lnTo>
                  <a:lnTo>
                    <a:pt x="212" y="998"/>
                  </a:lnTo>
                  <a:lnTo>
                    <a:pt x="198" y="1002"/>
                  </a:lnTo>
                  <a:lnTo>
                    <a:pt x="180" y="1012"/>
                  </a:lnTo>
                  <a:lnTo>
                    <a:pt x="170" y="1016"/>
                  </a:lnTo>
                  <a:lnTo>
                    <a:pt x="162" y="1016"/>
                  </a:lnTo>
                  <a:lnTo>
                    <a:pt x="150" y="1012"/>
                  </a:lnTo>
                  <a:lnTo>
                    <a:pt x="142" y="1012"/>
                  </a:lnTo>
                  <a:lnTo>
                    <a:pt x="134" y="1014"/>
                  </a:lnTo>
                  <a:lnTo>
                    <a:pt x="124" y="1020"/>
                  </a:lnTo>
                  <a:lnTo>
                    <a:pt x="110" y="1034"/>
                  </a:lnTo>
                  <a:lnTo>
                    <a:pt x="98" y="1048"/>
                  </a:lnTo>
                  <a:lnTo>
                    <a:pt x="86" y="1058"/>
                  </a:lnTo>
                  <a:lnTo>
                    <a:pt x="78" y="1062"/>
                  </a:lnTo>
                  <a:lnTo>
                    <a:pt x="72" y="1066"/>
                  </a:lnTo>
                  <a:lnTo>
                    <a:pt x="66" y="1068"/>
                  </a:lnTo>
                  <a:lnTo>
                    <a:pt x="60" y="1074"/>
                  </a:lnTo>
                  <a:lnTo>
                    <a:pt x="54" y="1082"/>
                  </a:lnTo>
                  <a:lnTo>
                    <a:pt x="50" y="1094"/>
                  </a:lnTo>
                  <a:lnTo>
                    <a:pt x="44" y="1104"/>
                  </a:lnTo>
                  <a:lnTo>
                    <a:pt x="42" y="1106"/>
                  </a:lnTo>
                  <a:lnTo>
                    <a:pt x="42" y="1104"/>
                  </a:lnTo>
                  <a:lnTo>
                    <a:pt x="40" y="1100"/>
                  </a:lnTo>
                  <a:lnTo>
                    <a:pt x="38" y="1092"/>
                  </a:lnTo>
                  <a:lnTo>
                    <a:pt x="38" y="1084"/>
                  </a:lnTo>
                  <a:lnTo>
                    <a:pt x="36" y="1078"/>
                  </a:lnTo>
                  <a:lnTo>
                    <a:pt x="34" y="1078"/>
                  </a:lnTo>
                  <a:lnTo>
                    <a:pt x="30" y="1078"/>
                  </a:lnTo>
                  <a:lnTo>
                    <a:pt x="24" y="1088"/>
                  </a:lnTo>
                  <a:lnTo>
                    <a:pt x="18" y="1100"/>
                  </a:lnTo>
                  <a:lnTo>
                    <a:pt x="16" y="1110"/>
                  </a:lnTo>
                  <a:lnTo>
                    <a:pt x="18" y="1118"/>
                  </a:lnTo>
                  <a:lnTo>
                    <a:pt x="20" y="1126"/>
                  </a:lnTo>
                  <a:lnTo>
                    <a:pt x="22" y="1134"/>
                  </a:lnTo>
                  <a:lnTo>
                    <a:pt x="22" y="1144"/>
                  </a:lnTo>
                  <a:lnTo>
                    <a:pt x="20" y="1154"/>
                  </a:lnTo>
                  <a:lnTo>
                    <a:pt x="12" y="1170"/>
                  </a:lnTo>
                  <a:lnTo>
                    <a:pt x="8" y="1180"/>
                  </a:lnTo>
                  <a:lnTo>
                    <a:pt x="4" y="1188"/>
                  </a:lnTo>
                  <a:lnTo>
                    <a:pt x="4" y="1196"/>
                  </a:lnTo>
                  <a:lnTo>
                    <a:pt x="4" y="1204"/>
                  </a:lnTo>
                  <a:lnTo>
                    <a:pt x="8" y="1220"/>
                  </a:lnTo>
                  <a:lnTo>
                    <a:pt x="16" y="1236"/>
                  </a:lnTo>
                  <a:lnTo>
                    <a:pt x="34" y="1266"/>
                  </a:lnTo>
                  <a:lnTo>
                    <a:pt x="40" y="1280"/>
                  </a:lnTo>
                  <a:lnTo>
                    <a:pt x="40" y="1288"/>
                  </a:lnTo>
                  <a:lnTo>
                    <a:pt x="42" y="1294"/>
                  </a:lnTo>
                  <a:lnTo>
                    <a:pt x="40" y="1304"/>
                  </a:lnTo>
                  <a:lnTo>
                    <a:pt x="38" y="1304"/>
                  </a:lnTo>
                  <a:lnTo>
                    <a:pt x="36" y="1304"/>
                  </a:lnTo>
                  <a:lnTo>
                    <a:pt x="32" y="1298"/>
                  </a:lnTo>
                  <a:lnTo>
                    <a:pt x="26" y="1288"/>
                  </a:lnTo>
                  <a:lnTo>
                    <a:pt x="14" y="1268"/>
                  </a:lnTo>
                  <a:lnTo>
                    <a:pt x="10" y="1264"/>
                  </a:lnTo>
                  <a:lnTo>
                    <a:pt x="8" y="1264"/>
                  </a:lnTo>
                  <a:lnTo>
                    <a:pt x="6" y="1270"/>
                  </a:lnTo>
                  <a:lnTo>
                    <a:pt x="8" y="1276"/>
                  </a:lnTo>
                  <a:lnTo>
                    <a:pt x="14" y="1290"/>
                  </a:lnTo>
                  <a:lnTo>
                    <a:pt x="20" y="1304"/>
                  </a:lnTo>
                  <a:lnTo>
                    <a:pt x="22" y="1310"/>
                  </a:lnTo>
                  <a:lnTo>
                    <a:pt x="22" y="1316"/>
                  </a:lnTo>
                  <a:lnTo>
                    <a:pt x="20" y="1316"/>
                  </a:lnTo>
                  <a:lnTo>
                    <a:pt x="16" y="1312"/>
                  </a:lnTo>
                  <a:lnTo>
                    <a:pt x="10" y="1298"/>
                  </a:lnTo>
                  <a:lnTo>
                    <a:pt x="6" y="1292"/>
                  </a:lnTo>
                  <a:lnTo>
                    <a:pt x="2" y="1288"/>
                  </a:lnTo>
                  <a:lnTo>
                    <a:pt x="0" y="1290"/>
                  </a:lnTo>
                  <a:lnTo>
                    <a:pt x="0" y="1298"/>
                  </a:lnTo>
                  <a:lnTo>
                    <a:pt x="0" y="1306"/>
                  </a:lnTo>
                  <a:lnTo>
                    <a:pt x="4" y="1316"/>
                  </a:lnTo>
                  <a:lnTo>
                    <a:pt x="18" y="1334"/>
                  </a:lnTo>
                  <a:lnTo>
                    <a:pt x="30" y="1354"/>
                  </a:lnTo>
                  <a:lnTo>
                    <a:pt x="34" y="1364"/>
                  </a:lnTo>
                  <a:lnTo>
                    <a:pt x="36" y="1374"/>
                  </a:lnTo>
                  <a:lnTo>
                    <a:pt x="36" y="1390"/>
                  </a:lnTo>
                  <a:lnTo>
                    <a:pt x="40" y="1402"/>
                  </a:lnTo>
                  <a:lnTo>
                    <a:pt x="48" y="1414"/>
                  </a:lnTo>
                  <a:lnTo>
                    <a:pt x="60" y="1438"/>
                  </a:lnTo>
                  <a:lnTo>
                    <a:pt x="66" y="1452"/>
                  </a:lnTo>
                  <a:lnTo>
                    <a:pt x="68" y="1462"/>
                  </a:lnTo>
                  <a:lnTo>
                    <a:pt x="68" y="1482"/>
                  </a:lnTo>
                  <a:lnTo>
                    <a:pt x="70" y="1494"/>
                  </a:lnTo>
                  <a:lnTo>
                    <a:pt x="72" y="1510"/>
                  </a:lnTo>
                  <a:lnTo>
                    <a:pt x="76" y="1530"/>
                  </a:lnTo>
                  <a:lnTo>
                    <a:pt x="86" y="1556"/>
                  </a:lnTo>
                  <a:lnTo>
                    <a:pt x="96" y="1580"/>
                  </a:lnTo>
                  <a:lnTo>
                    <a:pt x="100" y="1598"/>
                  </a:lnTo>
                  <a:lnTo>
                    <a:pt x="102" y="1610"/>
                  </a:lnTo>
                  <a:lnTo>
                    <a:pt x="100" y="1620"/>
                  </a:lnTo>
                  <a:lnTo>
                    <a:pt x="96" y="1632"/>
                  </a:lnTo>
                  <a:lnTo>
                    <a:pt x="94" y="1638"/>
                  </a:lnTo>
                  <a:lnTo>
                    <a:pt x="94" y="1646"/>
                  </a:lnTo>
                  <a:lnTo>
                    <a:pt x="96" y="1656"/>
                  </a:lnTo>
                  <a:lnTo>
                    <a:pt x="96" y="1664"/>
                  </a:lnTo>
                  <a:lnTo>
                    <a:pt x="94" y="1672"/>
                  </a:lnTo>
                  <a:lnTo>
                    <a:pt x="92" y="1678"/>
                  </a:lnTo>
                  <a:lnTo>
                    <a:pt x="88" y="1682"/>
                  </a:lnTo>
                  <a:lnTo>
                    <a:pt x="84" y="1684"/>
                  </a:lnTo>
                  <a:lnTo>
                    <a:pt x="80" y="1684"/>
                  </a:lnTo>
                  <a:lnTo>
                    <a:pt x="74" y="1684"/>
                  </a:lnTo>
                  <a:lnTo>
                    <a:pt x="70" y="1684"/>
                  </a:lnTo>
                  <a:lnTo>
                    <a:pt x="68" y="1688"/>
                  </a:lnTo>
                  <a:lnTo>
                    <a:pt x="66" y="1694"/>
                  </a:lnTo>
                  <a:lnTo>
                    <a:pt x="66" y="1702"/>
                  </a:lnTo>
                  <a:lnTo>
                    <a:pt x="68" y="1710"/>
                  </a:lnTo>
                  <a:lnTo>
                    <a:pt x="70" y="1716"/>
                  </a:lnTo>
                  <a:lnTo>
                    <a:pt x="76" y="1722"/>
                  </a:lnTo>
                  <a:lnTo>
                    <a:pt x="82" y="1722"/>
                  </a:lnTo>
                  <a:lnTo>
                    <a:pt x="88" y="1722"/>
                  </a:lnTo>
                  <a:lnTo>
                    <a:pt x="92" y="1726"/>
                  </a:lnTo>
                  <a:lnTo>
                    <a:pt x="104" y="1738"/>
                  </a:lnTo>
                  <a:lnTo>
                    <a:pt x="114" y="1746"/>
                  </a:lnTo>
                  <a:lnTo>
                    <a:pt x="124" y="1754"/>
                  </a:lnTo>
                  <a:lnTo>
                    <a:pt x="138" y="1760"/>
                  </a:lnTo>
                  <a:lnTo>
                    <a:pt x="156" y="1762"/>
                  </a:lnTo>
                  <a:lnTo>
                    <a:pt x="174" y="1764"/>
                  </a:lnTo>
                  <a:lnTo>
                    <a:pt x="188" y="1760"/>
                  </a:lnTo>
                  <a:lnTo>
                    <a:pt x="200" y="1756"/>
                  </a:lnTo>
                  <a:lnTo>
                    <a:pt x="208" y="1750"/>
                  </a:lnTo>
                  <a:lnTo>
                    <a:pt x="222" y="1736"/>
                  </a:lnTo>
                  <a:lnTo>
                    <a:pt x="230" y="1732"/>
                  </a:lnTo>
                  <a:lnTo>
                    <a:pt x="238" y="1730"/>
                  </a:lnTo>
                  <a:lnTo>
                    <a:pt x="246" y="1728"/>
                  </a:lnTo>
                  <a:lnTo>
                    <a:pt x="252" y="1724"/>
                  </a:lnTo>
                  <a:lnTo>
                    <a:pt x="254" y="1720"/>
                  </a:lnTo>
                  <a:lnTo>
                    <a:pt x="258" y="1714"/>
                  </a:lnTo>
                  <a:lnTo>
                    <a:pt x="260" y="1708"/>
                  </a:lnTo>
                  <a:lnTo>
                    <a:pt x="264" y="1704"/>
                  </a:lnTo>
                  <a:lnTo>
                    <a:pt x="270" y="1702"/>
                  </a:lnTo>
                  <a:lnTo>
                    <a:pt x="278" y="1700"/>
                  </a:lnTo>
                  <a:lnTo>
                    <a:pt x="290" y="1700"/>
                  </a:lnTo>
                  <a:lnTo>
                    <a:pt x="300" y="1700"/>
                  </a:lnTo>
                  <a:lnTo>
                    <a:pt x="316" y="1696"/>
                  </a:lnTo>
                  <a:lnTo>
                    <a:pt x="322" y="1694"/>
                  </a:lnTo>
                  <a:lnTo>
                    <a:pt x="328" y="1694"/>
                  </a:lnTo>
                  <a:lnTo>
                    <a:pt x="336" y="1694"/>
                  </a:lnTo>
                  <a:lnTo>
                    <a:pt x="344" y="1698"/>
                  </a:lnTo>
                  <a:lnTo>
                    <a:pt x="354" y="1702"/>
                  </a:lnTo>
                  <a:lnTo>
                    <a:pt x="360" y="1704"/>
                  </a:lnTo>
                  <a:lnTo>
                    <a:pt x="364" y="1704"/>
                  </a:lnTo>
                  <a:lnTo>
                    <a:pt x="368" y="1702"/>
                  </a:lnTo>
                  <a:lnTo>
                    <a:pt x="372" y="1698"/>
                  </a:lnTo>
                  <a:lnTo>
                    <a:pt x="378" y="1698"/>
                  </a:lnTo>
                  <a:lnTo>
                    <a:pt x="386" y="1698"/>
                  </a:lnTo>
                  <a:lnTo>
                    <a:pt x="398" y="1702"/>
                  </a:lnTo>
                  <a:lnTo>
                    <a:pt x="406" y="1702"/>
                  </a:lnTo>
                  <a:lnTo>
                    <a:pt x="410" y="1702"/>
                  </a:lnTo>
                  <a:lnTo>
                    <a:pt x="416" y="1702"/>
                  </a:lnTo>
                  <a:lnTo>
                    <a:pt x="420" y="1698"/>
                  </a:lnTo>
                  <a:lnTo>
                    <a:pt x="426" y="1690"/>
                  </a:lnTo>
                  <a:lnTo>
                    <a:pt x="430" y="1678"/>
                  </a:lnTo>
                  <a:lnTo>
                    <a:pt x="434" y="1668"/>
                  </a:lnTo>
                  <a:lnTo>
                    <a:pt x="438" y="1656"/>
                  </a:lnTo>
                  <a:lnTo>
                    <a:pt x="446" y="1650"/>
                  </a:lnTo>
                  <a:lnTo>
                    <a:pt x="450" y="1646"/>
                  </a:lnTo>
                  <a:lnTo>
                    <a:pt x="454" y="1646"/>
                  </a:lnTo>
                  <a:lnTo>
                    <a:pt x="464" y="1644"/>
                  </a:lnTo>
                  <a:lnTo>
                    <a:pt x="472" y="1640"/>
                  </a:lnTo>
                  <a:lnTo>
                    <a:pt x="484" y="1628"/>
                  </a:lnTo>
                  <a:lnTo>
                    <a:pt x="492" y="1622"/>
                  </a:lnTo>
                  <a:lnTo>
                    <a:pt x="502" y="1616"/>
                  </a:lnTo>
                  <a:lnTo>
                    <a:pt x="514" y="1614"/>
                  </a:lnTo>
                  <a:lnTo>
                    <a:pt x="530" y="1614"/>
                  </a:lnTo>
                  <a:lnTo>
                    <a:pt x="544" y="1614"/>
                  </a:lnTo>
                  <a:lnTo>
                    <a:pt x="556" y="1614"/>
                  </a:lnTo>
                  <a:lnTo>
                    <a:pt x="578" y="1610"/>
                  </a:lnTo>
                  <a:lnTo>
                    <a:pt x="596" y="1602"/>
                  </a:lnTo>
                  <a:lnTo>
                    <a:pt x="614" y="1594"/>
                  </a:lnTo>
                  <a:lnTo>
                    <a:pt x="630" y="1586"/>
                  </a:lnTo>
                  <a:lnTo>
                    <a:pt x="644" y="1580"/>
                  </a:lnTo>
                  <a:lnTo>
                    <a:pt x="660" y="1574"/>
                  </a:lnTo>
                  <a:lnTo>
                    <a:pt x="668" y="1574"/>
                  </a:lnTo>
                  <a:lnTo>
                    <a:pt x="676" y="1574"/>
                  </a:lnTo>
                  <a:lnTo>
                    <a:pt x="696" y="1578"/>
                  </a:lnTo>
                  <a:lnTo>
                    <a:pt x="706" y="1576"/>
                  </a:lnTo>
                  <a:lnTo>
                    <a:pt x="712" y="1574"/>
                  </a:lnTo>
                  <a:lnTo>
                    <a:pt x="716" y="1572"/>
                  </a:lnTo>
                  <a:lnTo>
                    <a:pt x="718" y="1570"/>
                  </a:lnTo>
                  <a:lnTo>
                    <a:pt x="724" y="1572"/>
                  </a:lnTo>
                  <a:lnTo>
                    <a:pt x="752" y="1586"/>
                  </a:lnTo>
                  <a:lnTo>
                    <a:pt x="772" y="1596"/>
                  </a:lnTo>
                  <a:lnTo>
                    <a:pt x="786" y="1602"/>
                  </a:lnTo>
                  <a:lnTo>
                    <a:pt x="798" y="1606"/>
                  </a:lnTo>
                  <a:lnTo>
                    <a:pt x="806" y="1606"/>
                  </a:lnTo>
                  <a:lnTo>
                    <a:pt x="822" y="1608"/>
                  </a:lnTo>
                  <a:lnTo>
                    <a:pt x="828" y="1612"/>
                  </a:lnTo>
                  <a:lnTo>
                    <a:pt x="838" y="1618"/>
                  </a:lnTo>
                  <a:lnTo>
                    <a:pt x="846" y="1626"/>
                  </a:lnTo>
                  <a:lnTo>
                    <a:pt x="848" y="1632"/>
                  </a:lnTo>
                  <a:lnTo>
                    <a:pt x="848" y="1636"/>
                  </a:lnTo>
                  <a:lnTo>
                    <a:pt x="846" y="1642"/>
                  </a:lnTo>
                  <a:lnTo>
                    <a:pt x="844" y="1646"/>
                  </a:lnTo>
                  <a:lnTo>
                    <a:pt x="844" y="1650"/>
                  </a:lnTo>
                  <a:lnTo>
                    <a:pt x="848" y="1656"/>
                  </a:lnTo>
                  <a:lnTo>
                    <a:pt x="860" y="1662"/>
                  </a:lnTo>
                  <a:lnTo>
                    <a:pt x="866" y="1666"/>
                  </a:lnTo>
                  <a:lnTo>
                    <a:pt x="870" y="1672"/>
                  </a:lnTo>
                  <a:lnTo>
                    <a:pt x="876" y="1682"/>
                  </a:lnTo>
                  <a:lnTo>
                    <a:pt x="880" y="1694"/>
                  </a:lnTo>
                  <a:lnTo>
                    <a:pt x="882" y="1708"/>
                  </a:lnTo>
                  <a:lnTo>
                    <a:pt x="884" y="1722"/>
                  </a:lnTo>
                  <a:lnTo>
                    <a:pt x="886" y="1732"/>
                  </a:lnTo>
                  <a:lnTo>
                    <a:pt x="892" y="1742"/>
                  </a:lnTo>
                  <a:lnTo>
                    <a:pt x="894" y="1746"/>
                  </a:lnTo>
                  <a:lnTo>
                    <a:pt x="900" y="1748"/>
                  </a:lnTo>
                  <a:lnTo>
                    <a:pt x="914" y="1756"/>
                  </a:lnTo>
                  <a:lnTo>
                    <a:pt x="914" y="1758"/>
                  </a:lnTo>
                  <a:lnTo>
                    <a:pt x="914" y="1756"/>
                  </a:lnTo>
                  <a:lnTo>
                    <a:pt x="914" y="1750"/>
                  </a:lnTo>
                  <a:lnTo>
                    <a:pt x="916" y="1742"/>
                  </a:lnTo>
                  <a:lnTo>
                    <a:pt x="920" y="1730"/>
                  </a:lnTo>
                  <a:lnTo>
                    <a:pt x="932" y="1716"/>
                  </a:lnTo>
                  <a:lnTo>
                    <a:pt x="944" y="1702"/>
                  </a:lnTo>
                  <a:lnTo>
                    <a:pt x="952" y="1694"/>
                  </a:lnTo>
                  <a:lnTo>
                    <a:pt x="958" y="1690"/>
                  </a:lnTo>
                  <a:lnTo>
                    <a:pt x="962" y="1690"/>
                  </a:lnTo>
                  <a:lnTo>
                    <a:pt x="964" y="1690"/>
                  </a:lnTo>
                  <a:lnTo>
                    <a:pt x="966" y="1680"/>
                  </a:lnTo>
                  <a:lnTo>
                    <a:pt x="968" y="1672"/>
                  </a:lnTo>
                  <a:lnTo>
                    <a:pt x="972" y="1666"/>
                  </a:lnTo>
                  <a:lnTo>
                    <a:pt x="980" y="1658"/>
                  </a:lnTo>
                  <a:lnTo>
                    <a:pt x="986" y="1650"/>
                  </a:lnTo>
                  <a:lnTo>
                    <a:pt x="988" y="1646"/>
                  </a:lnTo>
                  <a:lnTo>
                    <a:pt x="990" y="1640"/>
                  </a:lnTo>
                  <a:lnTo>
                    <a:pt x="990" y="1632"/>
                  </a:lnTo>
                  <a:lnTo>
                    <a:pt x="990" y="1630"/>
                  </a:lnTo>
                  <a:lnTo>
                    <a:pt x="990" y="1632"/>
                  </a:lnTo>
                  <a:lnTo>
                    <a:pt x="998" y="1646"/>
                  </a:lnTo>
                  <a:lnTo>
                    <a:pt x="998" y="1654"/>
                  </a:lnTo>
                  <a:lnTo>
                    <a:pt x="996" y="1664"/>
                  </a:lnTo>
                  <a:lnTo>
                    <a:pt x="988" y="1686"/>
                  </a:lnTo>
                  <a:lnTo>
                    <a:pt x="980" y="1710"/>
                  </a:lnTo>
                  <a:lnTo>
                    <a:pt x="978" y="1718"/>
                  </a:lnTo>
                  <a:lnTo>
                    <a:pt x="978" y="1726"/>
                  </a:lnTo>
                  <a:lnTo>
                    <a:pt x="980" y="1736"/>
                  </a:lnTo>
                  <a:lnTo>
                    <a:pt x="980" y="1746"/>
                  </a:lnTo>
                  <a:lnTo>
                    <a:pt x="976" y="1750"/>
                  </a:lnTo>
                  <a:lnTo>
                    <a:pt x="972" y="1752"/>
                  </a:lnTo>
                  <a:lnTo>
                    <a:pt x="968" y="1752"/>
                  </a:lnTo>
                  <a:lnTo>
                    <a:pt x="964" y="1754"/>
                  </a:lnTo>
                  <a:lnTo>
                    <a:pt x="960" y="1756"/>
                  </a:lnTo>
                  <a:lnTo>
                    <a:pt x="956" y="1758"/>
                  </a:lnTo>
                  <a:lnTo>
                    <a:pt x="954" y="1762"/>
                  </a:lnTo>
                  <a:lnTo>
                    <a:pt x="954" y="1766"/>
                  </a:lnTo>
                  <a:lnTo>
                    <a:pt x="958" y="1770"/>
                  </a:lnTo>
                  <a:lnTo>
                    <a:pt x="962" y="1770"/>
                  </a:lnTo>
                  <a:lnTo>
                    <a:pt x="972" y="1770"/>
                  </a:lnTo>
                  <a:lnTo>
                    <a:pt x="978" y="1770"/>
                  </a:lnTo>
                  <a:lnTo>
                    <a:pt x="982" y="1766"/>
                  </a:lnTo>
                  <a:lnTo>
                    <a:pt x="990" y="1758"/>
                  </a:lnTo>
                  <a:lnTo>
                    <a:pt x="994" y="1750"/>
                  </a:lnTo>
                  <a:lnTo>
                    <a:pt x="996" y="1740"/>
                  </a:lnTo>
                  <a:lnTo>
                    <a:pt x="1000" y="1730"/>
                  </a:lnTo>
                  <a:lnTo>
                    <a:pt x="1002" y="1726"/>
                  </a:lnTo>
                  <a:lnTo>
                    <a:pt x="1004" y="1726"/>
                  </a:lnTo>
                  <a:lnTo>
                    <a:pt x="1006" y="1726"/>
                  </a:lnTo>
                  <a:lnTo>
                    <a:pt x="1012" y="1734"/>
                  </a:lnTo>
                  <a:lnTo>
                    <a:pt x="1016" y="1744"/>
                  </a:lnTo>
                  <a:lnTo>
                    <a:pt x="1018" y="1754"/>
                  </a:lnTo>
                  <a:lnTo>
                    <a:pt x="1016" y="1762"/>
                  </a:lnTo>
                  <a:lnTo>
                    <a:pt x="1014" y="1770"/>
                  </a:lnTo>
                  <a:lnTo>
                    <a:pt x="1006" y="1784"/>
                  </a:lnTo>
                  <a:lnTo>
                    <a:pt x="1004" y="1788"/>
                  </a:lnTo>
                  <a:lnTo>
                    <a:pt x="1006" y="1792"/>
                  </a:lnTo>
                  <a:lnTo>
                    <a:pt x="1008" y="1794"/>
                  </a:lnTo>
                  <a:lnTo>
                    <a:pt x="1012" y="1794"/>
                  </a:lnTo>
                  <a:lnTo>
                    <a:pt x="1020" y="1792"/>
                  </a:lnTo>
                  <a:lnTo>
                    <a:pt x="1030" y="1792"/>
                  </a:lnTo>
                  <a:lnTo>
                    <a:pt x="1036" y="1792"/>
                  </a:lnTo>
                  <a:lnTo>
                    <a:pt x="1042" y="1794"/>
                  </a:lnTo>
                  <a:lnTo>
                    <a:pt x="1048" y="1800"/>
                  </a:lnTo>
                  <a:lnTo>
                    <a:pt x="1054" y="1806"/>
                  </a:lnTo>
                  <a:lnTo>
                    <a:pt x="1060" y="1814"/>
                  </a:lnTo>
                  <a:lnTo>
                    <a:pt x="1066" y="1824"/>
                  </a:lnTo>
                  <a:lnTo>
                    <a:pt x="1070" y="1832"/>
                  </a:lnTo>
                  <a:lnTo>
                    <a:pt x="1072" y="1842"/>
                  </a:lnTo>
                  <a:lnTo>
                    <a:pt x="1072" y="1850"/>
                  </a:lnTo>
                  <a:lnTo>
                    <a:pt x="1070" y="1858"/>
                  </a:lnTo>
                  <a:lnTo>
                    <a:pt x="1068" y="1866"/>
                  </a:lnTo>
                  <a:lnTo>
                    <a:pt x="1068" y="1874"/>
                  </a:lnTo>
                  <a:lnTo>
                    <a:pt x="1074" y="1886"/>
                  </a:lnTo>
                  <a:lnTo>
                    <a:pt x="1080" y="1896"/>
                  </a:lnTo>
                  <a:lnTo>
                    <a:pt x="1088" y="1904"/>
                  </a:lnTo>
                  <a:lnTo>
                    <a:pt x="1098" y="1914"/>
                  </a:lnTo>
                  <a:lnTo>
                    <a:pt x="1106" y="1920"/>
                  </a:lnTo>
                  <a:lnTo>
                    <a:pt x="1114" y="1924"/>
                  </a:lnTo>
                  <a:lnTo>
                    <a:pt x="1120" y="1926"/>
                  </a:lnTo>
                  <a:lnTo>
                    <a:pt x="1126" y="1930"/>
                  </a:lnTo>
                  <a:lnTo>
                    <a:pt x="1134" y="1938"/>
                  </a:lnTo>
                  <a:lnTo>
                    <a:pt x="1138" y="1944"/>
                  </a:lnTo>
                  <a:lnTo>
                    <a:pt x="1142" y="1944"/>
                  </a:lnTo>
                  <a:lnTo>
                    <a:pt x="1146" y="1942"/>
                  </a:lnTo>
                  <a:lnTo>
                    <a:pt x="1152" y="1936"/>
                  </a:lnTo>
                  <a:lnTo>
                    <a:pt x="1156" y="1936"/>
                  </a:lnTo>
                  <a:lnTo>
                    <a:pt x="1160" y="1936"/>
                  </a:lnTo>
                  <a:lnTo>
                    <a:pt x="1176" y="1942"/>
                  </a:lnTo>
                  <a:lnTo>
                    <a:pt x="1198" y="1956"/>
                  </a:lnTo>
                  <a:lnTo>
                    <a:pt x="1210" y="1962"/>
                  </a:lnTo>
                  <a:lnTo>
                    <a:pt x="1218" y="1964"/>
                  </a:lnTo>
                  <a:lnTo>
                    <a:pt x="1224" y="1964"/>
                  </a:lnTo>
                  <a:lnTo>
                    <a:pt x="1230" y="1960"/>
                  </a:lnTo>
                  <a:lnTo>
                    <a:pt x="1238" y="1952"/>
                  </a:lnTo>
                  <a:lnTo>
                    <a:pt x="1244" y="1946"/>
                  </a:lnTo>
                  <a:lnTo>
                    <a:pt x="1252" y="1940"/>
                  </a:lnTo>
                  <a:lnTo>
                    <a:pt x="1260" y="1936"/>
                  </a:lnTo>
                  <a:lnTo>
                    <a:pt x="1264" y="1930"/>
                  </a:lnTo>
                  <a:lnTo>
                    <a:pt x="1270" y="1920"/>
                  </a:lnTo>
                  <a:lnTo>
                    <a:pt x="1270" y="1918"/>
                  </a:lnTo>
                  <a:lnTo>
                    <a:pt x="1272" y="1916"/>
                  </a:lnTo>
                  <a:lnTo>
                    <a:pt x="1276" y="1916"/>
                  </a:lnTo>
                  <a:lnTo>
                    <a:pt x="1282" y="1918"/>
                  </a:lnTo>
                  <a:lnTo>
                    <a:pt x="1286" y="1924"/>
                  </a:lnTo>
                  <a:lnTo>
                    <a:pt x="1288" y="1928"/>
                  </a:lnTo>
                  <a:lnTo>
                    <a:pt x="1284" y="1930"/>
                  </a:lnTo>
                  <a:lnTo>
                    <a:pt x="1280" y="1934"/>
                  </a:lnTo>
                  <a:lnTo>
                    <a:pt x="1274" y="1940"/>
                  </a:lnTo>
                  <a:lnTo>
                    <a:pt x="1274" y="1944"/>
                  </a:lnTo>
                  <a:lnTo>
                    <a:pt x="1278" y="1946"/>
                  </a:lnTo>
                  <a:lnTo>
                    <a:pt x="1282" y="1948"/>
                  </a:lnTo>
                  <a:lnTo>
                    <a:pt x="1288" y="1948"/>
                  </a:lnTo>
                  <a:lnTo>
                    <a:pt x="1290" y="1944"/>
                  </a:lnTo>
                  <a:lnTo>
                    <a:pt x="1292" y="1942"/>
                  </a:lnTo>
                  <a:lnTo>
                    <a:pt x="1296" y="1936"/>
                  </a:lnTo>
                  <a:lnTo>
                    <a:pt x="1296" y="1942"/>
                  </a:lnTo>
                  <a:lnTo>
                    <a:pt x="1298" y="1948"/>
                  </a:lnTo>
                  <a:lnTo>
                    <a:pt x="1300" y="1952"/>
                  </a:lnTo>
                  <a:lnTo>
                    <a:pt x="1306" y="1956"/>
                  </a:lnTo>
                  <a:lnTo>
                    <a:pt x="1316" y="1964"/>
                  </a:lnTo>
                  <a:lnTo>
                    <a:pt x="1324" y="1970"/>
                  </a:lnTo>
                  <a:lnTo>
                    <a:pt x="1334" y="1982"/>
                  </a:lnTo>
                  <a:lnTo>
                    <a:pt x="1338" y="1988"/>
                  </a:lnTo>
                  <a:lnTo>
                    <a:pt x="1340" y="1988"/>
                  </a:lnTo>
                  <a:lnTo>
                    <a:pt x="1340" y="1980"/>
                  </a:lnTo>
                  <a:lnTo>
                    <a:pt x="1340" y="1974"/>
                  </a:lnTo>
                  <a:lnTo>
                    <a:pt x="1340" y="1968"/>
                  </a:lnTo>
                  <a:lnTo>
                    <a:pt x="1342" y="1962"/>
                  </a:lnTo>
                  <a:lnTo>
                    <a:pt x="1346" y="1960"/>
                  </a:lnTo>
                  <a:lnTo>
                    <a:pt x="1354" y="1956"/>
                  </a:lnTo>
                  <a:lnTo>
                    <a:pt x="1362" y="1950"/>
                  </a:lnTo>
                  <a:lnTo>
                    <a:pt x="1386" y="1930"/>
                  </a:lnTo>
                  <a:lnTo>
                    <a:pt x="1398" y="1920"/>
                  </a:lnTo>
                  <a:lnTo>
                    <a:pt x="1412" y="1912"/>
                  </a:lnTo>
                  <a:lnTo>
                    <a:pt x="1428" y="1908"/>
                  </a:lnTo>
                  <a:lnTo>
                    <a:pt x="1434" y="1908"/>
                  </a:lnTo>
                  <a:lnTo>
                    <a:pt x="1442" y="1908"/>
                  </a:lnTo>
                  <a:lnTo>
                    <a:pt x="1456" y="1910"/>
                  </a:lnTo>
                  <a:lnTo>
                    <a:pt x="1466" y="1906"/>
                  </a:lnTo>
                  <a:lnTo>
                    <a:pt x="1474" y="1902"/>
                  </a:lnTo>
                  <a:lnTo>
                    <a:pt x="1478" y="1896"/>
                  </a:lnTo>
                  <a:lnTo>
                    <a:pt x="1482" y="1890"/>
                  </a:lnTo>
                  <a:lnTo>
                    <a:pt x="1482" y="1884"/>
                  </a:lnTo>
                  <a:lnTo>
                    <a:pt x="1482" y="1878"/>
                  </a:lnTo>
                  <a:lnTo>
                    <a:pt x="1478" y="1874"/>
                  </a:lnTo>
                  <a:lnTo>
                    <a:pt x="1476" y="1870"/>
                  </a:lnTo>
                  <a:lnTo>
                    <a:pt x="1476" y="1866"/>
                  </a:lnTo>
                  <a:lnTo>
                    <a:pt x="1480" y="1856"/>
                  </a:lnTo>
                  <a:lnTo>
                    <a:pt x="1486" y="1842"/>
                  </a:lnTo>
                  <a:lnTo>
                    <a:pt x="1488" y="1836"/>
                  </a:lnTo>
                  <a:lnTo>
                    <a:pt x="1488" y="1828"/>
                  </a:lnTo>
                  <a:lnTo>
                    <a:pt x="1490" y="1812"/>
                  </a:lnTo>
                  <a:lnTo>
                    <a:pt x="1494" y="1794"/>
                  </a:lnTo>
                  <a:lnTo>
                    <a:pt x="1502" y="1776"/>
                  </a:lnTo>
                  <a:lnTo>
                    <a:pt x="1506" y="1770"/>
                  </a:lnTo>
                  <a:lnTo>
                    <a:pt x="1510" y="1766"/>
                  </a:lnTo>
                  <a:lnTo>
                    <a:pt x="1514" y="1760"/>
                  </a:lnTo>
                  <a:lnTo>
                    <a:pt x="1518" y="1750"/>
                  </a:lnTo>
                  <a:lnTo>
                    <a:pt x="1526" y="1718"/>
                  </a:lnTo>
                  <a:lnTo>
                    <a:pt x="1530" y="1700"/>
                  </a:lnTo>
                  <a:lnTo>
                    <a:pt x="1538" y="1680"/>
                  </a:lnTo>
                  <a:lnTo>
                    <a:pt x="1548" y="1662"/>
                  </a:lnTo>
                  <a:lnTo>
                    <a:pt x="1554" y="1654"/>
                  </a:lnTo>
                  <a:lnTo>
                    <a:pt x="1562" y="1646"/>
                  </a:lnTo>
                  <a:lnTo>
                    <a:pt x="1574" y="1634"/>
                  </a:lnTo>
                  <a:lnTo>
                    <a:pt x="1582" y="1626"/>
                  </a:lnTo>
                  <a:lnTo>
                    <a:pt x="1586" y="1618"/>
                  </a:lnTo>
                  <a:lnTo>
                    <a:pt x="1588" y="1612"/>
                  </a:lnTo>
                  <a:lnTo>
                    <a:pt x="1588" y="1604"/>
                  </a:lnTo>
                  <a:lnTo>
                    <a:pt x="1590" y="1598"/>
                  </a:lnTo>
                  <a:lnTo>
                    <a:pt x="1594" y="1590"/>
                  </a:lnTo>
                  <a:lnTo>
                    <a:pt x="1598" y="1576"/>
                  </a:lnTo>
                  <a:lnTo>
                    <a:pt x="1602" y="1566"/>
                  </a:lnTo>
                  <a:lnTo>
                    <a:pt x="1602" y="1556"/>
                  </a:lnTo>
                  <a:lnTo>
                    <a:pt x="1602" y="1546"/>
                  </a:lnTo>
                  <a:lnTo>
                    <a:pt x="1602" y="1532"/>
                  </a:lnTo>
                  <a:lnTo>
                    <a:pt x="1604" y="1524"/>
                  </a:lnTo>
                  <a:lnTo>
                    <a:pt x="1606" y="1516"/>
                  </a:lnTo>
                  <a:lnTo>
                    <a:pt x="1612" y="1504"/>
                  </a:lnTo>
                  <a:lnTo>
                    <a:pt x="1614" y="1494"/>
                  </a:lnTo>
                  <a:lnTo>
                    <a:pt x="1616" y="1476"/>
                  </a:lnTo>
                  <a:lnTo>
                    <a:pt x="1618" y="1458"/>
                  </a:lnTo>
                  <a:lnTo>
                    <a:pt x="1620" y="1448"/>
                  </a:lnTo>
                  <a:lnTo>
                    <a:pt x="1626" y="1438"/>
                  </a:lnTo>
                  <a:lnTo>
                    <a:pt x="1628" y="1432"/>
                  </a:lnTo>
                  <a:lnTo>
                    <a:pt x="1630" y="1426"/>
                  </a:lnTo>
                  <a:lnTo>
                    <a:pt x="1628" y="1412"/>
                  </a:lnTo>
                  <a:lnTo>
                    <a:pt x="1626" y="1398"/>
                  </a:lnTo>
                  <a:lnTo>
                    <a:pt x="1622" y="1384"/>
                  </a:lnTo>
                  <a:lnTo>
                    <a:pt x="1612" y="1358"/>
                  </a:lnTo>
                  <a:lnTo>
                    <a:pt x="1610" y="1350"/>
                  </a:lnTo>
                  <a:lnTo>
                    <a:pt x="1610" y="1344"/>
                  </a:lnTo>
                  <a:close/>
                  <a:moveTo>
                    <a:pt x="1412" y="2026"/>
                  </a:moveTo>
                  <a:lnTo>
                    <a:pt x="1412" y="2026"/>
                  </a:lnTo>
                  <a:lnTo>
                    <a:pt x="1408" y="2024"/>
                  </a:lnTo>
                  <a:lnTo>
                    <a:pt x="1406" y="2020"/>
                  </a:lnTo>
                  <a:lnTo>
                    <a:pt x="1404" y="2016"/>
                  </a:lnTo>
                  <a:lnTo>
                    <a:pt x="1402" y="2014"/>
                  </a:lnTo>
                  <a:lnTo>
                    <a:pt x="1400" y="2014"/>
                  </a:lnTo>
                  <a:lnTo>
                    <a:pt x="1396" y="2018"/>
                  </a:lnTo>
                  <a:lnTo>
                    <a:pt x="1392" y="2022"/>
                  </a:lnTo>
                  <a:lnTo>
                    <a:pt x="1392" y="2024"/>
                  </a:lnTo>
                  <a:lnTo>
                    <a:pt x="1394" y="2024"/>
                  </a:lnTo>
                  <a:lnTo>
                    <a:pt x="1396" y="2026"/>
                  </a:lnTo>
                  <a:lnTo>
                    <a:pt x="1398" y="2028"/>
                  </a:lnTo>
                  <a:lnTo>
                    <a:pt x="1400" y="2038"/>
                  </a:lnTo>
                  <a:lnTo>
                    <a:pt x="1402" y="2040"/>
                  </a:lnTo>
                  <a:lnTo>
                    <a:pt x="1404" y="2042"/>
                  </a:lnTo>
                  <a:lnTo>
                    <a:pt x="1410" y="2044"/>
                  </a:lnTo>
                  <a:lnTo>
                    <a:pt x="1414" y="2042"/>
                  </a:lnTo>
                  <a:lnTo>
                    <a:pt x="1414" y="2040"/>
                  </a:lnTo>
                  <a:lnTo>
                    <a:pt x="1414" y="2036"/>
                  </a:lnTo>
                  <a:lnTo>
                    <a:pt x="1412" y="2034"/>
                  </a:lnTo>
                  <a:lnTo>
                    <a:pt x="1412" y="2032"/>
                  </a:lnTo>
                  <a:lnTo>
                    <a:pt x="1414" y="2030"/>
                  </a:lnTo>
                  <a:lnTo>
                    <a:pt x="1416" y="2028"/>
                  </a:lnTo>
                  <a:lnTo>
                    <a:pt x="1412" y="2026"/>
                  </a:lnTo>
                  <a:close/>
                  <a:moveTo>
                    <a:pt x="1708" y="300"/>
                  </a:moveTo>
                  <a:lnTo>
                    <a:pt x="1708" y="300"/>
                  </a:lnTo>
                  <a:lnTo>
                    <a:pt x="1704" y="298"/>
                  </a:lnTo>
                  <a:lnTo>
                    <a:pt x="1700" y="294"/>
                  </a:lnTo>
                  <a:lnTo>
                    <a:pt x="1694" y="284"/>
                  </a:lnTo>
                  <a:lnTo>
                    <a:pt x="1688" y="274"/>
                  </a:lnTo>
                  <a:lnTo>
                    <a:pt x="1686" y="272"/>
                  </a:lnTo>
                  <a:lnTo>
                    <a:pt x="1682" y="268"/>
                  </a:lnTo>
                  <a:lnTo>
                    <a:pt x="1678" y="266"/>
                  </a:lnTo>
                  <a:lnTo>
                    <a:pt x="1676" y="262"/>
                  </a:lnTo>
                  <a:lnTo>
                    <a:pt x="1672" y="252"/>
                  </a:lnTo>
                  <a:lnTo>
                    <a:pt x="1668" y="244"/>
                  </a:lnTo>
                  <a:lnTo>
                    <a:pt x="1668" y="242"/>
                  </a:lnTo>
                  <a:lnTo>
                    <a:pt x="1664" y="244"/>
                  </a:lnTo>
                  <a:lnTo>
                    <a:pt x="1662" y="248"/>
                  </a:lnTo>
                  <a:lnTo>
                    <a:pt x="1662" y="250"/>
                  </a:lnTo>
                  <a:lnTo>
                    <a:pt x="1666" y="256"/>
                  </a:lnTo>
                  <a:lnTo>
                    <a:pt x="1670" y="264"/>
                  </a:lnTo>
                  <a:lnTo>
                    <a:pt x="1672" y="268"/>
                  </a:lnTo>
                  <a:lnTo>
                    <a:pt x="1672" y="276"/>
                  </a:lnTo>
                  <a:lnTo>
                    <a:pt x="1672" y="282"/>
                  </a:lnTo>
                  <a:lnTo>
                    <a:pt x="1672" y="288"/>
                  </a:lnTo>
                  <a:lnTo>
                    <a:pt x="1680" y="298"/>
                  </a:lnTo>
                  <a:lnTo>
                    <a:pt x="1688" y="306"/>
                  </a:lnTo>
                  <a:lnTo>
                    <a:pt x="1690" y="310"/>
                  </a:lnTo>
                  <a:lnTo>
                    <a:pt x="1692" y="316"/>
                  </a:lnTo>
                  <a:lnTo>
                    <a:pt x="1694" y="324"/>
                  </a:lnTo>
                  <a:lnTo>
                    <a:pt x="1700" y="330"/>
                  </a:lnTo>
                  <a:lnTo>
                    <a:pt x="1708" y="332"/>
                  </a:lnTo>
                  <a:lnTo>
                    <a:pt x="1716" y="330"/>
                  </a:lnTo>
                  <a:lnTo>
                    <a:pt x="1720" y="328"/>
                  </a:lnTo>
                  <a:lnTo>
                    <a:pt x="1722" y="326"/>
                  </a:lnTo>
                  <a:lnTo>
                    <a:pt x="1722" y="322"/>
                  </a:lnTo>
                  <a:lnTo>
                    <a:pt x="1720" y="316"/>
                  </a:lnTo>
                  <a:lnTo>
                    <a:pt x="1716" y="306"/>
                  </a:lnTo>
                  <a:lnTo>
                    <a:pt x="1712" y="304"/>
                  </a:lnTo>
                  <a:lnTo>
                    <a:pt x="1708" y="300"/>
                  </a:lnTo>
                  <a:close/>
                  <a:moveTo>
                    <a:pt x="1712" y="342"/>
                  </a:moveTo>
                  <a:lnTo>
                    <a:pt x="1712" y="342"/>
                  </a:lnTo>
                  <a:lnTo>
                    <a:pt x="1712" y="346"/>
                  </a:lnTo>
                  <a:lnTo>
                    <a:pt x="1716" y="346"/>
                  </a:lnTo>
                  <a:lnTo>
                    <a:pt x="1718" y="346"/>
                  </a:lnTo>
                  <a:lnTo>
                    <a:pt x="1720" y="344"/>
                  </a:lnTo>
                  <a:lnTo>
                    <a:pt x="1718" y="340"/>
                  </a:lnTo>
                  <a:lnTo>
                    <a:pt x="1716" y="338"/>
                  </a:lnTo>
                  <a:lnTo>
                    <a:pt x="1712" y="340"/>
                  </a:lnTo>
                  <a:lnTo>
                    <a:pt x="1712" y="342"/>
                  </a:lnTo>
                  <a:close/>
                  <a:moveTo>
                    <a:pt x="1238" y="2006"/>
                  </a:moveTo>
                  <a:lnTo>
                    <a:pt x="1238" y="2006"/>
                  </a:lnTo>
                  <a:lnTo>
                    <a:pt x="1236" y="2012"/>
                  </a:lnTo>
                  <a:lnTo>
                    <a:pt x="1234" y="2024"/>
                  </a:lnTo>
                  <a:lnTo>
                    <a:pt x="1236" y="2032"/>
                  </a:lnTo>
                  <a:lnTo>
                    <a:pt x="1240" y="2034"/>
                  </a:lnTo>
                  <a:lnTo>
                    <a:pt x="1242" y="2032"/>
                  </a:lnTo>
                  <a:lnTo>
                    <a:pt x="1244" y="2028"/>
                  </a:lnTo>
                  <a:lnTo>
                    <a:pt x="1246" y="2024"/>
                  </a:lnTo>
                  <a:lnTo>
                    <a:pt x="1246" y="2014"/>
                  </a:lnTo>
                  <a:lnTo>
                    <a:pt x="1242" y="2006"/>
                  </a:lnTo>
                  <a:lnTo>
                    <a:pt x="1240" y="2004"/>
                  </a:lnTo>
                  <a:lnTo>
                    <a:pt x="1238" y="2006"/>
                  </a:lnTo>
                  <a:close/>
                  <a:moveTo>
                    <a:pt x="1414" y="2116"/>
                  </a:moveTo>
                  <a:lnTo>
                    <a:pt x="1414" y="2116"/>
                  </a:lnTo>
                  <a:lnTo>
                    <a:pt x="1414" y="2106"/>
                  </a:lnTo>
                  <a:lnTo>
                    <a:pt x="1414" y="2096"/>
                  </a:lnTo>
                  <a:lnTo>
                    <a:pt x="1414" y="2088"/>
                  </a:lnTo>
                  <a:lnTo>
                    <a:pt x="1412" y="2082"/>
                  </a:lnTo>
                  <a:lnTo>
                    <a:pt x="1408" y="2076"/>
                  </a:lnTo>
                  <a:lnTo>
                    <a:pt x="1406" y="2072"/>
                  </a:lnTo>
                  <a:lnTo>
                    <a:pt x="1402" y="2072"/>
                  </a:lnTo>
                  <a:lnTo>
                    <a:pt x="1400" y="2074"/>
                  </a:lnTo>
                  <a:lnTo>
                    <a:pt x="1398" y="2078"/>
                  </a:lnTo>
                  <a:lnTo>
                    <a:pt x="1396" y="2078"/>
                  </a:lnTo>
                  <a:lnTo>
                    <a:pt x="1392" y="2076"/>
                  </a:lnTo>
                  <a:lnTo>
                    <a:pt x="1388" y="2076"/>
                  </a:lnTo>
                  <a:lnTo>
                    <a:pt x="1386" y="2078"/>
                  </a:lnTo>
                  <a:lnTo>
                    <a:pt x="1382" y="2080"/>
                  </a:lnTo>
                  <a:lnTo>
                    <a:pt x="1380" y="2082"/>
                  </a:lnTo>
                  <a:lnTo>
                    <a:pt x="1378" y="2082"/>
                  </a:lnTo>
                  <a:lnTo>
                    <a:pt x="1370" y="2082"/>
                  </a:lnTo>
                  <a:lnTo>
                    <a:pt x="1352" y="2088"/>
                  </a:lnTo>
                  <a:lnTo>
                    <a:pt x="1340" y="2092"/>
                  </a:lnTo>
                  <a:lnTo>
                    <a:pt x="1332" y="2094"/>
                  </a:lnTo>
                  <a:lnTo>
                    <a:pt x="1324" y="2092"/>
                  </a:lnTo>
                  <a:lnTo>
                    <a:pt x="1320" y="2088"/>
                  </a:lnTo>
                  <a:lnTo>
                    <a:pt x="1310" y="2080"/>
                  </a:lnTo>
                  <a:lnTo>
                    <a:pt x="1304" y="2076"/>
                  </a:lnTo>
                  <a:lnTo>
                    <a:pt x="1296" y="2076"/>
                  </a:lnTo>
                  <a:lnTo>
                    <a:pt x="1288" y="2074"/>
                  </a:lnTo>
                  <a:lnTo>
                    <a:pt x="1282" y="2072"/>
                  </a:lnTo>
                  <a:lnTo>
                    <a:pt x="1274" y="2066"/>
                  </a:lnTo>
                  <a:lnTo>
                    <a:pt x="1272" y="2064"/>
                  </a:lnTo>
                  <a:lnTo>
                    <a:pt x="1270" y="2064"/>
                  </a:lnTo>
                  <a:lnTo>
                    <a:pt x="1266" y="2078"/>
                  </a:lnTo>
                  <a:lnTo>
                    <a:pt x="1264" y="2086"/>
                  </a:lnTo>
                  <a:lnTo>
                    <a:pt x="1266" y="2094"/>
                  </a:lnTo>
                  <a:lnTo>
                    <a:pt x="1276" y="2118"/>
                  </a:lnTo>
                  <a:lnTo>
                    <a:pt x="1280" y="2130"/>
                  </a:lnTo>
                  <a:lnTo>
                    <a:pt x="1284" y="2134"/>
                  </a:lnTo>
                  <a:lnTo>
                    <a:pt x="1288" y="2136"/>
                  </a:lnTo>
                  <a:lnTo>
                    <a:pt x="1288" y="2144"/>
                  </a:lnTo>
                  <a:lnTo>
                    <a:pt x="1288" y="2158"/>
                  </a:lnTo>
                  <a:lnTo>
                    <a:pt x="1292" y="2174"/>
                  </a:lnTo>
                  <a:lnTo>
                    <a:pt x="1296" y="2186"/>
                  </a:lnTo>
                  <a:lnTo>
                    <a:pt x="1300" y="2192"/>
                  </a:lnTo>
                  <a:lnTo>
                    <a:pt x="1304" y="2198"/>
                  </a:lnTo>
                  <a:lnTo>
                    <a:pt x="1310" y="2202"/>
                  </a:lnTo>
                  <a:lnTo>
                    <a:pt x="1312" y="2206"/>
                  </a:lnTo>
                  <a:lnTo>
                    <a:pt x="1318" y="2216"/>
                  </a:lnTo>
                  <a:lnTo>
                    <a:pt x="1322" y="2224"/>
                  </a:lnTo>
                  <a:lnTo>
                    <a:pt x="1324" y="2226"/>
                  </a:lnTo>
                  <a:lnTo>
                    <a:pt x="1328" y="2226"/>
                  </a:lnTo>
                  <a:lnTo>
                    <a:pt x="1332" y="2226"/>
                  </a:lnTo>
                  <a:lnTo>
                    <a:pt x="1338" y="2226"/>
                  </a:lnTo>
                  <a:lnTo>
                    <a:pt x="1352" y="2230"/>
                  </a:lnTo>
                  <a:lnTo>
                    <a:pt x="1356" y="2232"/>
                  </a:lnTo>
                  <a:lnTo>
                    <a:pt x="1358" y="2230"/>
                  </a:lnTo>
                  <a:lnTo>
                    <a:pt x="1360" y="2226"/>
                  </a:lnTo>
                  <a:lnTo>
                    <a:pt x="1362" y="2220"/>
                  </a:lnTo>
                  <a:lnTo>
                    <a:pt x="1366" y="2214"/>
                  </a:lnTo>
                  <a:lnTo>
                    <a:pt x="1370" y="2212"/>
                  </a:lnTo>
                  <a:lnTo>
                    <a:pt x="1372" y="2208"/>
                  </a:lnTo>
                  <a:lnTo>
                    <a:pt x="1374" y="2200"/>
                  </a:lnTo>
                  <a:lnTo>
                    <a:pt x="1376" y="2194"/>
                  </a:lnTo>
                  <a:lnTo>
                    <a:pt x="1378" y="2194"/>
                  </a:lnTo>
                  <a:lnTo>
                    <a:pt x="1378" y="2196"/>
                  </a:lnTo>
                  <a:lnTo>
                    <a:pt x="1380" y="2198"/>
                  </a:lnTo>
                  <a:lnTo>
                    <a:pt x="1382" y="2198"/>
                  </a:lnTo>
                  <a:lnTo>
                    <a:pt x="1382" y="2194"/>
                  </a:lnTo>
                  <a:lnTo>
                    <a:pt x="1384" y="2190"/>
                  </a:lnTo>
                  <a:lnTo>
                    <a:pt x="1386" y="2188"/>
                  </a:lnTo>
                  <a:lnTo>
                    <a:pt x="1388" y="2188"/>
                  </a:lnTo>
                  <a:lnTo>
                    <a:pt x="1392" y="2192"/>
                  </a:lnTo>
                  <a:lnTo>
                    <a:pt x="1394" y="2194"/>
                  </a:lnTo>
                  <a:lnTo>
                    <a:pt x="1394" y="2196"/>
                  </a:lnTo>
                  <a:lnTo>
                    <a:pt x="1392" y="2196"/>
                  </a:lnTo>
                  <a:lnTo>
                    <a:pt x="1388" y="2198"/>
                  </a:lnTo>
                  <a:lnTo>
                    <a:pt x="1388" y="2202"/>
                  </a:lnTo>
                  <a:lnTo>
                    <a:pt x="1390" y="2206"/>
                  </a:lnTo>
                  <a:lnTo>
                    <a:pt x="1398" y="2210"/>
                  </a:lnTo>
                  <a:lnTo>
                    <a:pt x="1402" y="2208"/>
                  </a:lnTo>
                  <a:lnTo>
                    <a:pt x="1404" y="2206"/>
                  </a:lnTo>
                  <a:lnTo>
                    <a:pt x="1402" y="2194"/>
                  </a:lnTo>
                  <a:lnTo>
                    <a:pt x="1400" y="2180"/>
                  </a:lnTo>
                  <a:lnTo>
                    <a:pt x="1400" y="2174"/>
                  </a:lnTo>
                  <a:lnTo>
                    <a:pt x="1402" y="2170"/>
                  </a:lnTo>
                  <a:lnTo>
                    <a:pt x="1404" y="2168"/>
                  </a:lnTo>
                  <a:lnTo>
                    <a:pt x="1404" y="2166"/>
                  </a:lnTo>
                  <a:lnTo>
                    <a:pt x="1402" y="2160"/>
                  </a:lnTo>
                  <a:lnTo>
                    <a:pt x="1402" y="2152"/>
                  </a:lnTo>
                  <a:lnTo>
                    <a:pt x="1402" y="2150"/>
                  </a:lnTo>
                  <a:lnTo>
                    <a:pt x="1404" y="2146"/>
                  </a:lnTo>
                  <a:lnTo>
                    <a:pt x="1408" y="2144"/>
                  </a:lnTo>
                  <a:lnTo>
                    <a:pt x="1410" y="2144"/>
                  </a:lnTo>
                  <a:lnTo>
                    <a:pt x="1410" y="2150"/>
                  </a:lnTo>
                  <a:lnTo>
                    <a:pt x="1412" y="2154"/>
                  </a:lnTo>
                  <a:lnTo>
                    <a:pt x="1414" y="2152"/>
                  </a:lnTo>
                  <a:lnTo>
                    <a:pt x="1416" y="2148"/>
                  </a:lnTo>
                  <a:lnTo>
                    <a:pt x="1416" y="2146"/>
                  </a:lnTo>
                  <a:lnTo>
                    <a:pt x="1414" y="2140"/>
                  </a:lnTo>
                  <a:lnTo>
                    <a:pt x="1412" y="2132"/>
                  </a:lnTo>
                  <a:lnTo>
                    <a:pt x="1412" y="2124"/>
                  </a:lnTo>
                  <a:lnTo>
                    <a:pt x="1414" y="2116"/>
                  </a:lnTo>
                  <a:close/>
                  <a:moveTo>
                    <a:pt x="984" y="1792"/>
                  </a:moveTo>
                  <a:lnTo>
                    <a:pt x="984" y="1792"/>
                  </a:lnTo>
                  <a:lnTo>
                    <a:pt x="980" y="1788"/>
                  </a:lnTo>
                  <a:lnTo>
                    <a:pt x="974" y="1788"/>
                  </a:lnTo>
                  <a:lnTo>
                    <a:pt x="966" y="1788"/>
                  </a:lnTo>
                  <a:lnTo>
                    <a:pt x="958" y="1792"/>
                  </a:lnTo>
                  <a:lnTo>
                    <a:pt x="950" y="1794"/>
                  </a:lnTo>
                  <a:lnTo>
                    <a:pt x="944" y="1798"/>
                  </a:lnTo>
                  <a:lnTo>
                    <a:pt x="942" y="1804"/>
                  </a:lnTo>
                  <a:lnTo>
                    <a:pt x="940" y="1808"/>
                  </a:lnTo>
                  <a:lnTo>
                    <a:pt x="942" y="1810"/>
                  </a:lnTo>
                  <a:lnTo>
                    <a:pt x="948" y="1812"/>
                  </a:lnTo>
                  <a:lnTo>
                    <a:pt x="960" y="1814"/>
                  </a:lnTo>
                  <a:lnTo>
                    <a:pt x="974" y="1812"/>
                  </a:lnTo>
                  <a:lnTo>
                    <a:pt x="982" y="1810"/>
                  </a:lnTo>
                  <a:lnTo>
                    <a:pt x="990" y="1808"/>
                  </a:lnTo>
                  <a:lnTo>
                    <a:pt x="998" y="1808"/>
                  </a:lnTo>
                  <a:lnTo>
                    <a:pt x="1004" y="1806"/>
                  </a:lnTo>
                  <a:lnTo>
                    <a:pt x="1004" y="1804"/>
                  </a:lnTo>
                  <a:lnTo>
                    <a:pt x="1002" y="1800"/>
                  </a:lnTo>
                  <a:lnTo>
                    <a:pt x="1000" y="1798"/>
                  </a:lnTo>
                  <a:lnTo>
                    <a:pt x="994" y="1798"/>
                  </a:lnTo>
                  <a:lnTo>
                    <a:pt x="990" y="1796"/>
                  </a:lnTo>
                  <a:lnTo>
                    <a:pt x="984" y="1792"/>
                  </a:lnTo>
                  <a:close/>
                  <a:moveTo>
                    <a:pt x="2204" y="1064"/>
                  </a:moveTo>
                  <a:lnTo>
                    <a:pt x="2204" y="1064"/>
                  </a:lnTo>
                  <a:lnTo>
                    <a:pt x="2206" y="1066"/>
                  </a:lnTo>
                  <a:lnTo>
                    <a:pt x="2208" y="1066"/>
                  </a:lnTo>
                  <a:lnTo>
                    <a:pt x="2212" y="1066"/>
                  </a:lnTo>
                  <a:lnTo>
                    <a:pt x="2214" y="1060"/>
                  </a:lnTo>
                  <a:lnTo>
                    <a:pt x="2214" y="1058"/>
                  </a:lnTo>
                  <a:lnTo>
                    <a:pt x="2212" y="1054"/>
                  </a:lnTo>
                  <a:lnTo>
                    <a:pt x="2210" y="1050"/>
                  </a:lnTo>
                  <a:lnTo>
                    <a:pt x="2208" y="1048"/>
                  </a:lnTo>
                  <a:lnTo>
                    <a:pt x="2206" y="1048"/>
                  </a:lnTo>
                  <a:lnTo>
                    <a:pt x="2204" y="1050"/>
                  </a:lnTo>
                  <a:lnTo>
                    <a:pt x="2202" y="1054"/>
                  </a:lnTo>
                  <a:lnTo>
                    <a:pt x="2204" y="1064"/>
                  </a:lnTo>
                  <a:close/>
                  <a:moveTo>
                    <a:pt x="2218" y="862"/>
                  </a:moveTo>
                  <a:lnTo>
                    <a:pt x="2218" y="862"/>
                  </a:lnTo>
                  <a:lnTo>
                    <a:pt x="2216" y="866"/>
                  </a:lnTo>
                  <a:lnTo>
                    <a:pt x="2218" y="870"/>
                  </a:lnTo>
                  <a:lnTo>
                    <a:pt x="2222" y="872"/>
                  </a:lnTo>
                  <a:lnTo>
                    <a:pt x="2228" y="874"/>
                  </a:lnTo>
                  <a:lnTo>
                    <a:pt x="2230" y="872"/>
                  </a:lnTo>
                  <a:lnTo>
                    <a:pt x="2230" y="870"/>
                  </a:lnTo>
                  <a:lnTo>
                    <a:pt x="2228" y="864"/>
                  </a:lnTo>
                  <a:lnTo>
                    <a:pt x="2222" y="860"/>
                  </a:lnTo>
                  <a:lnTo>
                    <a:pt x="2220" y="860"/>
                  </a:lnTo>
                  <a:lnTo>
                    <a:pt x="2218" y="862"/>
                  </a:lnTo>
                  <a:close/>
                  <a:moveTo>
                    <a:pt x="2220" y="824"/>
                  </a:moveTo>
                  <a:lnTo>
                    <a:pt x="2220" y="824"/>
                  </a:lnTo>
                  <a:lnTo>
                    <a:pt x="2222" y="824"/>
                  </a:lnTo>
                  <a:lnTo>
                    <a:pt x="2222" y="822"/>
                  </a:lnTo>
                  <a:lnTo>
                    <a:pt x="2216" y="814"/>
                  </a:lnTo>
                  <a:lnTo>
                    <a:pt x="2216" y="812"/>
                  </a:lnTo>
                  <a:lnTo>
                    <a:pt x="2214" y="814"/>
                  </a:lnTo>
                  <a:lnTo>
                    <a:pt x="2212" y="816"/>
                  </a:lnTo>
                  <a:lnTo>
                    <a:pt x="2214" y="822"/>
                  </a:lnTo>
                  <a:lnTo>
                    <a:pt x="2216" y="822"/>
                  </a:lnTo>
                  <a:lnTo>
                    <a:pt x="2220" y="824"/>
                  </a:lnTo>
                  <a:close/>
                  <a:moveTo>
                    <a:pt x="2124" y="1064"/>
                  </a:moveTo>
                  <a:lnTo>
                    <a:pt x="2124" y="1064"/>
                  </a:lnTo>
                  <a:lnTo>
                    <a:pt x="2118" y="1060"/>
                  </a:lnTo>
                  <a:lnTo>
                    <a:pt x="2116" y="1060"/>
                  </a:lnTo>
                  <a:lnTo>
                    <a:pt x="2114" y="1062"/>
                  </a:lnTo>
                  <a:lnTo>
                    <a:pt x="2096" y="1042"/>
                  </a:lnTo>
                  <a:lnTo>
                    <a:pt x="2094" y="1038"/>
                  </a:lnTo>
                  <a:lnTo>
                    <a:pt x="2090" y="1032"/>
                  </a:lnTo>
                  <a:lnTo>
                    <a:pt x="2076" y="1018"/>
                  </a:lnTo>
                  <a:lnTo>
                    <a:pt x="2060" y="1008"/>
                  </a:lnTo>
                  <a:lnTo>
                    <a:pt x="2050" y="1000"/>
                  </a:lnTo>
                  <a:lnTo>
                    <a:pt x="2050" y="1004"/>
                  </a:lnTo>
                  <a:lnTo>
                    <a:pt x="2044" y="998"/>
                  </a:lnTo>
                  <a:lnTo>
                    <a:pt x="2040" y="994"/>
                  </a:lnTo>
                  <a:lnTo>
                    <a:pt x="2036" y="992"/>
                  </a:lnTo>
                  <a:lnTo>
                    <a:pt x="2040" y="1000"/>
                  </a:lnTo>
                  <a:lnTo>
                    <a:pt x="2050" y="1020"/>
                  </a:lnTo>
                  <a:lnTo>
                    <a:pt x="2052" y="1024"/>
                  </a:lnTo>
                  <a:lnTo>
                    <a:pt x="2052" y="1026"/>
                  </a:lnTo>
                  <a:lnTo>
                    <a:pt x="2064" y="1036"/>
                  </a:lnTo>
                  <a:lnTo>
                    <a:pt x="2070" y="1042"/>
                  </a:lnTo>
                  <a:lnTo>
                    <a:pt x="2076" y="1056"/>
                  </a:lnTo>
                  <a:lnTo>
                    <a:pt x="2076" y="1054"/>
                  </a:lnTo>
                  <a:lnTo>
                    <a:pt x="2078" y="1058"/>
                  </a:lnTo>
                  <a:lnTo>
                    <a:pt x="2082" y="1058"/>
                  </a:lnTo>
                  <a:lnTo>
                    <a:pt x="2088" y="1064"/>
                  </a:lnTo>
                  <a:lnTo>
                    <a:pt x="2094" y="1070"/>
                  </a:lnTo>
                  <a:lnTo>
                    <a:pt x="2102" y="1074"/>
                  </a:lnTo>
                  <a:lnTo>
                    <a:pt x="2110" y="1080"/>
                  </a:lnTo>
                  <a:lnTo>
                    <a:pt x="2116" y="1086"/>
                  </a:lnTo>
                  <a:lnTo>
                    <a:pt x="2136" y="1098"/>
                  </a:lnTo>
                  <a:lnTo>
                    <a:pt x="2136" y="1102"/>
                  </a:lnTo>
                  <a:lnTo>
                    <a:pt x="2136" y="1104"/>
                  </a:lnTo>
                  <a:lnTo>
                    <a:pt x="2154" y="1100"/>
                  </a:lnTo>
                  <a:lnTo>
                    <a:pt x="2158" y="1098"/>
                  </a:lnTo>
                  <a:lnTo>
                    <a:pt x="2158" y="1096"/>
                  </a:lnTo>
                  <a:lnTo>
                    <a:pt x="2148" y="1086"/>
                  </a:lnTo>
                  <a:lnTo>
                    <a:pt x="2124" y="1064"/>
                  </a:lnTo>
                  <a:close/>
                  <a:moveTo>
                    <a:pt x="2172" y="1036"/>
                  </a:moveTo>
                  <a:lnTo>
                    <a:pt x="2172" y="1036"/>
                  </a:lnTo>
                  <a:lnTo>
                    <a:pt x="2178" y="1038"/>
                  </a:lnTo>
                  <a:lnTo>
                    <a:pt x="2182" y="1040"/>
                  </a:lnTo>
                  <a:lnTo>
                    <a:pt x="2184" y="1038"/>
                  </a:lnTo>
                  <a:lnTo>
                    <a:pt x="2186" y="1036"/>
                  </a:lnTo>
                  <a:lnTo>
                    <a:pt x="2186" y="1030"/>
                  </a:lnTo>
                  <a:lnTo>
                    <a:pt x="2182" y="1024"/>
                  </a:lnTo>
                  <a:lnTo>
                    <a:pt x="2176" y="1018"/>
                  </a:lnTo>
                  <a:lnTo>
                    <a:pt x="2172" y="1016"/>
                  </a:lnTo>
                  <a:lnTo>
                    <a:pt x="2168" y="1018"/>
                  </a:lnTo>
                  <a:lnTo>
                    <a:pt x="2168" y="1020"/>
                  </a:lnTo>
                  <a:lnTo>
                    <a:pt x="2170" y="1020"/>
                  </a:lnTo>
                  <a:lnTo>
                    <a:pt x="2172" y="1022"/>
                  </a:lnTo>
                  <a:lnTo>
                    <a:pt x="2172" y="1024"/>
                  </a:lnTo>
                  <a:lnTo>
                    <a:pt x="2170" y="1028"/>
                  </a:lnTo>
                  <a:lnTo>
                    <a:pt x="2168" y="1032"/>
                  </a:lnTo>
                  <a:lnTo>
                    <a:pt x="2170" y="1034"/>
                  </a:lnTo>
                  <a:lnTo>
                    <a:pt x="2172" y="1036"/>
                  </a:lnTo>
                  <a:close/>
                  <a:moveTo>
                    <a:pt x="2152" y="752"/>
                  </a:moveTo>
                  <a:lnTo>
                    <a:pt x="2152" y="752"/>
                  </a:lnTo>
                  <a:lnTo>
                    <a:pt x="2154" y="760"/>
                  </a:lnTo>
                  <a:lnTo>
                    <a:pt x="2156" y="764"/>
                  </a:lnTo>
                  <a:lnTo>
                    <a:pt x="2160" y="766"/>
                  </a:lnTo>
                  <a:lnTo>
                    <a:pt x="2168" y="764"/>
                  </a:lnTo>
                  <a:lnTo>
                    <a:pt x="2172" y="762"/>
                  </a:lnTo>
                  <a:lnTo>
                    <a:pt x="2174" y="760"/>
                  </a:lnTo>
                  <a:lnTo>
                    <a:pt x="2176" y="758"/>
                  </a:lnTo>
                  <a:lnTo>
                    <a:pt x="2176" y="754"/>
                  </a:lnTo>
                  <a:lnTo>
                    <a:pt x="2174" y="746"/>
                  </a:lnTo>
                  <a:lnTo>
                    <a:pt x="2170" y="736"/>
                  </a:lnTo>
                  <a:lnTo>
                    <a:pt x="2168" y="732"/>
                  </a:lnTo>
                  <a:lnTo>
                    <a:pt x="2166" y="732"/>
                  </a:lnTo>
                  <a:lnTo>
                    <a:pt x="2164" y="734"/>
                  </a:lnTo>
                  <a:lnTo>
                    <a:pt x="2162" y="736"/>
                  </a:lnTo>
                  <a:lnTo>
                    <a:pt x="2158" y="730"/>
                  </a:lnTo>
                  <a:lnTo>
                    <a:pt x="2156" y="724"/>
                  </a:lnTo>
                  <a:lnTo>
                    <a:pt x="2154" y="718"/>
                  </a:lnTo>
                  <a:lnTo>
                    <a:pt x="2152" y="716"/>
                  </a:lnTo>
                  <a:lnTo>
                    <a:pt x="2148" y="716"/>
                  </a:lnTo>
                  <a:lnTo>
                    <a:pt x="2146" y="718"/>
                  </a:lnTo>
                  <a:lnTo>
                    <a:pt x="2146" y="722"/>
                  </a:lnTo>
                  <a:lnTo>
                    <a:pt x="2148" y="726"/>
                  </a:lnTo>
                  <a:lnTo>
                    <a:pt x="2152" y="736"/>
                  </a:lnTo>
                  <a:lnTo>
                    <a:pt x="2152" y="742"/>
                  </a:lnTo>
                  <a:lnTo>
                    <a:pt x="2152" y="746"/>
                  </a:lnTo>
                  <a:lnTo>
                    <a:pt x="2152" y="752"/>
                  </a:lnTo>
                  <a:close/>
                  <a:moveTo>
                    <a:pt x="2196" y="758"/>
                  </a:moveTo>
                  <a:lnTo>
                    <a:pt x="2196" y="758"/>
                  </a:lnTo>
                  <a:lnTo>
                    <a:pt x="2202" y="754"/>
                  </a:lnTo>
                  <a:lnTo>
                    <a:pt x="2206" y="750"/>
                  </a:lnTo>
                  <a:lnTo>
                    <a:pt x="2208" y="748"/>
                  </a:lnTo>
                  <a:lnTo>
                    <a:pt x="2206" y="746"/>
                  </a:lnTo>
                  <a:lnTo>
                    <a:pt x="2202" y="746"/>
                  </a:lnTo>
                  <a:lnTo>
                    <a:pt x="2198" y="748"/>
                  </a:lnTo>
                  <a:lnTo>
                    <a:pt x="2194" y="752"/>
                  </a:lnTo>
                  <a:lnTo>
                    <a:pt x="2194" y="754"/>
                  </a:lnTo>
                  <a:lnTo>
                    <a:pt x="2196" y="758"/>
                  </a:lnTo>
                  <a:close/>
                  <a:moveTo>
                    <a:pt x="2206" y="798"/>
                  </a:moveTo>
                  <a:lnTo>
                    <a:pt x="2206" y="798"/>
                  </a:lnTo>
                  <a:lnTo>
                    <a:pt x="2210" y="800"/>
                  </a:lnTo>
                  <a:lnTo>
                    <a:pt x="2214" y="800"/>
                  </a:lnTo>
                  <a:lnTo>
                    <a:pt x="2216" y="798"/>
                  </a:lnTo>
                  <a:lnTo>
                    <a:pt x="2216" y="792"/>
                  </a:lnTo>
                  <a:lnTo>
                    <a:pt x="2216" y="790"/>
                  </a:lnTo>
                  <a:lnTo>
                    <a:pt x="2214" y="788"/>
                  </a:lnTo>
                  <a:lnTo>
                    <a:pt x="2208" y="790"/>
                  </a:lnTo>
                  <a:lnTo>
                    <a:pt x="2204" y="794"/>
                  </a:lnTo>
                  <a:lnTo>
                    <a:pt x="2204" y="796"/>
                  </a:lnTo>
                  <a:lnTo>
                    <a:pt x="2206" y="798"/>
                  </a:lnTo>
                  <a:close/>
                  <a:moveTo>
                    <a:pt x="1762" y="382"/>
                  </a:moveTo>
                  <a:lnTo>
                    <a:pt x="1762" y="382"/>
                  </a:lnTo>
                  <a:lnTo>
                    <a:pt x="1762" y="386"/>
                  </a:lnTo>
                  <a:lnTo>
                    <a:pt x="1764" y="392"/>
                  </a:lnTo>
                  <a:lnTo>
                    <a:pt x="1768" y="394"/>
                  </a:lnTo>
                  <a:lnTo>
                    <a:pt x="1770" y="394"/>
                  </a:lnTo>
                  <a:lnTo>
                    <a:pt x="1772" y="392"/>
                  </a:lnTo>
                  <a:lnTo>
                    <a:pt x="1774" y="390"/>
                  </a:lnTo>
                  <a:lnTo>
                    <a:pt x="1772" y="386"/>
                  </a:lnTo>
                  <a:lnTo>
                    <a:pt x="1770" y="382"/>
                  </a:lnTo>
                  <a:lnTo>
                    <a:pt x="1766" y="378"/>
                  </a:lnTo>
                  <a:lnTo>
                    <a:pt x="1764" y="380"/>
                  </a:lnTo>
                  <a:lnTo>
                    <a:pt x="1762" y="382"/>
                  </a:lnTo>
                  <a:close/>
                  <a:moveTo>
                    <a:pt x="1786" y="386"/>
                  </a:moveTo>
                  <a:lnTo>
                    <a:pt x="1786" y="386"/>
                  </a:lnTo>
                  <a:lnTo>
                    <a:pt x="1784" y="386"/>
                  </a:lnTo>
                  <a:lnTo>
                    <a:pt x="1780" y="388"/>
                  </a:lnTo>
                  <a:lnTo>
                    <a:pt x="1776" y="396"/>
                  </a:lnTo>
                  <a:lnTo>
                    <a:pt x="1776" y="402"/>
                  </a:lnTo>
                  <a:lnTo>
                    <a:pt x="1778" y="404"/>
                  </a:lnTo>
                  <a:lnTo>
                    <a:pt x="1780" y="404"/>
                  </a:lnTo>
                  <a:lnTo>
                    <a:pt x="1784" y="402"/>
                  </a:lnTo>
                  <a:lnTo>
                    <a:pt x="1788" y="404"/>
                  </a:lnTo>
                  <a:lnTo>
                    <a:pt x="1790" y="410"/>
                  </a:lnTo>
                  <a:lnTo>
                    <a:pt x="1794" y="414"/>
                  </a:lnTo>
                  <a:lnTo>
                    <a:pt x="1796" y="416"/>
                  </a:lnTo>
                  <a:lnTo>
                    <a:pt x="1800" y="412"/>
                  </a:lnTo>
                  <a:lnTo>
                    <a:pt x="1798" y="408"/>
                  </a:lnTo>
                  <a:lnTo>
                    <a:pt x="1794" y="402"/>
                  </a:lnTo>
                  <a:lnTo>
                    <a:pt x="1790" y="396"/>
                  </a:lnTo>
                  <a:lnTo>
                    <a:pt x="1790" y="392"/>
                  </a:lnTo>
                  <a:lnTo>
                    <a:pt x="1790" y="390"/>
                  </a:lnTo>
                  <a:lnTo>
                    <a:pt x="1786" y="386"/>
                  </a:lnTo>
                  <a:close/>
                  <a:moveTo>
                    <a:pt x="1754" y="340"/>
                  </a:moveTo>
                  <a:lnTo>
                    <a:pt x="1754" y="340"/>
                  </a:lnTo>
                  <a:lnTo>
                    <a:pt x="1758" y="346"/>
                  </a:lnTo>
                  <a:lnTo>
                    <a:pt x="1766" y="354"/>
                  </a:lnTo>
                  <a:lnTo>
                    <a:pt x="1776" y="360"/>
                  </a:lnTo>
                  <a:lnTo>
                    <a:pt x="1780" y="360"/>
                  </a:lnTo>
                  <a:lnTo>
                    <a:pt x="1784" y="360"/>
                  </a:lnTo>
                  <a:lnTo>
                    <a:pt x="1788" y="358"/>
                  </a:lnTo>
                  <a:lnTo>
                    <a:pt x="1784" y="356"/>
                  </a:lnTo>
                  <a:lnTo>
                    <a:pt x="1776" y="352"/>
                  </a:lnTo>
                  <a:lnTo>
                    <a:pt x="1774" y="348"/>
                  </a:lnTo>
                  <a:lnTo>
                    <a:pt x="1772" y="344"/>
                  </a:lnTo>
                  <a:lnTo>
                    <a:pt x="1768" y="336"/>
                  </a:lnTo>
                  <a:lnTo>
                    <a:pt x="1764" y="332"/>
                  </a:lnTo>
                  <a:lnTo>
                    <a:pt x="1746" y="320"/>
                  </a:lnTo>
                  <a:lnTo>
                    <a:pt x="1742" y="318"/>
                  </a:lnTo>
                  <a:lnTo>
                    <a:pt x="1740" y="320"/>
                  </a:lnTo>
                  <a:lnTo>
                    <a:pt x="1742" y="328"/>
                  </a:lnTo>
                  <a:lnTo>
                    <a:pt x="1744" y="332"/>
                  </a:lnTo>
                  <a:lnTo>
                    <a:pt x="1748" y="334"/>
                  </a:lnTo>
                  <a:lnTo>
                    <a:pt x="1752" y="336"/>
                  </a:lnTo>
                  <a:lnTo>
                    <a:pt x="1754" y="340"/>
                  </a:lnTo>
                  <a:close/>
                  <a:moveTo>
                    <a:pt x="1744" y="368"/>
                  </a:moveTo>
                  <a:lnTo>
                    <a:pt x="1744" y="368"/>
                  </a:lnTo>
                  <a:lnTo>
                    <a:pt x="1744" y="374"/>
                  </a:lnTo>
                  <a:lnTo>
                    <a:pt x="1748" y="378"/>
                  </a:lnTo>
                  <a:lnTo>
                    <a:pt x="1752" y="382"/>
                  </a:lnTo>
                  <a:lnTo>
                    <a:pt x="1754" y="380"/>
                  </a:lnTo>
                  <a:lnTo>
                    <a:pt x="1756" y="380"/>
                  </a:lnTo>
                  <a:lnTo>
                    <a:pt x="1758" y="376"/>
                  </a:lnTo>
                  <a:lnTo>
                    <a:pt x="1758" y="374"/>
                  </a:lnTo>
                  <a:lnTo>
                    <a:pt x="1752" y="368"/>
                  </a:lnTo>
                  <a:lnTo>
                    <a:pt x="1746" y="366"/>
                  </a:lnTo>
                  <a:lnTo>
                    <a:pt x="1744" y="366"/>
                  </a:lnTo>
                  <a:lnTo>
                    <a:pt x="1744" y="368"/>
                  </a:lnTo>
                  <a:close/>
                  <a:moveTo>
                    <a:pt x="1802" y="416"/>
                  </a:moveTo>
                  <a:lnTo>
                    <a:pt x="1802" y="416"/>
                  </a:lnTo>
                  <a:lnTo>
                    <a:pt x="1800" y="420"/>
                  </a:lnTo>
                  <a:lnTo>
                    <a:pt x="1800" y="424"/>
                  </a:lnTo>
                  <a:lnTo>
                    <a:pt x="1804" y="426"/>
                  </a:lnTo>
                  <a:lnTo>
                    <a:pt x="1810" y="424"/>
                  </a:lnTo>
                  <a:lnTo>
                    <a:pt x="1810" y="422"/>
                  </a:lnTo>
                  <a:lnTo>
                    <a:pt x="1812" y="420"/>
                  </a:lnTo>
                  <a:lnTo>
                    <a:pt x="1810" y="416"/>
                  </a:lnTo>
                  <a:lnTo>
                    <a:pt x="1806" y="414"/>
                  </a:lnTo>
                  <a:lnTo>
                    <a:pt x="1804" y="414"/>
                  </a:lnTo>
                  <a:lnTo>
                    <a:pt x="1802" y="416"/>
                  </a:lnTo>
                  <a:close/>
                  <a:moveTo>
                    <a:pt x="1858" y="386"/>
                  </a:moveTo>
                  <a:lnTo>
                    <a:pt x="1858" y="386"/>
                  </a:lnTo>
                  <a:lnTo>
                    <a:pt x="1848" y="382"/>
                  </a:lnTo>
                  <a:lnTo>
                    <a:pt x="1844" y="378"/>
                  </a:lnTo>
                  <a:lnTo>
                    <a:pt x="1840" y="374"/>
                  </a:lnTo>
                  <a:lnTo>
                    <a:pt x="1832" y="368"/>
                  </a:lnTo>
                  <a:lnTo>
                    <a:pt x="1828" y="366"/>
                  </a:lnTo>
                  <a:lnTo>
                    <a:pt x="1826" y="368"/>
                  </a:lnTo>
                  <a:lnTo>
                    <a:pt x="1828" y="378"/>
                  </a:lnTo>
                  <a:lnTo>
                    <a:pt x="1830" y="382"/>
                  </a:lnTo>
                  <a:lnTo>
                    <a:pt x="1834" y="386"/>
                  </a:lnTo>
                  <a:lnTo>
                    <a:pt x="1848" y="394"/>
                  </a:lnTo>
                  <a:lnTo>
                    <a:pt x="1864" y="404"/>
                  </a:lnTo>
                  <a:lnTo>
                    <a:pt x="1878" y="414"/>
                  </a:lnTo>
                  <a:lnTo>
                    <a:pt x="1880" y="416"/>
                  </a:lnTo>
                  <a:lnTo>
                    <a:pt x="1882" y="416"/>
                  </a:lnTo>
                  <a:lnTo>
                    <a:pt x="1878" y="408"/>
                  </a:lnTo>
                  <a:lnTo>
                    <a:pt x="1870" y="396"/>
                  </a:lnTo>
                  <a:lnTo>
                    <a:pt x="1864" y="390"/>
                  </a:lnTo>
                  <a:lnTo>
                    <a:pt x="1858" y="386"/>
                  </a:lnTo>
                  <a:close/>
                  <a:moveTo>
                    <a:pt x="1882" y="456"/>
                  </a:moveTo>
                  <a:lnTo>
                    <a:pt x="1882" y="456"/>
                  </a:lnTo>
                  <a:lnTo>
                    <a:pt x="1876" y="450"/>
                  </a:lnTo>
                  <a:lnTo>
                    <a:pt x="1872" y="450"/>
                  </a:lnTo>
                  <a:lnTo>
                    <a:pt x="1870" y="454"/>
                  </a:lnTo>
                  <a:lnTo>
                    <a:pt x="1870" y="462"/>
                  </a:lnTo>
                  <a:lnTo>
                    <a:pt x="1870" y="468"/>
                  </a:lnTo>
                  <a:lnTo>
                    <a:pt x="1876" y="474"/>
                  </a:lnTo>
                  <a:lnTo>
                    <a:pt x="1882" y="478"/>
                  </a:lnTo>
                  <a:lnTo>
                    <a:pt x="1892" y="478"/>
                  </a:lnTo>
                  <a:lnTo>
                    <a:pt x="1900" y="476"/>
                  </a:lnTo>
                  <a:lnTo>
                    <a:pt x="1900" y="478"/>
                  </a:lnTo>
                  <a:lnTo>
                    <a:pt x="1902" y="480"/>
                  </a:lnTo>
                  <a:lnTo>
                    <a:pt x="1912" y="482"/>
                  </a:lnTo>
                  <a:lnTo>
                    <a:pt x="1916" y="482"/>
                  </a:lnTo>
                  <a:lnTo>
                    <a:pt x="1920" y="482"/>
                  </a:lnTo>
                  <a:lnTo>
                    <a:pt x="1920" y="480"/>
                  </a:lnTo>
                  <a:lnTo>
                    <a:pt x="1918" y="476"/>
                  </a:lnTo>
                  <a:lnTo>
                    <a:pt x="1914" y="468"/>
                  </a:lnTo>
                  <a:lnTo>
                    <a:pt x="1906" y="460"/>
                  </a:lnTo>
                  <a:lnTo>
                    <a:pt x="1902" y="458"/>
                  </a:lnTo>
                  <a:lnTo>
                    <a:pt x="1900" y="456"/>
                  </a:lnTo>
                  <a:lnTo>
                    <a:pt x="1892" y="456"/>
                  </a:lnTo>
                  <a:lnTo>
                    <a:pt x="1886" y="458"/>
                  </a:lnTo>
                  <a:lnTo>
                    <a:pt x="1884" y="456"/>
                  </a:lnTo>
                  <a:lnTo>
                    <a:pt x="1882" y="456"/>
                  </a:lnTo>
                  <a:close/>
                  <a:moveTo>
                    <a:pt x="1884" y="560"/>
                  </a:moveTo>
                  <a:lnTo>
                    <a:pt x="1884" y="560"/>
                  </a:lnTo>
                  <a:lnTo>
                    <a:pt x="1886" y="564"/>
                  </a:lnTo>
                  <a:lnTo>
                    <a:pt x="1894" y="570"/>
                  </a:lnTo>
                  <a:lnTo>
                    <a:pt x="1902" y="576"/>
                  </a:lnTo>
                  <a:lnTo>
                    <a:pt x="1906" y="576"/>
                  </a:lnTo>
                  <a:lnTo>
                    <a:pt x="1910" y="576"/>
                  </a:lnTo>
                  <a:lnTo>
                    <a:pt x="1910" y="574"/>
                  </a:lnTo>
                  <a:lnTo>
                    <a:pt x="1908" y="570"/>
                  </a:lnTo>
                  <a:lnTo>
                    <a:pt x="1900" y="562"/>
                  </a:lnTo>
                  <a:lnTo>
                    <a:pt x="1890" y="558"/>
                  </a:lnTo>
                  <a:lnTo>
                    <a:pt x="1886" y="558"/>
                  </a:lnTo>
                  <a:lnTo>
                    <a:pt x="1884" y="560"/>
                  </a:lnTo>
                  <a:close/>
                  <a:moveTo>
                    <a:pt x="1966" y="508"/>
                  </a:moveTo>
                  <a:lnTo>
                    <a:pt x="1966" y="508"/>
                  </a:lnTo>
                  <a:lnTo>
                    <a:pt x="1958" y="506"/>
                  </a:lnTo>
                  <a:lnTo>
                    <a:pt x="1950" y="502"/>
                  </a:lnTo>
                  <a:lnTo>
                    <a:pt x="1942" y="498"/>
                  </a:lnTo>
                  <a:lnTo>
                    <a:pt x="1938" y="498"/>
                  </a:lnTo>
                  <a:lnTo>
                    <a:pt x="1936" y="500"/>
                  </a:lnTo>
                  <a:lnTo>
                    <a:pt x="1934" y="500"/>
                  </a:lnTo>
                  <a:lnTo>
                    <a:pt x="1934" y="502"/>
                  </a:lnTo>
                  <a:lnTo>
                    <a:pt x="1938" y="504"/>
                  </a:lnTo>
                  <a:lnTo>
                    <a:pt x="1942" y="506"/>
                  </a:lnTo>
                  <a:lnTo>
                    <a:pt x="1944" y="510"/>
                  </a:lnTo>
                  <a:lnTo>
                    <a:pt x="1944" y="512"/>
                  </a:lnTo>
                  <a:lnTo>
                    <a:pt x="1946" y="516"/>
                  </a:lnTo>
                  <a:lnTo>
                    <a:pt x="1948" y="518"/>
                  </a:lnTo>
                  <a:lnTo>
                    <a:pt x="1956" y="524"/>
                  </a:lnTo>
                  <a:lnTo>
                    <a:pt x="1966" y="528"/>
                  </a:lnTo>
                  <a:lnTo>
                    <a:pt x="1974" y="528"/>
                  </a:lnTo>
                  <a:lnTo>
                    <a:pt x="1976" y="528"/>
                  </a:lnTo>
                  <a:lnTo>
                    <a:pt x="1978" y="526"/>
                  </a:lnTo>
                  <a:lnTo>
                    <a:pt x="1976" y="518"/>
                  </a:lnTo>
                  <a:lnTo>
                    <a:pt x="1972" y="512"/>
                  </a:lnTo>
                  <a:lnTo>
                    <a:pt x="1968" y="510"/>
                  </a:lnTo>
                  <a:lnTo>
                    <a:pt x="1966" y="508"/>
                  </a:lnTo>
                  <a:close/>
                  <a:moveTo>
                    <a:pt x="2174" y="784"/>
                  </a:moveTo>
                  <a:lnTo>
                    <a:pt x="2174" y="784"/>
                  </a:lnTo>
                  <a:lnTo>
                    <a:pt x="2174" y="788"/>
                  </a:lnTo>
                  <a:lnTo>
                    <a:pt x="2180" y="792"/>
                  </a:lnTo>
                  <a:lnTo>
                    <a:pt x="2182" y="794"/>
                  </a:lnTo>
                  <a:lnTo>
                    <a:pt x="2184" y="798"/>
                  </a:lnTo>
                  <a:lnTo>
                    <a:pt x="2186" y="804"/>
                  </a:lnTo>
                  <a:lnTo>
                    <a:pt x="2188" y="808"/>
                  </a:lnTo>
                  <a:lnTo>
                    <a:pt x="2192" y="808"/>
                  </a:lnTo>
                  <a:lnTo>
                    <a:pt x="2196" y="808"/>
                  </a:lnTo>
                  <a:lnTo>
                    <a:pt x="2198" y="806"/>
                  </a:lnTo>
                  <a:lnTo>
                    <a:pt x="2198" y="800"/>
                  </a:lnTo>
                  <a:lnTo>
                    <a:pt x="2196" y="794"/>
                  </a:lnTo>
                  <a:lnTo>
                    <a:pt x="2190" y="788"/>
                  </a:lnTo>
                  <a:lnTo>
                    <a:pt x="2186" y="784"/>
                  </a:lnTo>
                  <a:lnTo>
                    <a:pt x="2180" y="780"/>
                  </a:lnTo>
                  <a:lnTo>
                    <a:pt x="2176" y="780"/>
                  </a:lnTo>
                  <a:lnTo>
                    <a:pt x="2174" y="784"/>
                  </a:lnTo>
                  <a:close/>
                  <a:moveTo>
                    <a:pt x="1938" y="458"/>
                  </a:moveTo>
                  <a:lnTo>
                    <a:pt x="1938" y="458"/>
                  </a:lnTo>
                  <a:lnTo>
                    <a:pt x="1938" y="454"/>
                  </a:lnTo>
                  <a:lnTo>
                    <a:pt x="1938" y="448"/>
                  </a:lnTo>
                  <a:lnTo>
                    <a:pt x="1936" y="444"/>
                  </a:lnTo>
                  <a:lnTo>
                    <a:pt x="1930" y="438"/>
                  </a:lnTo>
                  <a:lnTo>
                    <a:pt x="1928" y="434"/>
                  </a:lnTo>
                  <a:lnTo>
                    <a:pt x="1926" y="428"/>
                  </a:lnTo>
                  <a:lnTo>
                    <a:pt x="1922" y="420"/>
                  </a:lnTo>
                  <a:lnTo>
                    <a:pt x="1920" y="410"/>
                  </a:lnTo>
                  <a:lnTo>
                    <a:pt x="1916" y="408"/>
                  </a:lnTo>
                  <a:lnTo>
                    <a:pt x="1910" y="406"/>
                  </a:lnTo>
                  <a:lnTo>
                    <a:pt x="1908" y="404"/>
                  </a:lnTo>
                  <a:lnTo>
                    <a:pt x="1906" y="406"/>
                  </a:lnTo>
                  <a:lnTo>
                    <a:pt x="1906" y="412"/>
                  </a:lnTo>
                  <a:lnTo>
                    <a:pt x="1912" y="422"/>
                  </a:lnTo>
                  <a:lnTo>
                    <a:pt x="1916" y="440"/>
                  </a:lnTo>
                  <a:lnTo>
                    <a:pt x="1918" y="446"/>
                  </a:lnTo>
                  <a:lnTo>
                    <a:pt x="1920" y="448"/>
                  </a:lnTo>
                  <a:lnTo>
                    <a:pt x="1926" y="452"/>
                  </a:lnTo>
                  <a:lnTo>
                    <a:pt x="1930" y="460"/>
                  </a:lnTo>
                  <a:lnTo>
                    <a:pt x="1936" y="466"/>
                  </a:lnTo>
                  <a:lnTo>
                    <a:pt x="1940" y="470"/>
                  </a:lnTo>
                  <a:lnTo>
                    <a:pt x="1942" y="468"/>
                  </a:lnTo>
                  <a:lnTo>
                    <a:pt x="1938" y="458"/>
                  </a:lnTo>
                  <a:close/>
                  <a:moveTo>
                    <a:pt x="2456" y="2102"/>
                  </a:moveTo>
                  <a:lnTo>
                    <a:pt x="2456" y="2102"/>
                  </a:lnTo>
                  <a:lnTo>
                    <a:pt x="2460" y="2096"/>
                  </a:lnTo>
                  <a:lnTo>
                    <a:pt x="2460" y="2090"/>
                  </a:lnTo>
                  <a:lnTo>
                    <a:pt x="2458" y="2084"/>
                  </a:lnTo>
                  <a:lnTo>
                    <a:pt x="2456" y="2082"/>
                  </a:lnTo>
                  <a:lnTo>
                    <a:pt x="2450" y="2082"/>
                  </a:lnTo>
                  <a:lnTo>
                    <a:pt x="2442" y="2084"/>
                  </a:lnTo>
                  <a:lnTo>
                    <a:pt x="2434" y="2088"/>
                  </a:lnTo>
                  <a:lnTo>
                    <a:pt x="2426" y="2094"/>
                  </a:lnTo>
                  <a:lnTo>
                    <a:pt x="2418" y="2100"/>
                  </a:lnTo>
                  <a:lnTo>
                    <a:pt x="2412" y="2100"/>
                  </a:lnTo>
                  <a:lnTo>
                    <a:pt x="2410" y="2098"/>
                  </a:lnTo>
                  <a:lnTo>
                    <a:pt x="2410" y="2094"/>
                  </a:lnTo>
                  <a:lnTo>
                    <a:pt x="2410" y="2080"/>
                  </a:lnTo>
                  <a:lnTo>
                    <a:pt x="2410" y="2076"/>
                  </a:lnTo>
                  <a:lnTo>
                    <a:pt x="2408" y="2074"/>
                  </a:lnTo>
                  <a:lnTo>
                    <a:pt x="2400" y="2072"/>
                  </a:lnTo>
                  <a:lnTo>
                    <a:pt x="2398" y="2070"/>
                  </a:lnTo>
                  <a:lnTo>
                    <a:pt x="2398" y="2068"/>
                  </a:lnTo>
                  <a:lnTo>
                    <a:pt x="2404" y="2064"/>
                  </a:lnTo>
                  <a:lnTo>
                    <a:pt x="2408" y="2062"/>
                  </a:lnTo>
                  <a:lnTo>
                    <a:pt x="2408" y="2058"/>
                  </a:lnTo>
                  <a:lnTo>
                    <a:pt x="2408" y="2056"/>
                  </a:lnTo>
                  <a:lnTo>
                    <a:pt x="2404" y="2054"/>
                  </a:lnTo>
                  <a:lnTo>
                    <a:pt x="2400" y="2054"/>
                  </a:lnTo>
                  <a:lnTo>
                    <a:pt x="2396" y="2056"/>
                  </a:lnTo>
                  <a:lnTo>
                    <a:pt x="2388" y="2060"/>
                  </a:lnTo>
                  <a:lnTo>
                    <a:pt x="2380" y="2068"/>
                  </a:lnTo>
                  <a:lnTo>
                    <a:pt x="2376" y="2074"/>
                  </a:lnTo>
                  <a:lnTo>
                    <a:pt x="2374" y="2080"/>
                  </a:lnTo>
                  <a:lnTo>
                    <a:pt x="2374" y="2096"/>
                  </a:lnTo>
                  <a:lnTo>
                    <a:pt x="2372" y="2104"/>
                  </a:lnTo>
                  <a:lnTo>
                    <a:pt x="2370" y="2110"/>
                  </a:lnTo>
                  <a:lnTo>
                    <a:pt x="2366" y="2116"/>
                  </a:lnTo>
                  <a:lnTo>
                    <a:pt x="2358" y="2120"/>
                  </a:lnTo>
                  <a:lnTo>
                    <a:pt x="2352" y="2126"/>
                  </a:lnTo>
                  <a:lnTo>
                    <a:pt x="2346" y="2134"/>
                  </a:lnTo>
                  <a:lnTo>
                    <a:pt x="2336" y="2156"/>
                  </a:lnTo>
                  <a:lnTo>
                    <a:pt x="2324" y="2180"/>
                  </a:lnTo>
                  <a:lnTo>
                    <a:pt x="2318" y="2190"/>
                  </a:lnTo>
                  <a:lnTo>
                    <a:pt x="2310" y="2196"/>
                  </a:lnTo>
                  <a:lnTo>
                    <a:pt x="2298" y="2206"/>
                  </a:lnTo>
                  <a:lnTo>
                    <a:pt x="2286" y="2218"/>
                  </a:lnTo>
                  <a:lnTo>
                    <a:pt x="2274" y="2228"/>
                  </a:lnTo>
                  <a:lnTo>
                    <a:pt x="2270" y="2230"/>
                  </a:lnTo>
                  <a:lnTo>
                    <a:pt x="2264" y="2232"/>
                  </a:lnTo>
                  <a:lnTo>
                    <a:pt x="2260" y="2234"/>
                  </a:lnTo>
                  <a:lnTo>
                    <a:pt x="2256" y="2236"/>
                  </a:lnTo>
                  <a:lnTo>
                    <a:pt x="2250" y="2242"/>
                  </a:lnTo>
                  <a:lnTo>
                    <a:pt x="2246" y="2248"/>
                  </a:lnTo>
                  <a:lnTo>
                    <a:pt x="2242" y="2250"/>
                  </a:lnTo>
                  <a:lnTo>
                    <a:pt x="2236" y="2250"/>
                  </a:lnTo>
                  <a:lnTo>
                    <a:pt x="2228" y="2250"/>
                  </a:lnTo>
                  <a:lnTo>
                    <a:pt x="2222" y="2254"/>
                  </a:lnTo>
                  <a:lnTo>
                    <a:pt x="2216" y="2260"/>
                  </a:lnTo>
                  <a:lnTo>
                    <a:pt x="2210" y="2266"/>
                  </a:lnTo>
                  <a:lnTo>
                    <a:pt x="2200" y="2282"/>
                  </a:lnTo>
                  <a:lnTo>
                    <a:pt x="2186" y="2298"/>
                  </a:lnTo>
                  <a:lnTo>
                    <a:pt x="2174" y="2310"/>
                  </a:lnTo>
                  <a:lnTo>
                    <a:pt x="2162" y="2322"/>
                  </a:lnTo>
                  <a:lnTo>
                    <a:pt x="2160" y="2328"/>
                  </a:lnTo>
                  <a:lnTo>
                    <a:pt x="2156" y="2334"/>
                  </a:lnTo>
                  <a:lnTo>
                    <a:pt x="2156" y="2338"/>
                  </a:lnTo>
                  <a:lnTo>
                    <a:pt x="2158" y="2344"/>
                  </a:lnTo>
                  <a:lnTo>
                    <a:pt x="2160" y="2348"/>
                  </a:lnTo>
                  <a:lnTo>
                    <a:pt x="2158" y="2352"/>
                  </a:lnTo>
                  <a:lnTo>
                    <a:pt x="2152" y="2356"/>
                  </a:lnTo>
                  <a:lnTo>
                    <a:pt x="2146" y="2360"/>
                  </a:lnTo>
                  <a:lnTo>
                    <a:pt x="2146" y="2362"/>
                  </a:lnTo>
                  <a:lnTo>
                    <a:pt x="2146" y="2368"/>
                  </a:lnTo>
                  <a:lnTo>
                    <a:pt x="2152" y="2376"/>
                  </a:lnTo>
                  <a:lnTo>
                    <a:pt x="2162" y="2382"/>
                  </a:lnTo>
                  <a:lnTo>
                    <a:pt x="2168" y="2384"/>
                  </a:lnTo>
                  <a:lnTo>
                    <a:pt x="2172" y="2384"/>
                  </a:lnTo>
                  <a:lnTo>
                    <a:pt x="2178" y="2382"/>
                  </a:lnTo>
                  <a:lnTo>
                    <a:pt x="2184" y="2378"/>
                  </a:lnTo>
                  <a:lnTo>
                    <a:pt x="2190" y="2376"/>
                  </a:lnTo>
                  <a:lnTo>
                    <a:pt x="2192" y="2374"/>
                  </a:lnTo>
                  <a:lnTo>
                    <a:pt x="2194" y="2376"/>
                  </a:lnTo>
                  <a:lnTo>
                    <a:pt x="2196" y="2378"/>
                  </a:lnTo>
                  <a:lnTo>
                    <a:pt x="2200" y="2384"/>
                  </a:lnTo>
                  <a:lnTo>
                    <a:pt x="2202" y="2386"/>
                  </a:lnTo>
                  <a:lnTo>
                    <a:pt x="2208" y="2386"/>
                  </a:lnTo>
                  <a:lnTo>
                    <a:pt x="2212" y="2386"/>
                  </a:lnTo>
                  <a:lnTo>
                    <a:pt x="2216" y="2388"/>
                  </a:lnTo>
                  <a:lnTo>
                    <a:pt x="2218" y="2392"/>
                  </a:lnTo>
                  <a:lnTo>
                    <a:pt x="2218" y="2396"/>
                  </a:lnTo>
                  <a:lnTo>
                    <a:pt x="2220" y="2398"/>
                  </a:lnTo>
                  <a:lnTo>
                    <a:pt x="2224" y="2402"/>
                  </a:lnTo>
                  <a:lnTo>
                    <a:pt x="2232" y="2402"/>
                  </a:lnTo>
                  <a:lnTo>
                    <a:pt x="2248" y="2404"/>
                  </a:lnTo>
                  <a:lnTo>
                    <a:pt x="2256" y="2404"/>
                  </a:lnTo>
                  <a:lnTo>
                    <a:pt x="2262" y="2404"/>
                  </a:lnTo>
                  <a:lnTo>
                    <a:pt x="2268" y="2402"/>
                  </a:lnTo>
                  <a:lnTo>
                    <a:pt x="2276" y="2398"/>
                  </a:lnTo>
                  <a:lnTo>
                    <a:pt x="2282" y="2390"/>
                  </a:lnTo>
                  <a:lnTo>
                    <a:pt x="2288" y="2380"/>
                  </a:lnTo>
                  <a:lnTo>
                    <a:pt x="2296" y="2372"/>
                  </a:lnTo>
                  <a:lnTo>
                    <a:pt x="2302" y="2366"/>
                  </a:lnTo>
                  <a:lnTo>
                    <a:pt x="2308" y="2362"/>
                  </a:lnTo>
                  <a:lnTo>
                    <a:pt x="2314" y="2360"/>
                  </a:lnTo>
                  <a:lnTo>
                    <a:pt x="2320" y="2358"/>
                  </a:lnTo>
                  <a:lnTo>
                    <a:pt x="2320" y="2356"/>
                  </a:lnTo>
                  <a:lnTo>
                    <a:pt x="2318" y="2352"/>
                  </a:lnTo>
                  <a:lnTo>
                    <a:pt x="2318" y="2346"/>
                  </a:lnTo>
                  <a:lnTo>
                    <a:pt x="2318" y="2340"/>
                  </a:lnTo>
                  <a:lnTo>
                    <a:pt x="2324" y="2328"/>
                  </a:lnTo>
                  <a:lnTo>
                    <a:pt x="2332" y="2312"/>
                  </a:lnTo>
                  <a:lnTo>
                    <a:pt x="2336" y="2300"/>
                  </a:lnTo>
                  <a:lnTo>
                    <a:pt x="2336" y="2288"/>
                  </a:lnTo>
                  <a:lnTo>
                    <a:pt x="2340" y="2276"/>
                  </a:lnTo>
                  <a:lnTo>
                    <a:pt x="2346" y="2266"/>
                  </a:lnTo>
                  <a:lnTo>
                    <a:pt x="2354" y="2258"/>
                  </a:lnTo>
                  <a:lnTo>
                    <a:pt x="2364" y="2252"/>
                  </a:lnTo>
                  <a:lnTo>
                    <a:pt x="2376" y="2248"/>
                  </a:lnTo>
                  <a:lnTo>
                    <a:pt x="2386" y="2246"/>
                  </a:lnTo>
                  <a:lnTo>
                    <a:pt x="2394" y="2244"/>
                  </a:lnTo>
                  <a:lnTo>
                    <a:pt x="2400" y="2246"/>
                  </a:lnTo>
                  <a:lnTo>
                    <a:pt x="2406" y="2246"/>
                  </a:lnTo>
                  <a:lnTo>
                    <a:pt x="2410" y="2246"/>
                  </a:lnTo>
                  <a:lnTo>
                    <a:pt x="2414" y="2244"/>
                  </a:lnTo>
                  <a:lnTo>
                    <a:pt x="2416" y="2242"/>
                  </a:lnTo>
                  <a:lnTo>
                    <a:pt x="2418" y="2238"/>
                  </a:lnTo>
                  <a:lnTo>
                    <a:pt x="2418" y="2236"/>
                  </a:lnTo>
                  <a:lnTo>
                    <a:pt x="2416" y="2232"/>
                  </a:lnTo>
                  <a:lnTo>
                    <a:pt x="2410" y="2230"/>
                  </a:lnTo>
                  <a:lnTo>
                    <a:pt x="2404" y="2228"/>
                  </a:lnTo>
                  <a:lnTo>
                    <a:pt x="2402" y="2224"/>
                  </a:lnTo>
                  <a:lnTo>
                    <a:pt x="2400" y="2218"/>
                  </a:lnTo>
                  <a:lnTo>
                    <a:pt x="2400" y="2214"/>
                  </a:lnTo>
                  <a:lnTo>
                    <a:pt x="2400" y="2208"/>
                  </a:lnTo>
                  <a:lnTo>
                    <a:pt x="2402" y="2204"/>
                  </a:lnTo>
                  <a:lnTo>
                    <a:pt x="2406" y="2200"/>
                  </a:lnTo>
                  <a:lnTo>
                    <a:pt x="2410" y="2198"/>
                  </a:lnTo>
                  <a:lnTo>
                    <a:pt x="2416" y="2196"/>
                  </a:lnTo>
                  <a:lnTo>
                    <a:pt x="2420" y="2192"/>
                  </a:lnTo>
                  <a:lnTo>
                    <a:pt x="2430" y="2178"/>
                  </a:lnTo>
                  <a:lnTo>
                    <a:pt x="2440" y="2160"/>
                  </a:lnTo>
                  <a:lnTo>
                    <a:pt x="2454" y="2138"/>
                  </a:lnTo>
                  <a:lnTo>
                    <a:pt x="2460" y="2130"/>
                  </a:lnTo>
                  <a:lnTo>
                    <a:pt x="2462" y="2124"/>
                  </a:lnTo>
                  <a:lnTo>
                    <a:pt x="2462" y="2120"/>
                  </a:lnTo>
                  <a:lnTo>
                    <a:pt x="2460" y="2118"/>
                  </a:lnTo>
                  <a:lnTo>
                    <a:pt x="2456" y="2116"/>
                  </a:lnTo>
                  <a:lnTo>
                    <a:pt x="2454" y="2114"/>
                  </a:lnTo>
                  <a:lnTo>
                    <a:pt x="2454" y="2110"/>
                  </a:lnTo>
                  <a:lnTo>
                    <a:pt x="2456" y="2102"/>
                  </a:lnTo>
                  <a:close/>
                  <a:moveTo>
                    <a:pt x="2684" y="808"/>
                  </a:moveTo>
                  <a:lnTo>
                    <a:pt x="2684" y="808"/>
                  </a:lnTo>
                  <a:lnTo>
                    <a:pt x="2680" y="812"/>
                  </a:lnTo>
                  <a:lnTo>
                    <a:pt x="2678" y="810"/>
                  </a:lnTo>
                  <a:lnTo>
                    <a:pt x="2682" y="802"/>
                  </a:lnTo>
                  <a:lnTo>
                    <a:pt x="2688" y="794"/>
                  </a:lnTo>
                  <a:lnTo>
                    <a:pt x="2690" y="792"/>
                  </a:lnTo>
                  <a:lnTo>
                    <a:pt x="2690" y="790"/>
                  </a:lnTo>
                  <a:lnTo>
                    <a:pt x="2688" y="788"/>
                  </a:lnTo>
                  <a:lnTo>
                    <a:pt x="2684" y="790"/>
                  </a:lnTo>
                  <a:lnTo>
                    <a:pt x="2676" y="794"/>
                  </a:lnTo>
                  <a:lnTo>
                    <a:pt x="2664" y="800"/>
                  </a:lnTo>
                  <a:lnTo>
                    <a:pt x="2658" y="804"/>
                  </a:lnTo>
                  <a:lnTo>
                    <a:pt x="2652" y="806"/>
                  </a:lnTo>
                  <a:lnTo>
                    <a:pt x="2648" y="806"/>
                  </a:lnTo>
                  <a:lnTo>
                    <a:pt x="2646" y="812"/>
                  </a:lnTo>
                  <a:lnTo>
                    <a:pt x="2644" y="814"/>
                  </a:lnTo>
                  <a:lnTo>
                    <a:pt x="2642" y="816"/>
                  </a:lnTo>
                  <a:lnTo>
                    <a:pt x="2636" y="814"/>
                  </a:lnTo>
                  <a:lnTo>
                    <a:pt x="2634" y="814"/>
                  </a:lnTo>
                  <a:lnTo>
                    <a:pt x="2634" y="816"/>
                  </a:lnTo>
                  <a:lnTo>
                    <a:pt x="2636" y="826"/>
                  </a:lnTo>
                  <a:lnTo>
                    <a:pt x="2640" y="832"/>
                  </a:lnTo>
                  <a:lnTo>
                    <a:pt x="2642" y="832"/>
                  </a:lnTo>
                  <a:lnTo>
                    <a:pt x="2656" y="822"/>
                  </a:lnTo>
                  <a:lnTo>
                    <a:pt x="2660" y="820"/>
                  </a:lnTo>
                  <a:lnTo>
                    <a:pt x="2662" y="820"/>
                  </a:lnTo>
                  <a:lnTo>
                    <a:pt x="2664" y="820"/>
                  </a:lnTo>
                  <a:lnTo>
                    <a:pt x="2666" y="822"/>
                  </a:lnTo>
                  <a:lnTo>
                    <a:pt x="2666" y="824"/>
                  </a:lnTo>
                  <a:lnTo>
                    <a:pt x="2668" y="824"/>
                  </a:lnTo>
                  <a:lnTo>
                    <a:pt x="2670" y="824"/>
                  </a:lnTo>
                  <a:lnTo>
                    <a:pt x="2678" y="820"/>
                  </a:lnTo>
                  <a:lnTo>
                    <a:pt x="2684" y="820"/>
                  </a:lnTo>
                  <a:lnTo>
                    <a:pt x="2690" y="820"/>
                  </a:lnTo>
                  <a:lnTo>
                    <a:pt x="2688" y="816"/>
                  </a:lnTo>
                  <a:lnTo>
                    <a:pt x="2688" y="810"/>
                  </a:lnTo>
                  <a:lnTo>
                    <a:pt x="2688" y="806"/>
                  </a:lnTo>
                  <a:lnTo>
                    <a:pt x="2684" y="808"/>
                  </a:lnTo>
                  <a:close/>
                  <a:moveTo>
                    <a:pt x="2600" y="1904"/>
                  </a:moveTo>
                  <a:lnTo>
                    <a:pt x="2600" y="1904"/>
                  </a:lnTo>
                  <a:lnTo>
                    <a:pt x="2596" y="1910"/>
                  </a:lnTo>
                  <a:lnTo>
                    <a:pt x="2592" y="1916"/>
                  </a:lnTo>
                  <a:lnTo>
                    <a:pt x="2586" y="1918"/>
                  </a:lnTo>
                  <a:lnTo>
                    <a:pt x="2580" y="1918"/>
                  </a:lnTo>
                  <a:lnTo>
                    <a:pt x="2574" y="1918"/>
                  </a:lnTo>
                  <a:lnTo>
                    <a:pt x="2566" y="1914"/>
                  </a:lnTo>
                  <a:lnTo>
                    <a:pt x="2548" y="1906"/>
                  </a:lnTo>
                  <a:lnTo>
                    <a:pt x="2540" y="1900"/>
                  </a:lnTo>
                  <a:lnTo>
                    <a:pt x="2534" y="1892"/>
                  </a:lnTo>
                  <a:lnTo>
                    <a:pt x="2530" y="1884"/>
                  </a:lnTo>
                  <a:lnTo>
                    <a:pt x="2528" y="1876"/>
                  </a:lnTo>
                  <a:lnTo>
                    <a:pt x="2522" y="1856"/>
                  </a:lnTo>
                  <a:lnTo>
                    <a:pt x="2518" y="1848"/>
                  </a:lnTo>
                  <a:lnTo>
                    <a:pt x="2514" y="1840"/>
                  </a:lnTo>
                  <a:lnTo>
                    <a:pt x="2508" y="1834"/>
                  </a:lnTo>
                  <a:lnTo>
                    <a:pt x="2504" y="1832"/>
                  </a:lnTo>
                  <a:lnTo>
                    <a:pt x="2504" y="1834"/>
                  </a:lnTo>
                  <a:lnTo>
                    <a:pt x="2504" y="1838"/>
                  </a:lnTo>
                  <a:lnTo>
                    <a:pt x="2506" y="1850"/>
                  </a:lnTo>
                  <a:lnTo>
                    <a:pt x="2512" y="1868"/>
                  </a:lnTo>
                  <a:lnTo>
                    <a:pt x="2514" y="1874"/>
                  </a:lnTo>
                  <a:lnTo>
                    <a:pt x="2512" y="1876"/>
                  </a:lnTo>
                  <a:lnTo>
                    <a:pt x="2506" y="1874"/>
                  </a:lnTo>
                  <a:lnTo>
                    <a:pt x="2498" y="1868"/>
                  </a:lnTo>
                  <a:lnTo>
                    <a:pt x="2490" y="1862"/>
                  </a:lnTo>
                  <a:lnTo>
                    <a:pt x="2484" y="1854"/>
                  </a:lnTo>
                  <a:lnTo>
                    <a:pt x="2482" y="1844"/>
                  </a:lnTo>
                  <a:lnTo>
                    <a:pt x="2482" y="1836"/>
                  </a:lnTo>
                  <a:lnTo>
                    <a:pt x="2482" y="1830"/>
                  </a:lnTo>
                  <a:lnTo>
                    <a:pt x="2482" y="1826"/>
                  </a:lnTo>
                  <a:lnTo>
                    <a:pt x="2478" y="1818"/>
                  </a:lnTo>
                  <a:lnTo>
                    <a:pt x="2474" y="1810"/>
                  </a:lnTo>
                  <a:lnTo>
                    <a:pt x="2472" y="1806"/>
                  </a:lnTo>
                  <a:lnTo>
                    <a:pt x="2472" y="1802"/>
                  </a:lnTo>
                  <a:lnTo>
                    <a:pt x="2472" y="1792"/>
                  </a:lnTo>
                  <a:lnTo>
                    <a:pt x="2470" y="1786"/>
                  </a:lnTo>
                  <a:lnTo>
                    <a:pt x="2466" y="1780"/>
                  </a:lnTo>
                  <a:lnTo>
                    <a:pt x="2462" y="1770"/>
                  </a:lnTo>
                  <a:lnTo>
                    <a:pt x="2454" y="1762"/>
                  </a:lnTo>
                  <a:lnTo>
                    <a:pt x="2448" y="1758"/>
                  </a:lnTo>
                  <a:lnTo>
                    <a:pt x="2440" y="1754"/>
                  </a:lnTo>
                  <a:lnTo>
                    <a:pt x="2428" y="1752"/>
                  </a:lnTo>
                  <a:lnTo>
                    <a:pt x="2424" y="1750"/>
                  </a:lnTo>
                  <a:lnTo>
                    <a:pt x="2422" y="1748"/>
                  </a:lnTo>
                  <a:lnTo>
                    <a:pt x="2418" y="1738"/>
                  </a:lnTo>
                  <a:lnTo>
                    <a:pt x="2412" y="1730"/>
                  </a:lnTo>
                  <a:lnTo>
                    <a:pt x="2408" y="1726"/>
                  </a:lnTo>
                  <a:lnTo>
                    <a:pt x="2402" y="1726"/>
                  </a:lnTo>
                  <a:lnTo>
                    <a:pt x="2394" y="1726"/>
                  </a:lnTo>
                  <a:lnTo>
                    <a:pt x="2394" y="1728"/>
                  </a:lnTo>
                  <a:lnTo>
                    <a:pt x="2394" y="1730"/>
                  </a:lnTo>
                  <a:lnTo>
                    <a:pt x="2400" y="1736"/>
                  </a:lnTo>
                  <a:lnTo>
                    <a:pt x="2410" y="1748"/>
                  </a:lnTo>
                  <a:lnTo>
                    <a:pt x="2414" y="1754"/>
                  </a:lnTo>
                  <a:lnTo>
                    <a:pt x="2416" y="1758"/>
                  </a:lnTo>
                  <a:lnTo>
                    <a:pt x="2416" y="1762"/>
                  </a:lnTo>
                  <a:lnTo>
                    <a:pt x="2416" y="1764"/>
                  </a:lnTo>
                  <a:lnTo>
                    <a:pt x="2414" y="1768"/>
                  </a:lnTo>
                  <a:lnTo>
                    <a:pt x="2420" y="1776"/>
                  </a:lnTo>
                  <a:lnTo>
                    <a:pt x="2426" y="1784"/>
                  </a:lnTo>
                  <a:lnTo>
                    <a:pt x="2430" y="1794"/>
                  </a:lnTo>
                  <a:lnTo>
                    <a:pt x="2440" y="1814"/>
                  </a:lnTo>
                  <a:lnTo>
                    <a:pt x="2444" y="1822"/>
                  </a:lnTo>
                  <a:lnTo>
                    <a:pt x="2448" y="1828"/>
                  </a:lnTo>
                  <a:lnTo>
                    <a:pt x="2452" y="1830"/>
                  </a:lnTo>
                  <a:lnTo>
                    <a:pt x="2454" y="1826"/>
                  </a:lnTo>
                  <a:lnTo>
                    <a:pt x="2456" y="1822"/>
                  </a:lnTo>
                  <a:lnTo>
                    <a:pt x="2460" y="1822"/>
                  </a:lnTo>
                  <a:lnTo>
                    <a:pt x="2464" y="1830"/>
                  </a:lnTo>
                  <a:lnTo>
                    <a:pt x="2466" y="1840"/>
                  </a:lnTo>
                  <a:lnTo>
                    <a:pt x="2466" y="1842"/>
                  </a:lnTo>
                  <a:lnTo>
                    <a:pt x="2464" y="1842"/>
                  </a:lnTo>
                  <a:lnTo>
                    <a:pt x="2458" y="1838"/>
                  </a:lnTo>
                  <a:lnTo>
                    <a:pt x="2458" y="1842"/>
                  </a:lnTo>
                  <a:lnTo>
                    <a:pt x="2474" y="1878"/>
                  </a:lnTo>
                  <a:lnTo>
                    <a:pt x="2480" y="1892"/>
                  </a:lnTo>
                  <a:lnTo>
                    <a:pt x="2482" y="1902"/>
                  </a:lnTo>
                  <a:lnTo>
                    <a:pt x="2482" y="1910"/>
                  </a:lnTo>
                  <a:lnTo>
                    <a:pt x="2482" y="1916"/>
                  </a:lnTo>
                  <a:lnTo>
                    <a:pt x="2478" y="1928"/>
                  </a:lnTo>
                  <a:lnTo>
                    <a:pt x="2476" y="1936"/>
                  </a:lnTo>
                  <a:lnTo>
                    <a:pt x="2476" y="1946"/>
                  </a:lnTo>
                  <a:lnTo>
                    <a:pt x="2476" y="1954"/>
                  </a:lnTo>
                  <a:lnTo>
                    <a:pt x="2472" y="1962"/>
                  </a:lnTo>
                  <a:lnTo>
                    <a:pt x="2466" y="1968"/>
                  </a:lnTo>
                  <a:lnTo>
                    <a:pt x="2460" y="1972"/>
                  </a:lnTo>
                  <a:lnTo>
                    <a:pt x="2446" y="1980"/>
                  </a:lnTo>
                  <a:lnTo>
                    <a:pt x="2442" y="1984"/>
                  </a:lnTo>
                  <a:lnTo>
                    <a:pt x="2440" y="1988"/>
                  </a:lnTo>
                  <a:lnTo>
                    <a:pt x="2440" y="1994"/>
                  </a:lnTo>
                  <a:lnTo>
                    <a:pt x="2444" y="2000"/>
                  </a:lnTo>
                  <a:lnTo>
                    <a:pt x="2456" y="2010"/>
                  </a:lnTo>
                  <a:lnTo>
                    <a:pt x="2474" y="2020"/>
                  </a:lnTo>
                  <a:lnTo>
                    <a:pt x="2488" y="2028"/>
                  </a:lnTo>
                  <a:lnTo>
                    <a:pt x="2494" y="2032"/>
                  </a:lnTo>
                  <a:lnTo>
                    <a:pt x="2496" y="2040"/>
                  </a:lnTo>
                  <a:lnTo>
                    <a:pt x="2498" y="2048"/>
                  </a:lnTo>
                  <a:lnTo>
                    <a:pt x="2496" y="2058"/>
                  </a:lnTo>
                  <a:lnTo>
                    <a:pt x="2492" y="2076"/>
                  </a:lnTo>
                  <a:lnTo>
                    <a:pt x="2488" y="2082"/>
                  </a:lnTo>
                  <a:lnTo>
                    <a:pt x="2484" y="2088"/>
                  </a:lnTo>
                  <a:lnTo>
                    <a:pt x="2478" y="2092"/>
                  </a:lnTo>
                  <a:lnTo>
                    <a:pt x="2474" y="2098"/>
                  </a:lnTo>
                  <a:lnTo>
                    <a:pt x="2474" y="2100"/>
                  </a:lnTo>
                  <a:lnTo>
                    <a:pt x="2476" y="2100"/>
                  </a:lnTo>
                  <a:lnTo>
                    <a:pt x="2488" y="2106"/>
                  </a:lnTo>
                  <a:lnTo>
                    <a:pt x="2492" y="2108"/>
                  </a:lnTo>
                  <a:lnTo>
                    <a:pt x="2494" y="2110"/>
                  </a:lnTo>
                  <a:lnTo>
                    <a:pt x="2498" y="2116"/>
                  </a:lnTo>
                  <a:lnTo>
                    <a:pt x="2498" y="2120"/>
                  </a:lnTo>
                  <a:lnTo>
                    <a:pt x="2502" y="2120"/>
                  </a:lnTo>
                  <a:lnTo>
                    <a:pt x="2506" y="2118"/>
                  </a:lnTo>
                  <a:lnTo>
                    <a:pt x="2512" y="2114"/>
                  </a:lnTo>
                  <a:lnTo>
                    <a:pt x="2520" y="2108"/>
                  </a:lnTo>
                  <a:lnTo>
                    <a:pt x="2530" y="2094"/>
                  </a:lnTo>
                  <a:lnTo>
                    <a:pt x="2552" y="2062"/>
                  </a:lnTo>
                  <a:lnTo>
                    <a:pt x="2560" y="2044"/>
                  </a:lnTo>
                  <a:lnTo>
                    <a:pt x="2568" y="2028"/>
                  </a:lnTo>
                  <a:lnTo>
                    <a:pt x="2570" y="2016"/>
                  </a:lnTo>
                  <a:lnTo>
                    <a:pt x="2570" y="2010"/>
                  </a:lnTo>
                  <a:lnTo>
                    <a:pt x="2568" y="2006"/>
                  </a:lnTo>
                  <a:lnTo>
                    <a:pt x="2566" y="2002"/>
                  </a:lnTo>
                  <a:lnTo>
                    <a:pt x="2568" y="1998"/>
                  </a:lnTo>
                  <a:lnTo>
                    <a:pt x="2570" y="1992"/>
                  </a:lnTo>
                  <a:lnTo>
                    <a:pt x="2574" y="1986"/>
                  </a:lnTo>
                  <a:lnTo>
                    <a:pt x="2580" y="1982"/>
                  </a:lnTo>
                  <a:lnTo>
                    <a:pt x="2586" y="1980"/>
                  </a:lnTo>
                  <a:lnTo>
                    <a:pt x="2594" y="1982"/>
                  </a:lnTo>
                  <a:lnTo>
                    <a:pt x="2602" y="1986"/>
                  </a:lnTo>
                  <a:lnTo>
                    <a:pt x="2608" y="1990"/>
                  </a:lnTo>
                  <a:lnTo>
                    <a:pt x="2610" y="1990"/>
                  </a:lnTo>
                  <a:lnTo>
                    <a:pt x="2612" y="1988"/>
                  </a:lnTo>
                  <a:lnTo>
                    <a:pt x="2612" y="1984"/>
                  </a:lnTo>
                  <a:lnTo>
                    <a:pt x="2610" y="1978"/>
                  </a:lnTo>
                  <a:lnTo>
                    <a:pt x="2608" y="1970"/>
                  </a:lnTo>
                  <a:lnTo>
                    <a:pt x="2608" y="1964"/>
                  </a:lnTo>
                  <a:lnTo>
                    <a:pt x="2610" y="1958"/>
                  </a:lnTo>
                  <a:lnTo>
                    <a:pt x="2612" y="1956"/>
                  </a:lnTo>
                  <a:lnTo>
                    <a:pt x="2614" y="1954"/>
                  </a:lnTo>
                  <a:lnTo>
                    <a:pt x="2620" y="1952"/>
                  </a:lnTo>
                  <a:lnTo>
                    <a:pt x="2624" y="1948"/>
                  </a:lnTo>
                  <a:lnTo>
                    <a:pt x="2626" y="1942"/>
                  </a:lnTo>
                  <a:lnTo>
                    <a:pt x="2626" y="1934"/>
                  </a:lnTo>
                  <a:lnTo>
                    <a:pt x="2628" y="1920"/>
                  </a:lnTo>
                  <a:lnTo>
                    <a:pt x="2628" y="1912"/>
                  </a:lnTo>
                  <a:lnTo>
                    <a:pt x="2630" y="1908"/>
                  </a:lnTo>
                  <a:lnTo>
                    <a:pt x="2632" y="1904"/>
                  </a:lnTo>
                  <a:lnTo>
                    <a:pt x="2630" y="1900"/>
                  </a:lnTo>
                  <a:lnTo>
                    <a:pt x="2626" y="1896"/>
                  </a:lnTo>
                  <a:lnTo>
                    <a:pt x="2620" y="1894"/>
                  </a:lnTo>
                  <a:lnTo>
                    <a:pt x="2614" y="1894"/>
                  </a:lnTo>
                  <a:lnTo>
                    <a:pt x="2608" y="1896"/>
                  </a:lnTo>
                  <a:lnTo>
                    <a:pt x="2604" y="1900"/>
                  </a:lnTo>
                  <a:lnTo>
                    <a:pt x="2600" y="1904"/>
                  </a:lnTo>
                  <a:close/>
                  <a:moveTo>
                    <a:pt x="2636" y="868"/>
                  </a:moveTo>
                  <a:lnTo>
                    <a:pt x="2636" y="868"/>
                  </a:lnTo>
                  <a:lnTo>
                    <a:pt x="2636" y="864"/>
                  </a:lnTo>
                  <a:lnTo>
                    <a:pt x="2634" y="860"/>
                  </a:lnTo>
                  <a:lnTo>
                    <a:pt x="2630" y="856"/>
                  </a:lnTo>
                  <a:lnTo>
                    <a:pt x="2626" y="854"/>
                  </a:lnTo>
                  <a:lnTo>
                    <a:pt x="2616" y="850"/>
                  </a:lnTo>
                  <a:lnTo>
                    <a:pt x="2606" y="852"/>
                  </a:lnTo>
                  <a:lnTo>
                    <a:pt x="2596" y="858"/>
                  </a:lnTo>
                  <a:lnTo>
                    <a:pt x="2588" y="864"/>
                  </a:lnTo>
                  <a:lnTo>
                    <a:pt x="2582" y="870"/>
                  </a:lnTo>
                  <a:lnTo>
                    <a:pt x="2580" y="876"/>
                  </a:lnTo>
                  <a:lnTo>
                    <a:pt x="2580" y="880"/>
                  </a:lnTo>
                  <a:lnTo>
                    <a:pt x="2580" y="882"/>
                  </a:lnTo>
                  <a:lnTo>
                    <a:pt x="2582" y="886"/>
                  </a:lnTo>
                  <a:lnTo>
                    <a:pt x="2586" y="888"/>
                  </a:lnTo>
                  <a:lnTo>
                    <a:pt x="2600" y="892"/>
                  </a:lnTo>
                  <a:lnTo>
                    <a:pt x="2610" y="896"/>
                  </a:lnTo>
                  <a:lnTo>
                    <a:pt x="2616" y="894"/>
                  </a:lnTo>
                  <a:lnTo>
                    <a:pt x="2620" y="890"/>
                  </a:lnTo>
                  <a:lnTo>
                    <a:pt x="2624" y="888"/>
                  </a:lnTo>
                  <a:lnTo>
                    <a:pt x="2626" y="886"/>
                  </a:lnTo>
                  <a:lnTo>
                    <a:pt x="2630" y="888"/>
                  </a:lnTo>
                  <a:lnTo>
                    <a:pt x="2636" y="890"/>
                  </a:lnTo>
                  <a:lnTo>
                    <a:pt x="2638" y="890"/>
                  </a:lnTo>
                  <a:lnTo>
                    <a:pt x="2640" y="888"/>
                  </a:lnTo>
                  <a:lnTo>
                    <a:pt x="2642" y="886"/>
                  </a:lnTo>
                  <a:lnTo>
                    <a:pt x="2640" y="882"/>
                  </a:lnTo>
                  <a:lnTo>
                    <a:pt x="2636" y="876"/>
                  </a:lnTo>
                  <a:lnTo>
                    <a:pt x="2636" y="872"/>
                  </a:lnTo>
                  <a:lnTo>
                    <a:pt x="2636" y="868"/>
                  </a:lnTo>
                  <a:close/>
                  <a:moveTo>
                    <a:pt x="2260" y="930"/>
                  </a:moveTo>
                  <a:lnTo>
                    <a:pt x="2260" y="930"/>
                  </a:lnTo>
                  <a:lnTo>
                    <a:pt x="2260" y="928"/>
                  </a:lnTo>
                  <a:lnTo>
                    <a:pt x="2262" y="924"/>
                  </a:lnTo>
                  <a:lnTo>
                    <a:pt x="2258" y="918"/>
                  </a:lnTo>
                  <a:lnTo>
                    <a:pt x="2254" y="912"/>
                  </a:lnTo>
                  <a:lnTo>
                    <a:pt x="2252" y="912"/>
                  </a:lnTo>
                  <a:lnTo>
                    <a:pt x="2248" y="914"/>
                  </a:lnTo>
                  <a:lnTo>
                    <a:pt x="2248" y="918"/>
                  </a:lnTo>
                  <a:lnTo>
                    <a:pt x="2248" y="920"/>
                  </a:lnTo>
                  <a:lnTo>
                    <a:pt x="2250" y="926"/>
                  </a:lnTo>
                  <a:lnTo>
                    <a:pt x="2256" y="930"/>
                  </a:lnTo>
                  <a:lnTo>
                    <a:pt x="2258" y="930"/>
                  </a:lnTo>
                  <a:lnTo>
                    <a:pt x="2260" y="930"/>
                  </a:lnTo>
                  <a:close/>
                  <a:moveTo>
                    <a:pt x="2258" y="948"/>
                  </a:moveTo>
                  <a:lnTo>
                    <a:pt x="2258" y="948"/>
                  </a:lnTo>
                  <a:lnTo>
                    <a:pt x="2256" y="950"/>
                  </a:lnTo>
                  <a:lnTo>
                    <a:pt x="2256" y="954"/>
                  </a:lnTo>
                  <a:lnTo>
                    <a:pt x="2258" y="960"/>
                  </a:lnTo>
                  <a:lnTo>
                    <a:pt x="2262" y="964"/>
                  </a:lnTo>
                  <a:lnTo>
                    <a:pt x="2266" y="966"/>
                  </a:lnTo>
                  <a:lnTo>
                    <a:pt x="2268" y="964"/>
                  </a:lnTo>
                  <a:lnTo>
                    <a:pt x="2268" y="962"/>
                  </a:lnTo>
                  <a:lnTo>
                    <a:pt x="2266" y="954"/>
                  </a:lnTo>
                  <a:lnTo>
                    <a:pt x="2262" y="948"/>
                  </a:lnTo>
                  <a:lnTo>
                    <a:pt x="2260" y="948"/>
                  </a:lnTo>
                  <a:lnTo>
                    <a:pt x="2258" y="948"/>
                  </a:lnTo>
                  <a:close/>
                  <a:moveTo>
                    <a:pt x="1490" y="460"/>
                  </a:moveTo>
                  <a:lnTo>
                    <a:pt x="1490" y="460"/>
                  </a:lnTo>
                  <a:lnTo>
                    <a:pt x="1492" y="462"/>
                  </a:lnTo>
                  <a:lnTo>
                    <a:pt x="1494" y="464"/>
                  </a:lnTo>
                  <a:lnTo>
                    <a:pt x="1496" y="462"/>
                  </a:lnTo>
                  <a:lnTo>
                    <a:pt x="1496" y="460"/>
                  </a:lnTo>
                  <a:lnTo>
                    <a:pt x="1496" y="454"/>
                  </a:lnTo>
                  <a:lnTo>
                    <a:pt x="1494" y="448"/>
                  </a:lnTo>
                  <a:lnTo>
                    <a:pt x="1490" y="446"/>
                  </a:lnTo>
                  <a:lnTo>
                    <a:pt x="1486" y="448"/>
                  </a:lnTo>
                  <a:lnTo>
                    <a:pt x="1486" y="452"/>
                  </a:lnTo>
                  <a:lnTo>
                    <a:pt x="1490" y="460"/>
                  </a:lnTo>
                  <a:close/>
                  <a:moveTo>
                    <a:pt x="1532" y="492"/>
                  </a:moveTo>
                  <a:lnTo>
                    <a:pt x="1532" y="492"/>
                  </a:lnTo>
                  <a:lnTo>
                    <a:pt x="1534" y="486"/>
                  </a:lnTo>
                  <a:lnTo>
                    <a:pt x="1534" y="482"/>
                  </a:lnTo>
                  <a:lnTo>
                    <a:pt x="1532" y="482"/>
                  </a:lnTo>
                  <a:lnTo>
                    <a:pt x="1530" y="482"/>
                  </a:lnTo>
                  <a:lnTo>
                    <a:pt x="1528" y="484"/>
                  </a:lnTo>
                  <a:lnTo>
                    <a:pt x="1526" y="484"/>
                  </a:lnTo>
                  <a:lnTo>
                    <a:pt x="1522" y="480"/>
                  </a:lnTo>
                  <a:lnTo>
                    <a:pt x="1518" y="478"/>
                  </a:lnTo>
                  <a:lnTo>
                    <a:pt x="1516" y="478"/>
                  </a:lnTo>
                  <a:lnTo>
                    <a:pt x="1518" y="486"/>
                  </a:lnTo>
                  <a:lnTo>
                    <a:pt x="1522" y="492"/>
                  </a:lnTo>
                  <a:lnTo>
                    <a:pt x="1528" y="496"/>
                  </a:lnTo>
                  <a:lnTo>
                    <a:pt x="1532" y="496"/>
                  </a:lnTo>
                  <a:lnTo>
                    <a:pt x="1532" y="492"/>
                  </a:lnTo>
                  <a:close/>
                  <a:moveTo>
                    <a:pt x="1520" y="466"/>
                  </a:moveTo>
                  <a:lnTo>
                    <a:pt x="1520" y="466"/>
                  </a:lnTo>
                  <a:lnTo>
                    <a:pt x="1516" y="458"/>
                  </a:lnTo>
                  <a:lnTo>
                    <a:pt x="1512" y="454"/>
                  </a:lnTo>
                  <a:lnTo>
                    <a:pt x="1508" y="454"/>
                  </a:lnTo>
                  <a:lnTo>
                    <a:pt x="1506" y="454"/>
                  </a:lnTo>
                  <a:lnTo>
                    <a:pt x="1504" y="456"/>
                  </a:lnTo>
                  <a:lnTo>
                    <a:pt x="1502" y="460"/>
                  </a:lnTo>
                  <a:lnTo>
                    <a:pt x="1500" y="468"/>
                  </a:lnTo>
                  <a:lnTo>
                    <a:pt x="1500" y="470"/>
                  </a:lnTo>
                  <a:lnTo>
                    <a:pt x="1504" y="470"/>
                  </a:lnTo>
                  <a:lnTo>
                    <a:pt x="1514" y="472"/>
                  </a:lnTo>
                  <a:lnTo>
                    <a:pt x="1518" y="470"/>
                  </a:lnTo>
                  <a:lnTo>
                    <a:pt x="1520" y="466"/>
                  </a:lnTo>
                  <a:close/>
                  <a:moveTo>
                    <a:pt x="1400" y="268"/>
                  </a:moveTo>
                  <a:lnTo>
                    <a:pt x="1400" y="268"/>
                  </a:lnTo>
                  <a:lnTo>
                    <a:pt x="1394" y="264"/>
                  </a:lnTo>
                  <a:lnTo>
                    <a:pt x="1392" y="264"/>
                  </a:lnTo>
                  <a:lnTo>
                    <a:pt x="1390" y="266"/>
                  </a:lnTo>
                  <a:lnTo>
                    <a:pt x="1392" y="272"/>
                  </a:lnTo>
                  <a:lnTo>
                    <a:pt x="1396" y="280"/>
                  </a:lnTo>
                  <a:lnTo>
                    <a:pt x="1398" y="282"/>
                  </a:lnTo>
                  <a:lnTo>
                    <a:pt x="1400" y="284"/>
                  </a:lnTo>
                  <a:lnTo>
                    <a:pt x="1402" y="282"/>
                  </a:lnTo>
                  <a:lnTo>
                    <a:pt x="1404" y="280"/>
                  </a:lnTo>
                  <a:lnTo>
                    <a:pt x="1404" y="274"/>
                  </a:lnTo>
                  <a:lnTo>
                    <a:pt x="1402" y="272"/>
                  </a:lnTo>
                  <a:lnTo>
                    <a:pt x="1400" y="268"/>
                  </a:lnTo>
                  <a:close/>
                  <a:moveTo>
                    <a:pt x="1360" y="254"/>
                  </a:moveTo>
                  <a:lnTo>
                    <a:pt x="1360" y="254"/>
                  </a:lnTo>
                  <a:lnTo>
                    <a:pt x="1360" y="256"/>
                  </a:lnTo>
                  <a:lnTo>
                    <a:pt x="1360" y="260"/>
                  </a:lnTo>
                  <a:lnTo>
                    <a:pt x="1362" y="264"/>
                  </a:lnTo>
                  <a:lnTo>
                    <a:pt x="1368" y="266"/>
                  </a:lnTo>
                  <a:lnTo>
                    <a:pt x="1372" y="264"/>
                  </a:lnTo>
                  <a:lnTo>
                    <a:pt x="1372" y="262"/>
                  </a:lnTo>
                  <a:lnTo>
                    <a:pt x="1372" y="260"/>
                  </a:lnTo>
                  <a:lnTo>
                    <a:pt x="1370" y="254"/>
                  </a:lnTo>
                  <a:lnTo>
                    <a:pt x="1366" y="252"/>
                  </a:lnTo>
                  <a:lnTo>
                    <a:pt x="1364" y="252"/>
                  </a:lnTo>
                  <a:lnTo>
                    <a:pt x="1360" y="254"/>
                  </a:lnTo>
                  <a:close/>
                  <a:moveTo>
                    <a:pt x="1320" y="218"/>
                  </a:moveTo>
                  <a:lnTo>
                    <a:pt x="1320" y="218"/>
                  </a:lnTo>
                  <a:lnTo>
                    <a:pt x="1318" y="216"/>
                  </a:lnTo>
                  <a:lnTo>
                    <a:pt x="1316" y="218"/>
                  </a:lnTo>
                  <a:lnTo>
                    <a:pt x="1314" y="220"/>
                  </a:lnTo>
                  <a:lnTo>
                    <a:pt x="1314" y="226"/>
                  </a:lnTo>
                  <a:lnTo>
                    <a:pt x="1316" y="232"/>
                  </a:lnTo>
                  <a:lnTo>
                    <a:pt x="1318" y="232"/>
                  </a:lnTo>
                  <a:lnTo>
                    <a:pt x="1320" y="232"/>
                  </a:lnTo>
                  <a:lnTo>
                    <a:pt x="1324" y="228"/>
                  </a:lnTo>
                  <a:lnTo>
                    <a:pt x="1324" y="224"/>
                  </a:lnTo>
                  <a:lnTo>
                    <a:pt x="1324" y="220"/>
                  </a:lnTo>
                  <a:lnTo>
                    <a:pt x="1320" y="218"/>
                  </a:lnTo>
                  <a:close/>
                  <a:moveTo>
                    <a:pt x="1360" y="106"/>
                  </a:moveTo>
                  <a:lnTo>
                    <a:pt x="1360" y="106"/>
                  </a:lnTo>
                  <a:lnTo>
                    <a:pt x="1370" y="106"/>
                  </a:lnTo>
                  <a:lnTo>
                    <a:pt x="1376" y="102"/>
                  </a:lnTo>
                  <a:lnTo>
                    <a:pt x="1376" y="100"/>
                  </a:lnTo>
                  <a:lnTo>
                    <a:pt x="1376" y="98"/>
                  </a:lnTo>
                  <a:lnTo>
                    <a:pt x="1374" y="98"/>
                  </a:lnTo>
                  <a:lnTo>
                    <a:pt x="1370" y="96"/>
                  </a:lnTo>
                  <a:lnTo>
                    <a:pt x="1362" y="94"/>
                  </a:lnTo>
                  <a:lnTo>
                    <a:pt x="1352" y="94"/>
                  </a:lnTo>
                  <a:lnTo>
                    <a:pt x="1344" y="96"/>
                  </a:lnTo>
                  <a:lnTo>
                    <a:pt x="1342" y="100"/>
                  </a:lnTo>
                  <a:lnTo>
                    <a:pt x="1340" y="102"/>
                  </a:lnTo>
                  <a:lnTo>
                    <a:pt x="1340" y="108"/>
                  </a:lnTo>
                  <a:lnTo>
                    <a:pt x="1344" y="108"/>
                  </a:lnTo>
                  <a:lnTo>
                    <a:pt x="1352" y="108"/>
                  </a:lnTo>
                  <a:lnTo>
                    <a:pt x="1360" y="106"/>
                  </a:lnTo>
                  <a:close/>
                  <a:moveTo>
                    <a:pt x="918" y="88"/>
                  </a:moveTo>
                  <a:lnTo>
                    <a:pt x="918" y="88"/>
                  </a:lnTo>
                  <a:lnTo>
                    <a:pt x="922" y="90"/>
                  </a:lnTo>
                  <a:lnTo>
                    <a:pt x="926" y="92"/>
                  </a:lnTo>
                  <a:lnTo>
                    <a:pt x="948" y="88"/>
                  </a:lnTo>
                  <a:lnTo>
                    <a:pt x="958" y="84"/>
                  </a:lnTo>
                  <a:lnTo>
                    <a:pt x="954" y="82"/>
                  </a:lnTo>
                  <a:lnTo>
                    <a:pt x="920" y="78"/>
                  </a:lnTo>
                  <a:lnTo>
                    <a:pt x="906" y="76"/>
                  </a:lnTo>
                  <a:lnTo>
                    <a:pt x="902" y="78"/>
                  </a:lnTo>
                  <a:lnTo>
                    <a:pt x="908" y="80"/>
                  </a:lnTo>
                  <a:lnTo>
                    <a:pt x="918" y="88"/>
                  </a:lnTo>
                  <a:close/>
                  <a:moveTo>
                    <a:pt x="910" y="44"/>
                  </a:moveTo>
                  <a:lnTo>
                    <a:pt x="910" y="44"/>
                  </a:lnTo>
                  <a:lnTo>
                    <a:pt x="912" y="46"/>
                  </a:lnTo>
                  <a:lnTo>
                    <a:pt x="914" y="48"/>
                  </a:lnTo>
                  <a:lnTo>
                    <a:pt x="914" y="54"/>
                  </a:lnTo>
                  <a:lnTo>
                    <a:pt x="916" y="56"/>
                  </a:lnTo>
                  <a:lnTo>
                    <a:pt x="918" y="56"/>
                  </a:lnTo>
                  <a:lnTo>
                    <a:pt x="922" y="58"/>
                  </a:lnTo>
                  <a:lnTo>
                    <a:pt x="930" y="56"/>
                  </a:lnTo>
                  <a:lnTo>
                    <a:pt x="936" y="54"/>
                  </a:lnTo>
                  <a:lnTo>
                    <a:pt x="938" y="52"/>
                  </a:lnTo>
                  <a:lnTo>
                    <a:pt x="936" y="50"/>
                  </a:lnTo>
                  <a:lnTo>
                    <a:pt x="928" y="46"/>
                  </a:lnTo>
                  <a:lnTo>
                    <a:pt x="924" y="44"/>
                  </a:lnTo>
                  <a:lnTo>
                    <a:pt x="920" y="38"/>
                  </a:lnTo>
                  <a:lnTo>
                    <a:pt x="916" y="34"/>
                  </a:lnTo>
                  <a:lnTo>
                    <a:pt x="906" y="30"/>
                  </a:lnTo>
                  <a:lnTo>
                    <a:pt x="896" y="30"/>
                  </a:lnTo>
                  <a:lnTo>
                    <a:pt x="894" y="30"/>
                  </a:lnTo>
                  <a:lnTo>
                    <a:pt x="896" y="32"/>
                  </a:lnTo>
                  <a:lnTo>
                    <a:pt x="902" y="38"/>
                  </a:lnTo>
                  <a:lnTo>
                    <a:pt x="910" y="44"/>
                  </a:lnTo>
                  <a:close/>
                  <a:moveTo>
                    <a:pt x="868" y="284"/>
                  </a:moveTo>
                  <a:lnTo>
                    <a:pt x="868" y="284"/>
                  </a:lnTo>
                  <a:lnTo>
                    <a:pt x="866" y="272"/>
                  </a:lnTo>
                  <a:lnTo>
                    <a:pt x="862" y="266"/>
                  </a:lnTo>
                  <a:lnTo>
                    <a:pt x="860" y="264"/>
                  </a:lnTo>
                  <a:lnTo>
                    <a:pt x="858" y="264"/>
                  </a:lnTo>
                  <a:lnTo>
                    <a:pt x="856" y="270"/>
                  </a:lnTo>
                  <a:lnTo>
                    <a:pt x="852" y="276"/>
                  </a:lnTo>
                  <a:lnTo>
                    <a:pt x="850" y="276"/>
                  </a:lnTo>
                  <a:lnTo>
                    <a:pt x="848" y="276"/>
                  </a:lnTo>
                  <a:lnTo>
                    <a:pt x="846" y="278"/>
                  </a:lnTo>
                  <a:lnTo>
                    <a:pt x="848" y="280"/>
                  </a:lnTo>
                  <a:lnTo>
                    <a:pt x="848" y="282"/>
                  </a:lnTo>
                  <a:lnTo>
                    <a:pt x="850" y="284"/>
                  </a:lnTo>
                  <a:lnTo>
                    <a:pt x="850" y="288"/>
                  </a:lnTo>
                  <a:lnTo>
                    <a:pt x="850" y="296"/>
                  </a:lnTo>
                  <a:lnTo>
                    <a:pt x="852" y="300"/>
                  </a:lnTo>
                  <a:lnTo>
                    <a:pt x="860" y="308"/>
                  </a:lnTo>
                  <a:lnTo>
                    <a:pt x="864" y="310"/>
                  </a:lnTo>
                  <a:lnTo>
                    <a:pt x="866" y="306"/>
                  </a:lnTo>
                  <a:lnTo>
                    <a:pt x="868" y="298"/>
                  </a:lnTo>
                  <a:lnTo>
                    <a:pt x="868" y="284"/>
                  </a:lnTo>
                  <a:close/>
                  <a:moveTo>
                    <a:pt x="852" y="306"/>
                  </a:moveTo>
                  <a:lnTo>
                    <a:pt x="852" y="306"/>
                  </a:lnTo>
                  <a:lnTo>
                    <a:pt x="848" y="302"/>
                  </a:lnTo>
                  <a:lnTo>
                    <a:pt x="846" y="298"/>
                  </a:lnTo>
                  <a:lnTo>
                    <a:pt x="844" y="296"/>
                  </a:lnTo>
                  <a:lnTo>
                    <a:pt x="844" y="302"/>
                  </a:lnTo>
                  <a:lnTo>
                    <a:pt x="846" y="304"/>
                  </a:lnTo>
                  <a:lnTo>
                    <a:pt x="852" y="310"/>
                  </a:lnTo>
                  <a:lnTo>
                    <a:pt x="858" y="318"/>
                  </a:lnTo>
                  <a:lnTo>
                    <a:pt x="858" y="314"/>
                  </a:lnTo>
                  <a:lnTo>
                    <a:pt x="856" y="310"/>
                  </a:lnTo>
                  <a:lnTo>
                    <a:pt x="852" y="306"/>
                  </a:lnTo>
                  <a:close/>
                  <a:moveTo>
                    <a:pt x="1028" y="396"/>
                  </a:moveTo>
                  <a:lnTo>
                    <a:pt x="1028" y="396"/>
                  </a:lnTo>
                  <a:lnTo>
                    <a:pt x="1032" y="394"/>
                  </a:lnTo>
                  <a:lnTo>
                    <a:pt x="1032" y="392"/>
                  </a:lnTo>
                  <a:lnTo>
                    <a:pt x="1036" y="380"/>
                  </a:lnTo>
                  <a:lnTo>
                    <a:pt x="1040" y="372"/>
                  </a:lnTo>
                  <a:lnTo>
                    <a:pt x="1040" y="370"/>
                  </a:lnTo>
                  <a:lnTo>
                    <a:pt x="1036" y="368"/>
                  </a:lnTo>
                  <a:lnTo>
                    <a:pt x="1034" y="366"/>
                  </a:lnTo>
                  <a:lnTo>
                    <a:pt x="1032" y="364"/>
                  </a:lnTo>
                  <a:lnTo>
                    <a:pt x="1032" y="362"/>
                  </a:lnTo>
                  <a:lnTo>
                    <a:pt x="1028" y="360"/>
                  </a:lnTo>
                  <a:lnTo>
                    <a:pt x="1024" y="358"/>
                  </a:lnTo>
                  <a:lnTo>
                    <a:pt x="1018" y="360"/>
                  </a:lnTo>
                  <a:lnTo>
                    <a:pt x="1008" y="366"/>
                  </a:lnTo>
                  <a:lnTo>
                    <a:pt x="998" y="374"/>
                  </a:lnTo>
                  <a:lnTo>
                    <a:pt x="994" y="378"/>
                  </a:lnTo>
                  <a:lnTo>
                    <a:pt x="994" y="384"/>
                  </a:lnTo>
                  <a:lnTo>
                    <a:pt x="992" y="388"/>
                  </a:lnTo>
                  <a:lnTo>
                    <a:pt x="988" y="396"/>
                  </a:lnTo>
                  <a:lnTo>
                    <a:pt x="984" y="402"/>
                  </a:lnTo>
                  <a:lnTo>
                    <a:pt x="984" y="408"/>
                  </a:lnTo>
                  <a:lnTo>
                    <a:pt x="984" y="410"/>
                  </a:lnTo>
                  <a:lnTo>
                    <a:pt x="984" y="412"/>
                  </a:lnTo>
                  <a:lnTo>
                    <a:pt x="988" y="410"/>
                  </a:lnTo>
                  <a:lnTo>
                    <a:pt x="996" y="408"/>
                  </a:lnTo>
                  <a:lnTo>
                    <a:pt x="1000" y="408"/>
                  </a:lnTo>
                  <a:lnTo>
                    <a:pt x="1006" y="410"/>
                  </a:lnTo>
                  <a:lnTo>
                    <a:pt x="1012" y="410"/>
                  </a:lnTo>
                  <a:lnTo>
                    <a:pt x="1016" y="410"/>
                  </a:lnTo>
                  <a:lnTo>
                    <a:pt x="1020" y="406"/>
                  </a:lnTo>
                  <a:lnTo>
                    <a:pt x="1024" y="400"/>
                  </a:lnTo>
                  <a:lnTo>
                    <a:pt x="1028" y="396"/>
                  </a:lnTo>
                  <a:close/>
                  <a:moveTo>
                    <a:pt x="1032" y="410"/>
                  </a:moveTo>
                  <a:lnTo>
                    <a:pt x="1032" y="410"/>
                  </a:lnTo>
                  <a:lnTo>
                    <a:pt x="1036" y="410"/>
                  </a:lnTo>
                  <a:lnTo>
                    <a:pt x="1036" y="406"/>
                  </a:lnTo>
                  <a:lnTo>
                    <a:pt x="1034" y="402"/>
                  </a:lnTo>
                  <a:lnTo>
                    <a:pt x="1032" y="400"/>
                  </a:lnTo>
                  <a:lnTo>
                    <a:pt x="1032" y="398"/>
                  </a:lnTo>
                  <a:lnTo>
                    <a:pt x="1030" y="398"/>
                  </a:lnTo>
                  <a:lnTo>
                    <a:pt x="1026" y="400"/>
                  </a:lnTo>
                  <a:lnTo>
                    <a:pt x="1024" y="404"/>
                  </a:lnTo>
                  <a:lnTo>
                    <a:pt x="1024" y="408"/>
                  </a:lnTo>
                  <a:lnTo>
                    <a:pt x="1024" y="410"/>
                  </a:lnTo>
                  <a:lnTo>
                    <a:pt x="1032" y="410"/>
                  </a:lnTo>
                  <a:close/>
                  <a:moveTo>
                    <a:pt x="1044" y="820"/>
                  </a:moveTo>
                  <a:lnTo>
                    <a:pt x="1044" y="820"/>
                  </a:lnTo>
                  <a:lnTo>
                    <a:pt x="1046" y="820"/>
                  </a:lnTo>
                  <a:lnTo>
                    <a:pt x="1050" y="820"/>
                  </a:lnTo>
                  <a:lnTo>
                    <a:pt x="1054" y="816"/>
                  </a:lnTo>
                  <a:lnTo>
                    <a:pt x="1056" y="812"/>
                  </a:lnTo>
                  <a:lnTo>
                    <a:pt x="1060" y="812"/>
                  </a:lnTo>
                  <a:lnTo>
                    <a:pt x="1064" y="810"/>
                  </a:lnTo>
                  <a:lnTo>
                    <a:pt x="1068" y="808"/>
                  </a:lnTo>
                  <a:lnTo>
                    <a:pt x="1068" y="806"/>
                  </a:lnTo>
                  <a:lnTo>
                    <a:pt x="1066" y="804"/>
                  </a:lnTo>
                  <a:lnTo>
                    <a:pt x="1064" y="802"/>
                  </a:lnTo>
                  <a:lnTo>
                    <a:pt x="1060" y="804"/>
                  </a:lnTo>
                  <a:lnTo>
                    <a:pt x="1052" y="808"/>
                  </a:lnTo>
                  <a:lnTo>
                    <a:pt x="1046" y="814"/>
                  </a:lnTo>
                  <a:lnTo>
                    <a:pt x="1044" y="818"/>
                  </a:lnTo>
                  <a:lnTo>
                    <a:pt x="1044" y="820"/>
                  </a:lnTo>
                  <a:close/>
                  <a:moveTo>
                    <a:pt x="844" y="336"/>
                  </a:moveTo>
                  <a:lnTo>
                    <a:pt x="844" y="336"/>
                  </a:lnTo>
                  <a:lnTo>
                    <a:pt x="852" y="332"/>
                  </a:lnTo>
                  <a:lnTo>
                    <a:pt x="856" y="326"/>
                  </a:lnTo>
                  <a:lnTo>
                    <a:pt x="854" y="320"/>
                  </a:lnTo>
                  <a:lnTo>
                    <a:pt x="850" y="312"/>
                  </a:lnTo>
                  <a:lnTo>
                    <a:pt x="846" y="306"/>
                  </a:lnTo>
                  <a:lnTo>
                    <a:pt x="842" y="306"/>
                  </a:lnTo>
                  <a:lnTo>
                    <a:pt x="840" y="310"/>
                  </a:lnTo>
                  <a:lnTo>
                    <a:pt x="840" y="316"/>
                  </a:lnTo>
                  <a:lnTo>
                    <a:pt x="840" y="330"/>
                  </a:lnTo>
                  <a:lnTo>
                    <a:pt x="842" y="336"/>
                  </a:lnTo>
                  <a:lnTo>
                    <a:pt x="844" y="336"/>
                  </a:lnTo>
                  <a:close/>
                  <a:moveTo>
                    <a:pt x="794" y="292"/>
                  </a:moveTo>
                  <a:lnTo>
                    <a:pt x="794" y="292"/>
                  </a:lnTo>
                  <a:lnTo>
                    <a:pt x="800" y="276"/>
                  </a:lnTo>
                  <a:lnTo>
                    <a:pt x="804" y="264"/>
                  </a:lnTo>
                  <a:lnTo>
                    <a:pt x="806" y="256"/>
                  </a:lnTo>
                  <a:lnTo>
                    <a:pt x="804" y="256"/>
                  </a:lnTo>
                  <a:lnTo>
                    <a:pt x="798" y="264"/>
                  </a:lnTo>
                  <a:lnTo>
                    <a:pt x="794" y="278"/>
                  </a:lnTo>
                  <a:lnTo>
                    <a:pt x="794" y="292"/>
                  </a:lnTo>
                  <a:close/>
                  <a:moveTo>
                    <a:pt x="1118" y="446"/>
                  </a:moveTo>
                  <a:lnTo>
                    <a:pt x="1118" y="446"/>
                  </a:lnTo>
                  <a:lnTo>
                    <a:pt x="1122" y="448"/>
                  </a:lnTo>
                  <a:lnTo>
                    <a:pt x="1128" y="450"/>
                  </a:lnTo>
                  <a:lnTo>
                    <a:pt x="1142" y="448"/>
                  </a:lnTo>
                  <a:lnTo>
                    <a:pt x="1158" y="448"/>
                  </a:lnTo>
                  <a:lnTo>
                    <a:pt x="1166" y="450"/>
                  </a:lnTo>
                  <a:lnTo>
                    <a:pt x="1172" y="452"/>
                  </a:lnTo>
                  <a:lnTo>
                    <a:pt x="1180" y="454"/>
                  </a:lnTo>
                  <a:lnTo>
                    <a:pt x="1186" y="454"/>
                  </a:lnTo>
                  <a:lnTo>
                    <a:pt x="1190" y="452"/>
                  </a:lnTo>
                  <a:lnTo>
                    <a:pt x="1194" y="450"/>
                  </a:lnTo>
                  <a:lnTo>
                    <a:pt x="1204" y="442"/>
                  </a:lnTo>
                  <a:lnTo>
                    <a:pt x="1208" y="440"/>
                  </a:lnTo>
                  <a:lnTo>
                    <a:pt x="1212" y="440"/>
                  </a:lnTo>
                  <a:lnTo>
                    <a:pt x="1216" y="440"/>
                  </a:lnTo>
                  <a:lnTo>
                    <a:pt x="1218" y="438"/>
                  </a:lnTo>
                  <a:lnTo>
                    <a:pt x="1218" y="434"/>
                  </a:lnTo>
                  <a:lnTo>
                    <a:pt x="1218" y="430"/>
                  </a:lnTo>
                  <a:lnTo>
                    <a:pt x="1214" y="420"/>
                  </a:lnTo>
                  <a:lnTo>
                    <a:pt x="1206" y="414"/>
                  </a:lnTo>
                  <a:lnTo>
                    <a:pt x="1200" y="410"/>
                  </a:lnTo>
                  <a:lnTo>
                    <a:pt x="1198" y="406"/>
                  </a:lnTo>
                  <a:lnTo>
                    <a:pt x="1200" y="406"/>
                  </a:lnTo>
                  <a:lnTo>
                    <a:pt x="1206" y="404"/>
                  </a:lnTo>
                  <a:lnTo>
                    <a:pt x="1218" y="402"/>
                  </a:lnTo>
                  <a:lnTo>
                    <a:pt x="1222" y="398"/>
                  </a:lnTo>
                  <a:lnTo>
                    <a:pt x="1222" y="394"/>
                  </a:lnTo>
                  <a:lnTo>
                    <a:pt x="1222" y="392"/>
                  </a:lnTo>
                  <a:lnTo>
                    <a:pt x="1224" y="390"/>
                  </a:lnTo>
                  <a:lnTo>
                    <a:pt x="1230" y="388"/>
                  </a:lnTo>
                  <a:lnTo>
                    <a:pt x="1232" y="388"/>
                  </a:lnTo>
                  <a:lnTo>
                    <a:pt x="1232" y="384"/>
                  </a:lnTo>
                  <a:lnTo>
                    <a:pt x="1232" y="376"/>
                  </a:lnTo>
                  <a:lnTo>
                    <a:pt x="1228" y="364"/>
                  </a:lnTo>
                  <a:lnTo>
                    <a:pt x="1234" y="372"/>
                  </a:lnTo>
                  <a:lnTo>
                    <a:pt x="1240" y="376"/>
                  </a:lnTo>
                  <a:lnTo>
                    <a:pt x="1246" y="378"/>
                  </a:lnTo>
                  <a:lnTo>
                    <a:pt x="1256" y="376"/>
                  </a:lnTo>
                  <a:lnTo>
                    <a:pt x="1268" y="372"/>
                  </a:lnTo>
                  <a:lnTo>
                    <a:pt x="1272" y="374"/>
                  </a:lnTo>
                  <a:lnTo>
                    <a:pt x="1272" y="376"/>
                  </a:lnTo>
                  <a:lnTo>
                    <a:pt x="1274" y="378"/>
                  </a:lnTo>
                  <a:lnTo>
                    <a:pt x="1278" y="382"/>
                  </a:lnTo>
                  <a:lnTo>
                    <a:pt x="1284" y="384"/>
                  </a:lnTo>
                  <a:lnTo>
                    <a:pt x="1296" y="386"/>
                  </a:lnTo>
                  <a:lnTo>
                    <a:pt x="1308" y="388"/>
                  </a:lnTo>
                  <a:lnTo>
                    <a:pt x="1316" y="392"/>
                  </a:lnTo>
                  <a:lnTo>
                    <a:pt x="1324" y="398"/>
                  </a:lnTo>
                  <a:lnTo>
                    <a:pt x="1330" y="406"/>
                  </a:lnTo>
                  <a:lnTo>
                    <a:pt x="1340" y="426"/>
                  </a:lnTo>
                  <a:lnTo>
                    <a:pt x="1348" y="438"/>
                  </a:lnTo>
                  <a:lnTo>
                    <a:pt x="1358" y="450"/>
                  </a:lnTo>
                  <a:lnTo>
                    <a:pt x="1374" y="472"/>
                  </a:lnTo>
                  <a:lnTo>
                    <a:pt x="1380" y="480"/>
                  </a:lnTo>
                  <a:lnTo>
                    <a:pt x="1384" y="486"/>
                  </a:lnTo>
                  <a:lnTo>
                    <a:pt x="1392" y="488"/>
                  </a:lnTo>
                  <a:lnTo>
                    <a:pt x="1400" y="492"/>
                  </a:lnTo>
                  <a:lnTo>
                    <a:pt x="1432" y="498"/>
                  </a:lnTo>
                  <a:lnTo>
                    <a:pt x="1450" y="502"/>
                  </a:lnTo>
                  <a:lnTo>
                    <a:pt x="1462" y="506"/>
                  </a:lnTo>
                  <a:lnTo>
                    <a:pt x="1470" y="510"/>
                  </a:lnTo>
                  <a:lnTo>
                    <a:pt x="1476" y="512"/>
                  </a:lnTo>
                  <a:lnTo>
                    <a:pt x="1482" y="518"/>
                  </a:lnTo>
                  <a:lnTo>
                    <a:pt x="1488" y="520"/>
                  </a:lnTo>
                  <a:lnTo>
                    <a:pt x="1492" y="520"/>
                  </a:lnTo>
                  <a:lnTo>
                    <a:pt x="1500" y="520"/>
                  </a:lnTo>
                  <a:lnTo>
                    <a:pt x="1506" y="518"/>
                  </a:lnTo>
                  <a:lnTo>
                    <a:pt x="1512" y="514"/>
                  </a:lnTo>
                  <a:lnTo>
                    <a:pt x="1514" y="510"/>
                  </a:lnTo>
                  <a:lnTo>
                    <a:pt x="1514" y="506"/>
                  </a:lnTo>
                  <a:lnTo>
                    <a:pt x="1512" y="502"/>
                  </a:lnTo>
                  <a:lnTo>
                    <a:pt x="1508" y="498"/>
                  </a:lnTo>
                  <a:lnTo>
                    <a:pt x="1498" y="494"/>
                  </a:lnTo>
                  <a:lnTo>
                    <a:pt x="1482" y="490"/>
                  </a:lnTo>
                  <a:lnTo>
                    <a:pt x="1474" y="484"/>
                  </a:lnTo>
                  <a:lnTo>
                    <a:pt x="1472" y="482"/>
                  </a:lnTo>
                  <a:lnTo>
                    <a:pt x="1472" y="480"/>
                  </a:lnTo>
                  <a:lnTo>
                    <a:pt x="1474" y="476"/>
                  </a:lnTo>
                  <a:lnTo>
                    <a:pt x="1478" y="472"/>
                  </a:lnTo>
                  <a:lnTo>
                    <a:pt x="1478" y="470"/>
                  </a:lnTo>
                  <a:lnTo>
                    <a:pt x="1476" y="468"/>
                  </a:lnTo>
                  <a:lnTo>
                    <a:pt x="1464" y="466"/>
                  </a:lnTo>
                  <a:lnTo>
                    <a:pt x="1454" y="464"/>
                  </a:lnTo>
                  <a:lnTo>
                    <a:pt x="1450" y="462"/>
                  </a:lnTo>
                  <a:lnTo>
                    <a:pt x="1448" y="458"/>
                  </a:lnTo>
                  <a:lnTo>
                    <a:pt x="1448" y="454"/>
                  </a:lnTo>
                  <a:lnTo>
                    <a:pt x="1450" y="448"/>
                  </a:lnTo>
                  <a:lnTo>
                    <a:pt x="1454" y="442"/>
                  </a:lnTo>
                  <a:lnTo>
                    <a:pt x="1454" y="438"/>
                  </a:lnTo>
                  <a:lnTo>
                    <a:pt x="1448" y="438"/>
                  </a:lnTo>
                  <a:lnTo>
                    <a:pt x="1436" y="440"/>
                  </a:lnTo>
                  <a:lnTo>
                    <a:pt x="1432" y="440"/>
                  </a:lnTo>
                  <a:lnTo>
                    <a:pt x="1428" y="440"/>
                  </a:lnTo>
                  <a:lnTo>
                    <a:pt x="1422" y="436"/>
                  </a:lnTo>
                  <a:lnTo>
                    <a:pt x="1416" y="428"/>
                  </a:lnTo>
                  <a:lnTo>
                    <a:pt x="1412" y="420"/>
                  </a:lnTo>
                  <a:lnTo>
                    <a:pt x="1408" y="400"/>
                  </a:lnTo>
                  <a:lnTo>
                    <a:pt x="1404" y="394"/>
                  </a:lnTo>
                  <a:lnTo>
                    <a:pt x="1400" y="390"/>
                  </a:lnTo>
                  <a:lnTo>
                    <a:pt x="1394" y="386"/>
                  </a:lnTo>
                  <a:lnTo>
                    <a:pt x="1386" y="378"/>
                  </a:lnTo>
                  <a:lnTo>
                    <a:pt x="1370" y="360"/>
                  </a:lnTo>
                  <a:lnTo>
                    <a:pt x="1364" y="350"/>
                  </a:lnTo>
                  <a:lnTo>
                    <a:pt x="1358" y="340"/>
                  </a:lnTo>
                  <a:lnTo>
                    <a:pt x="1356" y="334"/>
                  </a:lnTo>
                  <a:lnTo>
                    <a:pt x="1356" y="332"/>
                  </a:lnTo>
                  <a:lnTo>
                    <a:pt x="1358" y="330"/>
                  </a:lnTo>
                  <a:lnTo>
                    <a:pt x="1362" y="328"/>
                  </a:lnTo>
                  <a:lnTo>
                    <a:pt x="1366" y="326"/>
                  </a:lnTo>
                  <a:lnTo>
                    <a:pt x="1376" y="328"/>
                  </a:lnTo>
                  <a:lnTo>
                    <a:pt x="1388" y="328"/>
                  </a:lnTo>
                  <a:lnTo>
                    <a:pt x="1392" y="326"/>
                  </a:lnTo>
                  <a:lnTo>
                    <a:pt x="1394" y="324"/>
                  </a:lnTo>
                  <a:lnTo>
                    <a:pt x="1396" y="320"/>
                  </a:lnTo>
                  <a:lnTo>
                    <a:pt x="1396" y="314"/>
                  </a:lnTo>
                  <a:lnTo>
                    <a:pt x="1390" y="302"/>
                  </a:lnTo>
                  <a:lnTo>
                    <a:pt x="1386" y="296"/>
                  </a:lnTo>
                  <a:lnTo>
                    <a:pt x="1380" y="292"/>
                  </a:lnTo>
                  <a:lnTo>
                    <a:pt x="1374" y="290"/>
                  </a:lnTo>
                  <a:lnTo>
                    <a:pt x="1370" y="290"/>
                  </a:lnTo>
                  <a:lnTo>
                    <a:pt x="1364" y="290"/>
                  </a:lnTo>
                  <a:lnTo>
                    <a:pt x="1360" y="290"/>
                  </a:lnTo>
                  <a:lnTo>
                    <a:pt x="1354" y="284"/>
                  </a:lnTo>
                  <a:lnTo>
                    <a:pt x="1344" y="276"/>
                  </a:lnTo>
                  <a:lnTo>
                    <a:pt x="1338" y="272"/>
                  </a:lnTo>
                  <a:lnTo>
                    <a:pt x="1328" y="270"/>
                  </a:lnTo>
                  <a:lnTo>
                    <a:pt x="1312" y="264"/>
                  </a:lnTo>
                  <a:lnTo>
                    <a:pt x="1310" y="262"/>
                  </a:lnTo>
                  <a:lnTo>
                    <a:pt x="1308" y="260"/>
                  </a:lnTo>
                  <a:lnTo>
                    <a:pt x="1310" y="256"/>
                  </a:lnTo>
                  <a:lnTo>
                    <a:pt x="1312" y="246"/>
                  </a:lnTo>
                  <a:lnTo>
                    <a:pt x="1312" y="238"/>
                  </a:lnTo>
                  <a:lnTo>
                    <a:pt x="1306" y="230"/>
                  </a:lnTo>
                  <a:lnTo>
                    <a:pt x="1298" y="220"/>
                  </a:lnTo>
                  <a:lnTo>
                    <a:pt x="1288" y="210"/>
                  </a:lnTo>
                  <a:lnTo>
                    <a:pt x="1278" y="200"/>
                  </a:lnTo>
                  <a:lnTo>
                    <a:pt x="1266" y="192"/>
                  </a:lnTo>
                  <a:lnTo>
                    <a:pt x="1256" y="188"/>
                  </a:lnTo>
                  <a:lnTo>
                    <a:pt x="1248" y="186"/>
                  </a:lnTo>
                  <a:lnTo>
                    <a:pt x="1242" y="186"/>
                  </a:lnTo>
                  <a:lnTo>
                    <a:pt x="1238" y="184"/>
                  </a:lnTo>
                  <a:lnTo>
                    <a:pt x="1230" y="178"/>
                  </a:lnTo>
                  <a:lnTo>
                    <a:pt x="1220" y="170"/>
                  </a:lnTo>
                  <a:lnTo>
                    <a:pt x="1214" y="166"/>
                  </a:lnTo>
                  <a:lnTo>
                    <a:pt x="1202" y="162"/>
                  </a:lnTo>
                  <a:lnTo>
                    <a:pt x="1190" y="158"/>
                  </a:lnTo>
                  <a:lnTo>
                    <a:pt x="1174" y="152"/>
                  </a:lnTo>
                  <a:lnTo>
                    <a:pt x="1140" y="134"/>
                  </a:lnTo>
                  <a:lnTo>
                    <a:pt x="1106" y="120"/>
                  </a:lnTo>
                  <a:lnTo>
                    <a:pt x="1092" y="116"/>
                  </a:lnTo>
                  <a:lnTo>
                    <a:pt x="1078" y="116"/>
                  </a:lnTo>
                  <a:lnTo>
                    <a:pt x="1080" y="404"/>
                  </a:lnTo>
                  <a:lnTo>
                    <a:pt x="1094" y="414"/>
                  </a:lnTo>
                  <a:lnTo>
                    <a:pt x="1104" y="426"/>
                  </a:lnTo>
                  <a:lnTo>
                    <a:pt x="1118" y="446"/>
                  </a:lnTo>
                  <a:close/>
                  <a:moveTo>
                    <a:pt x="784" y="288"/>
                  </a:moveTo>
                  <a:lnTo>
                    <a:pt x="784" y="288"/>
                  </a:lnTo>
                  <a:lnTo>
                    <a:pt x="786" y="290"/>
                  </a:lnTo>
                  <a:lnTo>
                    <a:pt x="788" y="288"/>
                  </a:lnTo>
                  <a:lnTo>
                    <a:pt x="790" y="286"/>
                  </a:lnTo>
                  <a:lnTo>
                    <a:pt x="790" y="282"/>
                  </a:lnTo>
                  <a:lnTo>
                    <a:pt x="788" y="278"/>
                  </a:lnTo>
                  <a:lnTo>
                    <a:pt x="784" y="274"/>
                  </a:lnTo>
                  <a:lnTo>
                    <a:pt x="782" y="276"/>
                  </a:lnTo>
                  <a:lnTo>
                    <a:pt x="784" y="288"/>
                  </a:lnTo>
                  <a:close/>
                  <a:moveTo>
                    <a:pt x="1474" y="80"/>
                  </a:moveTo>
                  <a:lnTo>
                    <a:pt x="1474" y="80"/>
                  </a:lnTo>
                  <a:lnTo>
                    <a:pt x="1476" y="80"/>
                  </a:lnTo>
                  <a:lnTo>
                    <a:pt x="1476" y="78"/>
                  </a:lnTo>
                  <a:lnTo>
                    <a:pt x="1474" y="72"/>
                  </a:lnTo>
                  <a:lnTo>
                    <a:pt x="1468" y="68"/>
                  </a:lnTo>
                  <a:lnTo>
                    <a:pt x="1466" y="68"/>
                  </a:lnTo>
                  <a:lnTo>
                    <a:pt x="1464" y="68"/>
                  </a:lnTo>
                  <a:lnTo>
                    <a:pt x="1464" y="72"/>
                  </a:lnTo>
                  <a:lnTo>
                    <a:pt x="1464" y="76"/>
                  </a:lnTo>
                  <a:lnTo>
                    <a:pt x="1468" y="78"/>
                  </a:lnTo>
                  <a:lnTo>
                    <a:pt x="1474" y="80"/>
                  </a:lnTo>
                  <a:close/>
                  <a:moveTo>
                    <a:pt x="1436" y="292"/>
                  </a:moveTo>
                  <a:lnTo>
                    <a:pt x="1436" y="292"/>
                  </a:lnTo>
                  <a:lnTo>
                    <a:pt x="1442" y="296"/>
                  </a:lnTo>
                  <a:lnTo>
                    <a:pt x="1446" y="298"/>
                  </a:lnTo>
                  <a:lnTo>
                    <a:pt x="1448" y="298"/>
                  </a:lnTo>
                  <a:lnTo>
                    <a:pt x="1450" y="298"/>
                  </a:lnTo>
                  <a:lnTo>
                    <a:pt x="1452" y="296"/>
                  </a:lnTo>
                  <a:lnTo>
                    <a:pt x="1454" y="296"/>
                  </a:lnTo>
                  <a:lnTo>
                    <a:pt x="1458" y="298"/>
                  </a:lnTo>
                  <a:lnTo>
                    <a:pt x="1462" y="302"/>
                  </a:lnTo>
                  <a:lnTo>
                    <a:pt x="1468" y="306"/>
                  </a:lnTo>
                  <a:lnTo>
                    <a:pt x="1478" y="308"/>
                  </a:lnTo>
                  <a:lnTo>
                    <a:pt x="1490" y="306"/>
                  </a:lnTo>
                  <a:lnTo>
                    <a:pt x="1502" y="302"/>
                  </a:lnTo>
                  <a:lnTo>
                    <a:pt x="1514" y="298"/>
                  </a:lnTo>
                  <a:lnTo>
                    <a:pt x="1524" y="292"/>
                  </a:lnTo>
                  <a:lnTo>
                    <a:pt x="1534" y="284"/>
                  </a:lnTo>
                  <a:lnTo>
                    <a:pt x="1538" y="278"/>
                  </a:lnTo>
                  <a:lnTo>
                    <a:pt x="1542" y="272"/>
                  </a:lnTo>
                  <a:lnTo>
                    <a:pt x="1544" y="270"/>
                  </a:lnTo>
                  <a:lnTo>
                    <a:pt x="1548" y="270"/>
                  </a:lnTo>
                  <a:lnTo>
                    <a:pt x="1550" y="270"/>
                  </a:lnTo>
                  <a:lnTo>
                    <a:pt x="1556" y="272"/>
                  </a:lnTo>
                  <a:lnTo>
                    <a:pt x="1560" y="270"/>
                  </a:lnTo>
                  <a:lnTo>
                    <a:pt x="1566" y="268"/>
                  </a:lnTo>
                  <a:lnTo>
                    <a:pt x="1568" y="264"/>
                  </a:lnTo>
                  <a:lnTo>
                    <a:pt x="1570" y="260"/>
                  </a:lnTo>
                  <a:lnTo>
                    <a:pt x="1566" y="252"/>
                  </a:lnTo>
                  <a:lnTo>
                    <a:pt x="1564" y="246"/>
                  </a:lnTo>
                  <a:lnTo>
                    <a:pt x="1564" y="244"/>
                  </a:lnTo>
                  <a:lnTo>
                    <a:pt x="1566" y="242"/>
                  </a:lnTo>
                  <a:lnTo>
                    <a:pt x="1572" y="240"/>
                  </a:lnTo>
                  <a:lnTo>
                    <a:pt x="1574" y="238"/>
                  </a:lnTo>
                  <a:lnTo>
                    <a:pt x="1580" y="228"/>
                  </a:lnTo>
                  <a:lnTo>
                    <a:pt x="1580" y="216"/>
                  </a:lnTo>
                  <a:lnTo>
                    <a:pt x="1578" y="212"/>
                  </a:lnTo>
                  <a:lnTo>
                    <a:pt x="1576" y="208"/>
                  </a:lnTo>
                  <a:lnTo>
                    <a:pt x="1572" y="202"/>
                  </a:lnTo>
                  <a:lnTo>
                    <a:pt x="1566" y="202"/>
                  </a:lnTo>
                  <a:lnTo>
                    <a:pt x="1548" y="202"/>
                  </a:lnTo>
                  <a:lnTo>
                    <a:pt x="1546" y="204"/>
                  </a:lnTo>
                  <a:lnTo>
                    <a:pt x="1544" y="206"/>
                  </a:lnTo>
                  <a:lnTo>
                    <a:pt x="1542" y="210"/>
                  </a:lnTo>
                  <a:lnTo>
                    <a:pt x="1546" y="224"/>
                  </a:lnTo>
                  <a:lnTo>
                    <a:pt x="1550" y="236"/>
                  </a:lnTo>
                  <a:lnTo>
                    <a:pt x="1548" y="240"/>
                  </a:lnTo>
                  <a:lnTo>
                    <a:pt x="1542" y="240"/>
                  </a:lnTo>
                  <a:lnTo>
                    <a:pt x="1536" y="238"/>
                  </a:lnTo>
                  <a:lnTo>
                    <a:pt x="1530" y="242"/>
                  </a:lnTo>
                  <a:lnTo>
                    <a:pt x="1526" y="248"/>
                  </a:lnTo>
                  <a:lnTo>
                    <a:pt x="1522" y="254"/>
                  </a:lnTo>
                  <a:lnTo>
                    <a:pt x="1518" y="262"/>
                  </a:lnTo>
                  <a:lnTo>
                    <a:pt x="1514" y="266"/>
                  </a:lnTo>
                  <a:lnTo>
                    <a:pt x="1510" y="268"/>
                  </a:lnTo>
                  <a:lnTo>
                    <a:pt x="1504" y="266"/>
                  </a:lnTo>
                  <a:lnTo>
                    <a:pt x="1500" y="264"/>
                  </a:lnTo>
                  <a:lnTo>
                    <a:pt x="1498" y="264"/>
                  </a:lnTo>
                  <a:lnTo>
                    <a:pt x="1494" y="268"/>
                  </a:lnTo>
                  <a:lnTo>
                    <a:pt x="1490" y="270"/>
                  </a:lnTo>
                  <a:lnTo>
                    <a:pt x="1488" y="264"/>
                  </a:lnTo>
                  <a:lnTo>
                    <a:pt x="1486" y="256"/>
                  </a:lnTo>
                  <a:lnTo>
                    <a:pt x="1488" y="250"/>
                  </a:lnTo>
                  <a:lnTo>
                    <a:pt x="1490" y="248"/>
                  </a:lnTo>
                  <a:lnTo>
                    <a:pt x="1490" y="244"/>
                  </a:lnTo>
                  <a:lnTo>
                    <a:pt x="1488" y="242"/>
                  </a:lnTo>
                  <a:lnTo>
                    <a:pt x="1484" y="244"/>
                  </a:lnTo>
                  <a:lnTo>
                    <a:pt x="1480" y="250"/>
                  </a:lnTo>
                  <a:lnTo>
                    <a:pt x="1480" y="262"/>
                  </a:lnTo>
                  <a:lnTo>
                    <a:pt x="1478" y="266"/>
                  </a:lnTo>
                  <a:lnTo>
                    <a:pt x="1476" y="268"/>
                  </a:lnTo>
                  <a:lnTo>
                    <a:pt x="1470" y="270"/>
                  </a:lnTo>
                  <a:lnTo>
                    <a:pt x="1460" y="268"/>
                  </a:lnTo>
                  <a:lnTo>
                    <a:pt x="1448" y="266"/>
                  </a:lnTo>
                  <a:lnTo>
                    <a:pt x="1434" y="266"/>
                  </a:lnTo>
                  <a:lnTo>
                    <a:pt x="1424" y="264"/>
                  </a:lnTo>
                  <a:lnTo>
                    <a:pt x="1416" y="266"/>
                  </a:lnTo>
                  <a:lnTo>
                    <a:pt x="1414" y="268"/>
                  </a:lnTo>
                  <a:lnTo>
                    <a:pt x="1414" y="270"/>
                  </a:lnTo>
                  <a:lnTo>
                    <a:pt x="1416" y="278"/>
                  </a:lnTo>
                  <a:lnTo>
                    <a:pt x="1420" y="280"/>
                  </a:lnTo>
                  <a:lnTo>
                    <a:pt x="1428" y="284"/>
                  </a:lnTo>
                  <a:lnTo>
                    <a:pt x="1436" y="292"/>
                  </a:lnTo>
                  <a:close/>
                  <a:moveTo>
                    <a:pt x="1546" y="156"/>
                  </a:moveTo>
                  <a:lnTo>
                    <a:pt x="1546" y="156"/>
                  </a:lnTo>
                  <a:lnTo>
                    <a:pt x="1552" y="162"/>
                  </a:lnTo>
                  <a:lnTo>
                    <a:pt x="1562" y="170"/>
                  </a:lnTo>
                  <a:lnTo>
                    <a:pt x="1572" y="178"/>
                  </a:lnTo>
                  <a:lnTo>
                    <a:pt x="1582" y="190"/>
                  </a:lnTo>
                  <a:lnTo>
                    <a:pt x="1586" y="196"/>
                  </a:lnTo>
                  <a:lnTo>
                    <a:pt x="1588" y="202"/>
                  </a:lnTo>
                  <a:lnTo>
                    <a:pt x="1590" y="210"/>
                  </a:lnTo>
                  <a:lnTo>
                    <a:pt x="1590" y="220"/>
                  </a:lnTo>
                  <a:lnTo>
                    <a:pt x="1592" y="224"/>
                  </a:lnTo>
                  <a:lnTo>
                    <a:pt x="1594" y="232"/>
                  </a:lnTo>
                  <a:lnTo>
                    <a:pt x="1598" y="236"/>
                  </a:lnTo>
                  <a:lnTo>
                    <a:pt x="1602" y="234"/>
                  </a:lnTo>
                  <a:lnTo>
                    <a:pt x="1604" y="230"/>
                  </a:lnTo>
                  <a:lnTo>
                    <a:pt x="1608" y="222"/>
                  </a:lnTo>
                  <a:lnTo>
                    <a:pt x="1608" y="214"/>
                  </a:lnTo>
                  <a:lnTo>
                    <a:pt x="1608" y="206"/>
                  </a:lnTo>
                  <a:lnTo>
                    <a:pt x="1604" y="196"/>
                  </a:lnTo>
                  <a:lnTo>
                    <a:pt x="1596" y="190"/>
                  </a:lnTo>
                  <a:lnTo>
                    <a:pt x="1582" y="178"/>
                  </a:lnTo>
                  <a:lnTo>
                    <a:pt x="1574" y="168"/>
                  </a:lnTo>
                  <a:lnTo>
                    <a:pt x="1566" y="160"/>
                  </a:lnTo>
                  <a:lnTo>
                    <a:pt x="1556" y="154"/>
                  </a:lnTo>
                  <a:lnTo>
                    <a:pt x="1538" y="142"/>
                  </a:lnTo>
                  <a:lnTo>
                    <a:pt x="1526" y="132"/>
                  </a:lnTo>
                  <a:lnTo>
                    <a:pt x="1518" y="126"/>
                  </a:lnTo>
                  <a:lnTo>
                    <a:pt x="1516" y="126"/>
                  </a:lnTo>
                  <a:lnTo>
                    <a:pt x="1514" y="128"/>
                  </a:lnTo>
                  <a:lnTo>
                    <a:pt x="1510" y="132"/>
                  </a:lnTo>
                  <a:lnTo>
                    <a:pt x="1508" y="134"/>
                  </a:lnTo>
                  <a:lnTo>
                    <a:pt x="1510" y="136"/>
                  </a:lnTo>
                  <a:lnTo>
                    <a:pt x="1516" y="138"/>
                  </a:lnTo>
                  <a:lnTo>
                    <a:pt x="1530" y="144"/>
                  </a:lnTo>
                  <a:lnTo>
                    <a:pt x="1538" y="150"/>
                  </a:lnTo>
                  <a:lnTo>
                    <a:pt x="1546" y="156"/>
                  </a:lnTo>
                  <a:close/>
                  <a:moveTo>
                    <a:pt x="1500" y="128"/>
                  </a:moveTo>
                  <a:lnTo>
                    <a:pt x="1500" y="128"/>
                  </a:lnTo>
                  <a:lnTo>
                    <a:pt x="1502" y="126"/>
                  </a:lnTo>
                  <a:lnTo>
                    <a:pt x="1502" y="122"/>
                  </a:lnTo>
                  <a:lnTo>
                    <a:pt x="1496" y="116"/>
                  </a:lnTo>
                  <a:lnTo>
                    <a:pt x="1492" y="114"/>
                  </a:lnTo>
                  <a:lnTo>
                    <a:pt x="1490" y="114"/>
                  </a:lnTo>
                  <a:lnTo>
                    <a:pt x="1486" y="114"/>
                  </a:lnTo>
                  <a:lnTo>
                    <a:pt x="1484" y="118"/>
                  </a:lnTo>
                  <a:lnTo>
                    <a:pt x="1484" y="120"/>
                  </a:lnTo>
                  <a:lnTo>
                    <a:pt x="1484" y="124"/>
                  </a:lnTo>
                  <a:lnTo>
                    <a:pt x="1488" y="128"/>
                  </a:lnTo>
                  <a:lnTo>
                    <a:pt x="1494" y="130"/>
                  </a:lnTo>
                  <a:lnTo>
                    <a:pt x="1498" y="130"/>
                  </a:lnTo>
                  <a:lnTo>
                    <a:pt x="1500" y="128"/>
                  </a:lnTo>
                  <a:close/>
                  <a:moveTo>
                    <a:pt x="726" y="46"/>
                  </a:moveTo>
                  <a:lnTo>
                    <a:pt x="726" y="46"/>
                  </a:lnTo>
                  <a:lnTo>
                    <a:pt x="726" y="50"/>
                  </a:lnTo>
                  <a:lnTo>
                    <a:pt x="724" y="54"/>
                  </a:lnTo>
                  <a:lnTo>
                    <a:pt x="716" y="62"/>
                  </a:lnTo>
                  <a:lnTo>
                    <a:pt x="714" y="66"/>
                  </a:lnTo>
                  <a:lnTo>
                    <a:pt x="716" y="70"/>
                  </a:lnTo>
                  <a:lnTo>
                    <a:pt x="718" y="72"/>
                  </a:lnTo>
                  <a:lnTo>
                    <a:pt x="726" y="72"/>
                  </a:lnTo>
                  <a:lnTo>
                    <a:pt x="738" y="72"/>
                  </a:lnTo>
                  <a:lnTo>
                    <a:pt x="742" y="74"/>
                  </a:lnTo>
                  <a:lnTo>
                    <a:pt x="746" y="78"/>
                  </a:lnTo>
                  <a:lnTo>
                    <a:pt x="752" y="88"/>
                  </a:lnTo>
                  <a:lnTo>
                    <a:pt x="758" y="104"/>
                  </a:lnTo>
                  <a:lnTo>
                    <a:pt x="762" y="106"/>
                  </a:lnTo>
                  <a:lnTo>
                    <a:pt x="764" y="108"/>
                  </a:lnTo>
                  <a:lnTo>
                    <a:pt x="774" y="110"/>
                  </a:lnTo>
                  <a:lnTo>
                    <a:pt x="786" y="110"/>
                  </a:lnTo>
                  <a:lnTo>
                    <a:pt x="798" y="110"/>
                  </a:lnTo>
                  <a:lnTo>
                    <a:pt x="810" y="108"/>
                  </a:lnTo>
                  <a:lnTo>
                    <a:pt x="820" y="108"/>
                  </a:lnTo>
                  <a:lnTo>
                    <a:pt x="828" y="110"/>
                  </a:lnTo>
                  <a:lnTo>
                    <a:pt x="830" y="112"/>
                  </a:lnTo>
                  <a:lnTo>
                    <a:pt x="830" y="114"/>
                  </a:lnTo>
                  <a:lnTo>
                    <a:pt x="830" y="120"/>
                  </a:lnTo>
                  <a:lnTo>
                    <a:pt x="826" y="122"/>
                  </a:lnTo>
                  <a:lnTo>
                    <a:pt x="822" y="122"/>
                  </a:lnTo>
                  <a:lnTo>
                    <a:pt x="816" y="120"/>
                  </a:lnTo>
                  <a:lnTo>
                    <a:pt x="808" y="120"/>
                  </a:lnTo>
                  <a:lnTo>
                    <a:pt x="802" y="118"/>
                  </a:lnTo>
                  <a:lnTo>
                    <a:pt x="798" y="120"/>
                  </a:lnTo>
                  <a:lnTo>
                    <a:pt x="794" y="124"/>
                  </a:lnTo>
                  <a:lnTo>
                    <a:pt x="790" y="130"/>
                  </a:lnTo>
                  <a:lnTo>
                    <a:pt x="784" y="134"/>
                  </a:lnTo>
                  <a:lnTo>
                    <a:pt x="778" y="134"/>
                  </a:lnTo>
                  <a:lnTo>
                    <a:pt x="772" y="132"/>
                  </a:lnTo>
                  <a:lnTo>
                    <a:pt x="766" y="130"/>
                  </a:lnTo>
                  <a:lnTo>
                    <a:pt x="760" y="130"/>
                  </a:lnTo>
                  <a:lnTo>
                    <a:pt x="756" y="132"/>
                  </a:lnTo>
                  <a:lnTo>
                    <a:pt x="756" y="138"/>
                  </a:lnTo>
                  <a:lnTo>
                    <a:pt x="756" y="142"/>
                  </a:lnTo>
                  <a:lnTo>
                    <a:pt x="760" y="144"/>
                  </a:lnTo>
                  <a:lnTo>
                    <a:pt x="768" y="146"/>
                  </a:lnTo>
                  <a:lnTo>
                    <a:pt x="780" y="156"/>
                  </a:lnTo>
                  <a:lnTo>
                    <a:pt x="786" y="164"/>
                  </a:lnTo>
                  <a:lnTo>
                    <a:pt x="790" y="170"/>
                  </a:lnTo>
                  <a:lnTo>
                    <a:pt x="790" y="174"/>
                  </a:lnTo>
                  <a:lnTo>
                    <a:pt x="788" y="176"/>
                  </a:lnTo>
                  <a:lnTo>
                    <a:pt x="784" y="180"/>
                  </a:lnTo>
                  <a:lnTo>
                    <a:pt x="784" y="184"/>
                  </a:lnTo>
                  <a:lnTo>
                    <a:pt x="784" y="188"/>
                  </a:lnTo>
                  <a:lnTo>
                    <a:pt x="788" y="194"/>
                  </a:lnTo>
                  <a:lnTo>
                    <a:pt x="792" y="196"/>
                  </a:lnTo>
                  <a:lnTo>
                    <a:pt x="796" y="198"/>
                  </a:lnTo>
                  <a:lnTo>
                    <a:pt x="802" y="198"/>
                  </a:lnTo>
                  <a:lnTo>
                    <a:pt x="806" y="196"/>
                  </a:lnTo>
                  <a:lnTo>
                    <a:pt x="810" y="192"/>
                  </a:lnTo>
                  <a:lnTo>
                    <a:pt x="814" y="186"/>
                  </a:lnTo>
                  <a:lnTo>
                    <a:pt x="816" y="178"/>
                  </a:lnTo>
                  <a:lnTo>
                    <a:pt x="822" y="158"/>
                  </a:lnTo>
                  <a:lnTo>
                    <a:pt x="826" y="150"/>
                  </a:lnTo>
                  <a:lnTo>
                    <a:pt x="828" y="150"/>
                  </a:lnTo>
                  <a:lnTo>
                    <a:pt x="828" y="154"/>
                  </a:lnTo>
                  <a:lnTo>
                    <a:pt x="824" y="168"/>
                  </a:lnTo>
                  <a:lnTo>
                    <a:pt x="824" y="174"/>
                  </a:lnTo>
                  <a:lnTo>
                    <a:pt x="824" y="178"/>
                  </a:lnTo>
                  <a:lnTo>
                    <a:pt x="828" y="180"/>
                  </a:lnTo>
                  <a:lnTo>
                    <a:pt x="832" y="184"/>
                  </a:lnTo>
                  <a:lnTo>
                    <a:pt x="844" y="188"/>
                  </a:lnTo>
                  <a:lnTo>
                    <a:pt x="852" y="192"/>
                  </a:lnTo>
                  <a:lnTo>
                    <a:pt x="860" y="198"/>
                  </a:lnTo>
                  <a:lnTo>
                    <a:pt x="870" y="206"/>
                  </a:lnTo>
                  <a:lnTo>
                    <a:pt x="878" y="212"/>
                  </a:lnTo>
                  <a:lnTo>
                    <a:pt x="886" y="214"/>
                  </a:lnTo>
                  <a:lnTo>
                    <a:pt x="892" y="216"/>
                  </a:lnTo>
                  <a:lnTo>
                    <a:pt x="906" y="218"/>
                  </a:lnTo>
                  <a:lnTo>
                    <a:pt x="916" y="220"/>
                  </a:lnTo>
                  <a:lnTo>
                    <a:pt x="926" y="226"/>
                  </a:lnTo>
                  <a:lnTo>
                    <a:pt x="940" y="232"/>
                  </a:lnTo>
                  <a:lnTo>
                    <a:pt x="954" y="238"/>
                  </a:lnTo>
                  <a:lnTo>
                    <a:pt x="966" y="242"/>
                  </a:lnTo>
                  <a:lnTo>
                    <a:pt x="980" y="252"/>
                  </a:lnTo>
                  <a:lnTo>
                    <a:pt x="988" y="258"/>
                  </a:lnTo>
                  <a:lnTo>
                    <a:pt x="994" y="266"/>
                  </a:lnTo>
                  <a:lnTo>
                    <a:pt x="1004" y="284"/>
                  </a:lnTo>
                  <a:lnTo>
                    <a:pt x="1014" y="302"/>
                  </a:lnTo>
                  <a:lnTo>
                    <a:pt x="1024" y="318"/>
                  </a:lnTo>
                  <a:lnTo>
                    <a:pt x="1028" y="324"/>
                  </a:lnTo>
                  <a:lnTo>
                    <a:pt x="1030" y="328"/>
                  </a:lnTo>
                  <a:lnTo>
                    <a:pt x="1028" y="330"/>
                  </a:lnTo>
                  <a:lnTo>
                    <a:pt x="1026" y="332"/>
                  </a:lnTo>
                  <a:lnTo>
                    <a:pt x="1022" y="336"/>
                  </a:lnTo>
                  <a:lnTo>
                    <a:pt x="1020" y="338"/>
                  </a:lnTo>
                  <a:lnTo>
                    <a:pt x="1020" y="344"/>
                  </a:lnTo>
                  <a:lnTo>
                    <a:pt x="1024" y="350"/>
                  </a:lnTo>
                  <a:lnTo>
                    <a:pt x="1028" y="354"/>
                  </a:lnTo>
                  <a:lnTo>
                    <a:pt x="1036" y="360"/>
                  </a:lnTo>
                  <a:lnTo>
                    <a:pt x="1040" y="364"/>
                  </a:lnTo>
                  <a:lnTo>
                    <a:pt x="1044" y="368"/>
                  </a:lnTo>
                  <a:lnTo>
                    <a:pt x="1044" y="372"/>
                  </a:lnTo>
                  <a:lnTo>
                    <a:pt x="1040" y="380"/>
                  </a:lnTo>
                  <a:lnTo>
                    <a:pt x="1036" y="394"/>
                  </a:lnTo>
                  <a:lnTo>
                    <a:pt x="1036" y="396"/>
                  </a:lnTo>
                  <a:lnTo>
                    <a:pt x="1038" y="398"/>
                  </a:lnTo>
                  <a:lnTo>
                    <a:pt x="1044" y="396"/>
                  </a:lnTo>
                  <a:lnTo>
                    <a:pt x="1046" y="396"/>
                  </a:lnTo>
                  <a:lnTo>
                    <a:pt x="1050" y="396"/>
                  </a:lnTo>
                  <a:lnTo>
                    <a:pt x="1052" y="398"/>
                  </a:lnTo>
                  <a:lnTo>
                    <a:pt x="1054" y="398"/>
                  </a:lnTo>
                  <a:lnTo>
                    <a:pt x="1060" y="398"/>
                  </a:lnTo>
                  <a:lnTo>
                    <a:pt x="1068" y="398"/>
                  </a:lnTo>
                  <a:lnTo>
                    <a:pt x="1074" y="400"/>
                  </a:lnTo>
                  <a:lnTo>
                    <a:pt x="1080" y="404"/>
                  </a:lnTo>
                  <a:lnTo>
                    <a:pt x="1078" y="116"/>
                  </a:lnTo>
                  <a:lnTo>
                    <a:pt x="1070" y="114"/>
                  </a:lnTo>
                  <a:lnTo>
                    <a:pt x="1060" y="110"/>
                  </a:lnTo>
                  <a:lnTo>
                    <a:pt x="1038" y="100"/>
                  </a:lnTo>
                  <a:lnTo>
                    <a:pt x="1002" y="76"/>
                  </a:lnTo>
                  <a:lnTo>
                    <a:pt x="996" y="72"/>
                  </a:lnTo>
                  <a:lnTo>
                    <a:pt x="988" y="72"/>
                  </a:lnTo>
                  <a:lnTo>
                    <a:pt x="982" y="74"/>
                  </a:lnTo>
                  <a:lnTo>
                    <a:pt x="976" y="76"/>
                  </a:lnTo>
                  <a:lnTo>
                    <a:pt x="970" y="80"/>
                  </a:lnTo>
                  <a:lnTo>
                    <a:pt x="966" y="84"/>
                  </a:lnTo>
                  <a:lnTo>
                    <a:pt x="964" y="88"/>
                  </a:lnTo>
                  <a:lnTo>
                    <a:pt x="964" y="92"/>
                  </a:lnTo>
                  <a:lnTo>
                    <a:pt x="966" y="96"/>
                  </a:lnTo>
                  <a:lnTo>
                    <a:pt x="964" y="100"/>
                  </a:lnTo>
                  <a:lnTo>
                    <a:pt x="956" y="106"/>
                  </a:lnTo>
                  <a:lnTo>
                    <a:pt x="946" y="110"/>
                  </a:lnTo>
                  <a:lnTo>
                    <a:pt x="942" y="110"/>
                  </a:lnTo>
                  <a:lnTo>
                    <a:pt x="938" y="108"/>
                  </a:lnTo>
                  <a:lnTo>
                    <a:pt x="936" y="108"/>
                  </a:lnTo>
                  <a:lnTo>
                    <a:pt x="934" y="110"/>
                  </a:lnTo>
                  <a:lnTo>
                    <a:pt x="928" y="116"/>
                  </a:lnTo>
                  <a:lnTo>
                    <a:pt x="914" y="138"/>
                  </a:lnTo>
                  <a:lnTo>
                    <a:pt x="906" y="148"/>
                  </a:lnTo>
                  <a:lnTo>
                    <a:pt x="898" y="158"/>
                  </a:lnTo>
                  <a:lnTo>
                    <a:pt x="890" y="164"/>
                  </a:lnTo>
                  <a:lnTo>
                    <a:pt x="886" y="164"/>
                  </a:lnTo>
                  <a:lnTo>
                    <a:pt x="882" y="164"/>
                  </a:lnTo>
                  <a:lnTo>
                    <a:pt x="876" y="160"/>
                  </a:lnTo>
                  <a:lnTo>
                    <a:pt x="872" y="156"/>
                  </a:lnTo>
                  <a:lnTo>
                    <a:pt x="870" y="150"/>
                  </a:lnTo>
                  <a:lnTo>
                    <a:pt x="868" y="144"/>
                  </a:lnTo>
                  <a:lnTo>
                    <a:pt x="864" y="132"/>
                  </a:lnTo>
                  <a:lnTo>
                    <a:pt x="862" y="126"/>
                  </a:lnTo>
                  <a:lnTo>
                    <a:pt x="860" y="120"/>
                  </a:lnTo>
                  <a:lnTo>
                    <a:pt x="856" y="118"/>
                  </a:lnTo>
                  <a:lnTo>
                    <a:pt x="854" y="118"/>
                  </a:lnTo>
                  <a:lnTo>
                    <a:pt x="852" y="124"/>
                  </a:lnTo>
                  <a:lnTo>
                    <a:pt x="852" y="126"/>
                  </a:lnTo>
                  <a:lnTo>
                    <a:pt x="846" y="114"/>
                  </a:lnTo>
                  <a:lnTo>
                    <a:pt x="842" y="102"/>
                  </a:lnTo>
                  <a:lnTo>
                    <a:pt x="842" y="94"/>
                  </a:lnTo>
                  <a:lnTo>
                    <a:pt x="842" y="86"/>
                  </a:lnTo>
                  <a:lnTo>
                    <a:pt x="844" y="80"/>
                  </a:lnTo>
                  <a:lnTo>
                    <a:pt x="846" y="66"/>
                  </a:lnTo>
                  <a:lnTo>
                    <a:pt x="846" y="58"/>
                  </a:lnTo>
                  <a:lnTo>
                    <a:pt x="844" y="48"/>
                  </a:lnTo>
                  <a:lnTo>
                    <a:pt x="840" y="40"/>
                  </a:lnTo>
                  <a:lnTo>
                    <a:pt x="838" y="36"/>
                  </a:lnTo>
                  <a:lnTo>
                    <a:pt x="834" y="36"/>
                  </a:lnTo>
                  <a:lnTo>
                    <a:pt x="830" y="36"/>
                  </a:lnTo>
                  <a:lnTo>
                    <a:pt x="826" y="36"/>
                  </a:lnTo>
                  <a:lnTo>
                    <a:pt x="818" y="36"/>
                  </a:lnTo>
                  <a:lnTo>
                    <a:pt x="810" y="32"/>
                  </a:lnTo>
                  <a:lnTo>
                    <a:pt x="798" y="26"/>
                  </a:lnTo>
                  <a:lnTo>
                    <a:pt x="786" y="18"/>
                  </a:lnTo>
                  <a:lnTo>
                    <a:pt x="776" y="16"/>
                  </a:lnTo>
                  <a:lnTo>
                    <a:pt x="770" y="16"/>
                  </a:lnTo>
                  <a:lnTo>
                    <a:pt x="764" y="20"/>
                  </a:lnTo>
                  <a:lnTo>
                    <a:pt x="756" y="28"/>
                  </a:lnTo>
                  <a:lnTo>
                    <a:pt x="752" y="32"/>
                  </a:lnTo>
                  <a:lnTo>
                    <a:pt x="748" y="34"/>
                  </a:lnTo>
                  <a:lnTo>
                    <a:pt x="740" y="36"/>
                  </a:lnTo>
                  <a:lnTo>
                    <a:pt x="732" y="38"/>
                  </a:lnTo>
                  <a:lnTo>
                    <a:pt x="728" y="40"/>
                  </a:lnTo>
                  <a:lnTo>
                    <a:pt x="726" y="42"/>
                  </a:lnTo>
                  <a:lnTo>
                    <a:pt x="726" y="46"/>
                  </a:lnTo>
                  <a:close/>
                  <a:moveTo>
                    <a:pt x="1600" y="438"/>
                  </a:moveTo>
                  <a:lnTo>
                    <a:pt x="1600" y="438"/>
                  </a:lnTo>
                  <a:lnTo>
                    <a:pt x="1594" y="436"/>
                  </a:lnTo>
                  <a:lnTo>
                    <a:pt x="1588" y="434"/>
                  </a:lnTo>
                  <a:lnTo>
                    <a:pt x="1586" y="436"/>
                  </a:lnTo>
                  <a:lnTo>
                    <a:pt x="1588" y="438"/>
                  </a:lnTo>
                  <a:lnTo>
                    <a:pt x="1590" y="442"/>
                  </a:lnTo>
                  <a:lnTo>
                    <a:pt x="1590" y="444"/>
                  </a:lnTo>
                  <a:lnTo>
                    <a:pt x="1592" y="446"/>
                  </a:lnTo>
                  <a:lnTo>
                    <a:pt x="1596" y="448"/>
                  </a:lnTo>
                  <a:lnTo>
                    <a:pt x="1600" y="448"/>
                  </a:lnTo>
                  <a:lnTo>
                    <a:pt x="1604" y="446"/>
                  </a:lnTo>
                  <a:lnTo>
                    <a:pt x="1604" y="444"/>
                  </a:lnTo>
                  <a:lnTo>
                    <a:pt x="1600" y="438"/>
                  </a:lnTo>
                  <a:close/>
                  <a:moveTo>
                    <a:pt x="1606" y="1248"/>
                  </a:moveTo>
                  <a:lnTo>
                    <a:pt x="1606" y="1248"/>
                  </a:lnTo>
                  <a:lnTo>
                    <a:pt x="1606" y="1252"/>
                  </a:lnTo>
                  <a:lnTo>
                    <a:pt x="1604" y="1260"/>
                  </a:lnTo>
                  <a:lnTo>
                    <a:pt x="1604" y="1268"/>
                  </a:lnTo>
                  <a:lnTo>
                    <a:pt x="1604" y="1272"/>
                  </a:lnTo>
                  <a:lnTo>
                    <a:pt x="1606" y="1274"/>
                  </a:lnTo>
                  <a:lnTo>
                    <a:pt x="1608" y="1274"/>
                  </a:lnTo>
                  <a:lnTo>
                    <a:pt x="1610" y="1270"/>
                  </a:lnTo>
                  <a:lnTo>
                    <a:pt x="1610" y="1260"/>
                  </a:lnTo>
                  <a:lnTo>
                    <a:pt x="1614" y="1250"/>
                  </a:lnTo>
                  <a:lnTo>
                    <a:pt x="1620" y="1240"/>
                  </a:lnTo>
                  <a:lnTo>
                    <a:pt x="1620" y="1236"/>
                  </a:lnTo>
                  <a:lnTo>
                    <a:pt x="1618" y="1232"/>
                  </a:lnTo>
                  <a:lnTo>
                    <a:pt x="1618" y="1228"/>
                  </a:lnTo>
                  <a:lnTo>
                    <a:pt x="1616" y="1224"/>
                  </a:lnTo>
                  <a:lnTo>
                    <a:pt x="1616" y="1220"/>
                  </a:lnTo>
                  <a:lnTo>
                    <a:pt x="1614" y="1220"/>
                  </a:lnTo>
                  <a:lnTo>
                    <a:pt x="1612" y="1224"/>
                  </a:lnTo>
                  <a:lnTo>
                    <a:pt x="1612" y="1230"/>
                  </a:lnTo>
                  <a:lnTo>
                    <a:pt x="1612" y="1234"/>
                  </a:lnTo>
                  <a:lnTo>
                    <a:pt x="1612" y="1236"/>
                  </a:lnTo>
                  <a:lnTo>
                    <a:pt x="1608" y="1240"/>
                  </a:lnTo>
                  <a:lnTo>
                    <a:pt x="1606" y="1244"/>
                  </a:lnTo>
                  <a:lnTo>
                    <a:pt x="1604" y="1246"/>
                  </a:lnTo>
                  <a:lnTo>
                    <a:pt x="1606" y="1248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32" name="Freeform 6153">
              <a:extLst>
                <a:ext uri="{FF2B5EF4-FFF2-40B4-BE49-F238E27FC236}">
                  <a16:creationId xmlns:a16="http://schemas.microsoft.com/office/drawing/2014/main" id="{C056713F-8DE7-4FFB-8B5E-BFB6119771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1075" y="2755632"/>
              <a:ext cx="1762208" cy="2303241"/>
            </a:xfrm>
            <a:custGeom>
              <a:avLst/>
              <a:gdLst>
                <a:gd name="T0" fmla="*/ 1666909 w 2776"/>
                <a:gd name="T1" fmla="*/ 1643154 h 3628"/>
                <a:gd name="T2" fmla="*/ 1572963 w 2776"/>
                <a:gd name="T3" fmla="*/ 1734581 h 3628"/>
                <a:gd name="T4" fmla="*/ 1567885 w 2776"/>
                <a:gd name="T5" fmla="*/ 1859024 h 3628"/>
                <a:gd name="T6" fmla="*/ 1595815 w 2776"/>
                <a:gd name="T7" fmla="*/ 1991086 h 3628"/>
                <a:gd name="T8" fmla="*/ 1712613 w 2776"/>
                <a:gd name="T9" fmla="*/ 1728232 h 3628"/>
                <a:gd name="T10" fmla="*/ 1736734 w 2776"/>
                <a:gd name="T11" fmla="*/ 1666011 h 3628"/>
                <a:gd name="T12" fmla="*/ 1698648 w 2776"/>
                <a:gd name="T13" fmla="*/ 844434 h 3628"/>
                <a:gd name="T14" fmla="*/ 1576772 w 2776"/>
                <a:gd name="T15" fmla="*/ 868560 h 3628"/>
                <a:gd name="T16" fmla="*/ 1533607 w 2776"/>
                <a:gd name="T17" fmla="*/ 784752 h 3628"/>
                <a:gd name="T18" fmla="*/ 1484095 w 2776"/>
                <a:gd name="T19" fmla="*/ 730150 h 3628"/>
                <a:gd name="T20" fmla="*/ 1434583 w 2776"/>
                <a:gd name="T21" fmla="*/ 633643 h 3628"/>
                <a:gd name="T22" fmla="*/ 1401575 w 2776"/>
                <a:gd name="T23" fmla="*/ 539676 h 3628"/>
                <a:gd name="T24" fmla="*/ 1353332 w 2776"/>
                <a:gd name="T25" fmla="*/ 454597 h 3628"/>
                <a:gd name="T26" fmla="*/ 1301281 w 2776"/>
                <a:gd name="T27" fmla="*/ 313647 h 3628"/>
                <a:gd name="T28" fmla="*/ 1263195 w 2776"/>
                <a:gd name="T29" fmla="*/ 199363 h 3628"/>
                <a:gd name="T30" fmla="*/ 1197179 w 2776"/>
                <a:gd name="T31" fmla="*/ 219680 h 3628"/>
                <a:gd name="T32" fmla="*/ 1090537 w 2776"/>
                <a:gd name="T33" fmla="*/ 195553 h 3628"/>
                <a:gd name="T34" fmla="*/ 983895 w 2776"/>
                <a:gd name="T35" fmla="*/ 156189 h 3628"/>
                <a:gd name="T36" fmla="*/ 873445 w 2776"/>
                <a:gd name="T37" fmla="*/ 208251 h 3628"/>
                <a:gd name="T38" fmla="*/ 743952 w 2776"/>
                <a:gd name="T39" fmla="*/ 142220 h 3628"/>
                <a:gd name="T40" fmla="*/ 731256 w 2776"/>
                <a:gd name="T41" fmla="*/ 69840 h 3628"/>
                <a:gd name="T42" fmla="*/ 712213 w 2776"/>
                <a:gd name="T43" fmla="*/ 20317 h 3628"/>
                <a:gd name="T44" fmla="*/ 633502 w 2776"/>
                <a:gd name="T45" fmla="*/ 8889 h 3628"/>
                <a:gd name="T46" fmla="*/ 534477 w 2776"/>
                <a:gd name="T47" fmla="*/ 17778 h 3628"/>
                <a:gd name="T48" fmla="*/ 424027 w 2776"/>
                <a:gd name="T49" fmla="*/ 54602 h 3628"/>
                <a:gd name="T50" fmla="*/ 344046 w 2776"/>
                <a:gd name="T51" fmla="*/ 72380 h 3628"/>
                <a:gd name="T52" fmla="*/ 210744 w 2776"/>
                <a:gd name="T53" fmla="*/ 162538 h 3628"/>
                <a:gd name="T54" fmla="*/ 124415 w 2776"/>
                <a:gd name="T55" fmla="*/ 312377 h 3628"/>
                <a:gd name="T56" fmla="*/ 38086 w 2776"/>
                <a:gd name="T57" fmla="*/ 453328 h 3628"/>
                <a:gd name="T58" fmla="*/ 15235 w 2776"/>
                <a:gd name="T59" fmla="*/ 537136 h 3628"/>
                <a:gd name="T60" fmla="*/ 38086 w 2776"/>
                <a:gd name="T61" fmla="*/ 626024 h 3628"/>
                <a:gd name="T62" fmla="*/ 25391 w 2776"/>
                <a:gd name="T63" fmla="*/ 775863 h 3628"/>
                <a:gd name="T64" fmla="*/ 34278 w 2776"/>
                <a:gd name="T65" fmla="*/ 802530 h 3628"/>
                <a:gd name="T66" fmla="*/ 34278 w 2776"/>
                <a:gd name="T67" fmla="*/ 825386 h 3628"/>
                <a:gd name="T68" fmla="*/ 54590 w 2776"/>
                <a:gd name="T69" fmla="*/ 848243 h 3628"/>
                <a:gd name="T70" fmla="*/ 71094 w 2776"/>
                <a:gd name="T71" fmla="*/ 863481 h 3628"/>
                <a:gd name="T72" fmla="*/ 106642 w 2776"/>
                <a:gd name="T73" fmla="*/ 909195 h 3628"/>
                <a:gd name="T74" fmla="*/ 115528 w 2776"/>
                <a:gd name="T75" fmla="*/ 940941 h 3628"/>
                <a:gd name="T76" fmla="*/ 171388 w 2776"/>
                <a:gd name="T77" fmla="*/ 996813 h 3628"/>
                <a:gd name="T78" fmla="*/ 319925 w 2776"/>
                <a:gd name="T79" fmla="*/ 1036177 h 3628"/>
                <a:gd name="T80" fmla="*/ 411332 w 2776"/>
                <a:gd name="T81" fmla="*/ 1038717 h 3628"/>
                <a:gd name="T82" fmla="*/ 535747 w 2776"/>
                <a:gd name="T83" fmla="*/ 993003 h 3628"/>
                <a:gd name="T84" fmla="*/ 632232 w 2776"/>
                <a:gd name="T85" fmla="*/ 1052685 h 3628"/>
                <a:gd name="T86" fmla="*/ 690631 w 2776"/>
                <a:gd name="T87" fmla="*/ 1069193 h 3628"/>
                <a:gd name="T88" fmla="*/ 686822 w 2776"/>
                <a:gd name="T89" fmla="*/ 1158081 h 3628"/>
                <a:gd name="T90" fmla="*/ 700787 w 2776"/>
                <a:gd name="T91" fmla="*/ 1193636 h 3628"/>
                <a:gd name="T92" fmla="*/ 690631 w 2776"/>
                <a:gd name="T93" fmla="*/ 1262206 h 3628"/>
                <a:gd name="T94" fmla="*/ 766804 w 2776"/>
                <a:gd name="T95" fmla="*/ 1376491 h 3628"/>
                <a:gd name="T96" fmla="*/ 797273 w 2776"/>
                <a:gd name="T97" fmla="*/ 1521251 h 3628"/>
                <a:gd name="T98" fmla="*/ 746491 w 2776"/>
                <a:gd name="T99" fmla="*/ 1737121 h 3628"/>
                <a:gd name="T100" fmla="*/ 846785 w 2776"/>
                <a:gd name="T101" fmla="*/ 2073625 h 3628"/>
                <a:gd name="T102" fmla="*/ 903914 w 2776"/>
                <a:gd name="T103" fmla="*/ 2242511 h 3628"/>
                <a:gd name="T104" fmla="*/ 934383 w 2776"/>
                <a:gd name="T105" fmla="*/ 2289495 h 3628"/>
                <a:gd name="T106" fmla="*/ 1009286 w 2776"/>
                <a:gd name="T107" fmla="*/ 2284416 h 3628"/>
                <a:gd name="T108" fmla="*/ 1104502 w 2776"/>
                <a:gd name="T109" fmla="*/ 2269178 h 3628"/>
                <a:gd name="T110" fmla="*/ 1280968 w 2776"/>
                <a:gd name="T111" fmla="*/ 2079974 h 3628"/>
                <a:gd name="T112" fmla="*/ 1354602 w 2776"/>
                <a:gd name="T113" fmla="*/ 1940293 h 3628"/>
                <a:gd name="T114" fmla="*/ 1338098 w 2776"/>
                <a:gd name="T115" fmla="*/ 1812041 h 3628"/>
                <a:gd name="T116" fmla="*/ 1482826 w 2776"/>
                <a:gd name="T117" fmla="*/ 1673630 h 3628"/>
                <a:gd name="T118" fmla="*/ 1475208 w 2776"/>
                <a:gd name="T119" fmla="*/ 1513632 h 3628"/>
                <a:gd name="T120" fmla="*/ 1448548 w 2776"/>
                <a:gd name="T121" fmla="*/ 1400617 h 3628"/>
                <a:gd name="T122" fmla="*/ 1491712 w 2776"/>
                <a:gd name="T123" fmla="*/ 1268555 h 3628"/>
                <a:gd name="T124" fmla="*/ 1679605 w 2776"/>
                <a:gd name="T125" fmla="*/ 1045066 h 362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776"/>
                <a:gd name="T190" fmla="*/ 0 h 3628"/>
                <a:gd name="T191" fmla="*/ 2776 w 2776"/>
                <a:gd name="T192" fmla="*/ 3628 h 362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776" h="3628">
                  <a:moveTo>
                    <a:pt x="2710" y="2504"/>
                  </a:moveTo>
                  <a:lnTo>
                    <a:pt x="2710" y="2504"/>
                  </a:lnTo>
                  <a:lnTo>
                    <a:pt x="2706" y="2498"/>
                  </a:lnTo>
                  <a:lnTo>
                    <a:pt x="2702" y="2492"/>
                  </a:lnTo>
                  <a:lnTo>
                    <a:pt x="2698" y="2476"/>
                  </a:lnTo>
                  <a:lnTo>
                    <a:pt x="2696" y="2470"/>
                  </a:lnTo>
                  <a:lnTo>
                    <a:pt x="2692" y="2466"/>
                  </a:lnTo>
                  <a:lnTo>
                    <a:pt x="2690" y="2468"/>
                  </a:lnTo>
                  <a:lnTo>
                    <a:pt x="2684" y="2472"/>
                  </a:lnTo>
                  <a:lnTo>
                    <a:pt x="2680" y="2480"/>
                  </a:lnTo>
                  <a:lnTo>
                    <a:pt x="2678" y="2486"/>
                  </a:lnTo>
                  <a:lnTo>
                    <a:pt x="2676" y="2508"/>
                  </a:lnTo>
                  <a:lnTo>
                    <a:pt x="2674" y="2518"/>
                  </a:lnTo>
                  <a:lnTo>
                    <a:pt x="2672" y="2526"/>
                  </a:lnTo>
                  <a:lnTo>
                    <a:pt x="2668" y="2532"/>
                  </a:lnTo>
                  <a:lnTo>
                    <a:pt x="2664" y="2536"/>
                  </a:lnTo>
                  <a:lnTo>
                    <a:pt x="2656" y="2542"/>
                  </a:lnTo>
                  <a:lnTo>
                    <a:pt x="2648" y="2544"/>
                  </a:lnTo>
                  <a:lnTo>
                    <a:pt x="2634" y="2546"/>
                  </a:lnTo>
                  <a:lnTo>
                    <a:pt x="2632" y="2548"/>
                  </a:lnTo>
                  <a:lnTo>
                    <a:pt x="2632" y="2554"/>
                  </a:lnTo>
                  <a:lnTo>
                    <a:pt x="2638" y="2566"/>
                  </a:lnTo>
                  <a:lnTo>
                    <a:pt x="2636" y="2572"/>
                  </a:lnTo>
                  <a:lnTo>
                    <a:pt x="2636" y="2576"/>
                  </a:lnTo>
                  <a:lnTo>
                    <a:pt x="2626" y="2588"/>
                  </a:lnTo>
                  <a:lnTo>
                    <a:pt x="2606" y="2608"/>
                  </a:lnTo>
                  <a:lnTo>
                    <a:pt x="2596" y="2618"/>
                  </a:lnTo>
                  <a:lnTo>
                    <a:pt x="2588" y="2628"/>
                  </a:lnTo>
                  <a:lnTo>
                    <a:pt x="2578" y="2640"/>
                  </a:lnTo>
                  <a:lnTo>
                    <a:pt x="2572" y="2646"/>
                  </a:lnTo>
                  <a:lnTo>
                    <a:pt x="2564" y="2650"/>
                  </a:lnTo>
                  <a:lnTo>
                    <a:pt x="2554" y="2652"/>
                  </a:lnTo>
                  <a:lnTo>
                    <a:pt x="2538" y="2656"/>
                  </a:lnTo>
                  <a:lnTo>
                    <a:pt x="2530" y="2658"/>
                  </a:lnTo>
                  <a:lnTo>
                    <a:pt x="2526" y="2660"/>
                  </a:lnTo>
                  <a:lnTo>
                    <a:pt x="2522" y="2664"/>
                  </a:lnTo>
                  <a:lnTo>
                    <a:pt x="2520" y="2668"/>
                  </a:lnTo>
                  <a:lnTo>
                    <a:pt x="2516" y="2670"/>
                  </a:lnTo>
                  <a:lnTo>
                    <a:pt x="2512" y="2670"/>
                  </a:lnTo>
                  <a:lnTo>
                    <a:pt x="2506" y="2670"/>
                  </a:lnTo>
                  <a:lnTo>
                    <a:pt x="2500" y="2670"/>
                  </a:lnTo>
                  <a:lnTo>
                    <a:pt x="2496" y="2670"/>
                  </a:lnTo>
                  <a:lnTo>
                    <a:pt x="2496" y="2672"/>
                  </a:lnTo>
                  <a:lnTo>
                    <a:pt x="2496" y="2676"/>
                  </a:lnTo>
                  <a:lnTo>
                    <a:pt x="2494" y="2690"/>
                  </a:lnTo>
                  <a:lnTo>
                    <a:pt x="2492" y="2700"/>
                  </a:lnTo>
                  <a:lnTo>
                    <a:pt x="2486" y="2712"/>
                  </a:lnTo>
                  <a:lnTo>
                    <a:pt x="2480" y="2724"/>
                  </a:lnTo>
                  <a:lnTo>
                    <a:pt x="2478" y="2732"/>
                  </a:lnTo>
                  <a:lnTo>
                    <a:pt x="2478" y="2738"/>
                  </a:lnTo>
                  <a:lnTo>
                    <a:pt x="2478" y="2742"/>
                  </a:lnTo>
                  <a:lnTo>
                    <a:pt x="2482" y="2750"/>
                  </a:lnTo>
                  <a:lnTo>
                    <a:pt x="2482" y="2754"/>
                  </a:lnTo>
                  <a:lnTo>
                    <a:pt x="2482" y="2762"/>
                  </a:lnTo>
                  <a:lnTo>
                    <a:pt x="2480" y="2772"/>
                  </a:lnTo>
                  <a:lnTo>
                    <a:pt x="2480" y="2778"/>
                  </a:lnTo>
                  <a:lnTo>
                    <a:pt x="2484" y="2790"/>
                  </a:lnTo>
                  <a:lnTo>
                    <a:pt x="2488" y="2798"/>
                  </a:lnTo>
                  <a:lnTo>
                    <a:pt x="2488" y="2802"/>
                  </a:lnTo>
                  <a:lnTo>
                    <a:pt x="2488" y="2806"/>
                  </a:lnTo>
                  <a:lnTo>
                    <a:pt x="2488" y="2814"/>
                  </a:lnTo>
                  <a:lnTo>
                    <a:pt x="2490" y="2820"/>
                  </a:lnTo>
                  <a:lnTo>
                    <a:pt x="2494" y="2832"/>
                  </a:lnTo>
                  <a:lnTo>
                    <a:pt x="2498" y="2848"/>
                  </a:lnTo>
                  <a:lnTo>
                    <a:pt x="2498" y="2860"/>
                  </a:lnTo>
                  <a:lnTo>
                    <a:pt x="2496" y="2868"/>
                  </a:lnTo>
                  <a:lnTo>
                    <a:pt x="2492" y="2876"/>
                  </a:lnTo>
                  <a:lnTo>
                    <a:pt x="2488" y="2884"/>
                  </a:lnTo>
                  <a:lnTo>
                    <a:pt x="2480" y="2900"/>
                  </a:lnTo>
                  <a:lnTo>
                    <a:pt x="2476" y="2908"/>
                  </a:lnTo>
                  <a:lnTo>
                    <a:pt x="2474" y="2916"/>
                  </a:lnTo>
                  <a:lnTo>
                    <a:pt x="2472" y="2924"/>
                  </a:lnTo>
                  <a:lnTo>
                    <a:pt x="2470" y="2928"/>
                  </a:lnTo>
                  <a:lnTo>
                    <a:pt x="2466" y="2928"/>
                  </a:lnTo>
                  <a:lnTo>
                    <a:pt x="2464" y="2928"/>
                  </a:lnTo>
                  <a:lnTo>
                    <a:pt x="2462" y="2930"/>
                  </a:lnTo>
                  <a:lnTo>
                    <a:pt x="2458" y="2934"/>
                  </a:lnTo>
                  <a:lnTo>
                    <a:pt x="2454" y="2942"/>
                  </a:lnTo>
                  <a:lnTo>
                    <a:pt x="2450" y="2954"/>
                  </a:lnTo>
                  <a:lnTo>
                    <a:pt x="2448" y="2968"/>
                  </a:lnTo>
                  <a:lnTo>
                    <a:pt x="2446" y="2980"/>
                  </a:lnTo>
                  <a:lnTo>
                    <a:pt x="2448" y="2990"/>
                  </a:lnTo>
                  <a:lnTo>
                    <a:pt x="2448" y="2998"/>
                  </a:lnTo>
                  <a:lnTo>
                    <a:pt x="2456" y="3012"/>
                  </a:lnTo>
                  <a:lnTo>
                    <a:pt x="2464" y="3026"/>
                  </a:lnTo>
                  <a:lnTo>
                    <a:pt x="2466" y="3034"/>
                  </a:lnTo>
                  <a:lnTo>
                    <a:pt x="2466" y="3040"/>
                  </a:lnTo>
                  <a:lnTo>
                    <a:pt x="2466" y="3054"/>
                  </a:lnTo>
                  <a:lnTo>
                    <a:pt x="2464" y="3062"/>
                  </a:lnTo>
                  <a:lnTo>
                    <a:pt x="2466" y="3072"/>
                  </a:lnTo>
                  <a:lnTo>
                    <a:pt x="2468" y="3084"/>
                  </a:lnTo>
                  <a:lnTo>
                    <a:pt x="2474" y="3100"/>
                  </a:lnTo>
                  <a:lnTo>
                    <a:pt x="2480" y="3114"/>
                  </a:lnTo>
                  <a:lnTo>
                    <a:pt x="2486" y="3122"/>
                  </a:lnTo>
                  <a:lnTo>
                    <a:pt x="2492" y="3126"/>
                  </a:lnTo>
                  <a:lnTo>
                    <a:pt x="2498" y="3130"/>
                  </a:lnTo>
                  <a:lnTo>
                    <a:pt x="2510" y="3134"/>
                  </a:lnTo>
                  <a:lnTo>
                    <a:pt x="2514" y="3136"/>
                  </a:lnTo>
                  <a:lnTo>
                    <a:pt x="2520" y="3142"/>
                  </a:lnTo>
                  <a:lnTo>
                    <a:pt x="2522" y="3144"/>
                  </a:lnTo>
                  <a:lnTo>
                    <a:pt x="2526" y="3146"/>
                  </a:lnTo>
                  <a:lnTo>
                    <a:pt x="2534" y="3146"/>
                  </a:lnTo>
                  <a:lnTo>
                    <a:pt x="2544" y="3144"/>
                  </a:lnTo>
                  <a:lnTo>
                    <a:pt x="2554" y="3140"/>
                  </a:lnTo>
                  <a:lnTo>
                    <a:pt x="2574" y="3128"/>
                  </a:lnTo>
                  <a:lnTo>
                    <a:pt x="2584" y="3124"/>
                  </a:lnTo>
                  <a:lnTo>
                    <a:pt x="2594" y="3122"/>
                  </a:lnTo>
                  <a:lnTo>
                    <a:pt x="2598" y="3120"/>
                  </a:lnTo>
                  <a:lnTo>
                    <a:pt x="2602" y="3116"/>
                  </a:lnTo>
                  <a:lnTo>
                    <a:pt x="2610" y="3096"/>
                  </a:lnTo>
                  <a:lnTo>
                    <a:pt x="2620" y="3068"/>
                  </a:lnTo>
                  <a:lnTo>
                    <a:pt x="2628" y="3034"/>
                  </a:lnTo>
                  <a:lnTo>
                    <a:pt x="2648" y="2952"/>
                  </a:lnTo>
                  <a:lnTo>
                    <a:pt x="2668" y="2870"/>
                  </a:lnTo>
                  <a:lnTo>
                    <a:pt x="2682" y="2822"/>
                  </a:lnTo>
                  <a:lnTo>
                    <a:pt x="2694" y="2792"/>
                  </a:lnTo>
                  <a:lnTo>
                    <a:pt x="2696" y="2780"/>
                  </a:lnTo>
                  <a:lnTo>
                    <a:pt x="2700" y="2768"/>
                  </a:lnTo>
                  <a:lnTo>
                    <a:pt x="2700" y="2756"/>
                  </a:lnTo>
                  <a:lnTo>
                    <a:pt x="2698" y="2742"/>
                  </a:lnTo>
                  <a:lnTo>
                    <a:pt x="2698" y="2730"/>
                  </a:lnTo>
                  <a:lnTo>
                    <a:pt x="2698" y="2722"/>
                  </a:lnTo>
                  <a:lnTo>
                    <a:pt x="2700" y="2718"/>
                  </a:lnTo>
                  <a:lnTo>
                    <a:pt x="2704" y="2714"/>
                  </a:lnTo>
                  <a:lnTo>
                    <a:pt x="2710" y="2710"/>
                  </a:lnTo>
                  <a:lnTo>
                    <a:pt x="2712" y="2706"/>
                  </a:lnTo>
                  <a:lnTo>
                    <a:pt x="2710" y="2700"/>
                  </a:lnTo>
                  <a:lnTo>
                    <a:pt x="2710" y="2690"/>
                  </a:lnTo>
                  <a:lnTo>
                    <a:pt x="2712" y="2684"/>
                  </a:lnTo>
                  <a:lnTo>
                    <a:pt x="2712" y="2674"/>
                  </a:lnTo>
                  <a:lnTo>
                    <a:pt x="2712" y="2670"/>
                  </a:lnTo>
                  <a:lnTo>
                    <a:pt x="2710" y="2662"/>
                  </a:lnTo>
                  <a:lnTo>
                    <a:pt x="2706" y="2654"/>
                  </a:lnTo>
                  <a:lnTo>
                    <a:pt x="2706" y="2648"/>
                  </a:lnTo>
                  <a:lnTo>
                    <a:pt x="2706" y="2642"/>
                  </a:lnTo>
                  <a:lnTo>
                    <a:pt x="2708" y="2638"/>
                  </a:lnTo>
                  <a:lnTo>
                    <a:pt x="2710" y="2636"/>
                  </a:lnTo>
                  <a:lnTo>
                    <a:pt x="2714" y="2640"/>
                  </a:lnTo>
                  <a:lnTo>
                    <a:pt x="2718" y="2646"/>
                  </a:lnTo>
                  <a:lnTo>
                    <a:pt x="2722" y="2658"/>
                  </a:lnTo>
                  <a:lnTo>
                    <a:pt x="2724" y="2662"/>
                  </a:lnTo>
                  <a:lnTo>
                    <a:pt x="2728" y="2662"/>
                  </a:lnTo>
                  <a:lnTo>
                    <a:pt x="2732" y="2658"/>
                  </a:lnTo>
                  <a:lnTo>
                    <a:pt x="2734" y="2652"/>
                  </a:lnTo>
                  <a:lnTo>
                    <a:pt x="2736" y="2644"/>
                  </a:lnTo>
                  <a:lnTo>
                    <a:pt x="2738" y="2634"/>
                  </a:lnTo>
                  <a:lnTo>
                    <a:pt x="2736" y="2624"/>
                  </a:lnTo>
                  <a:lnTo>
                    <a:pt x="2734" y="2614"/>
                  </a:lnTo>
                  <a:lnTo>
                    <a:pt x="2732" y="2604"/>
                  </a:lnTo>
                  <a:lnTo>
                    <a:pt x="2730" y="2590"/>
                  </a:lnTo>
                  <a:lnTo>
                    <a:pt x="2724" y="2556"/>
                  </a:lnTo>
                  <a:lnTo>
                    <a:pt x="2720" y="2522"/>
                  </a:lnTo>
                  <a:lnTo>
                    <a:pt x="2716" y="2510"/>
                  </a:lnTo>
                  <a:lnTo>
                    <a:pt x="2710" y="2504"/>
                  </a:lnTo>
                  <a:close/>
                  <a:moveTo>
                    <a:pt x="2770" y="1364"/>
                  </a:moveTo>
                  <a:lnTo>
                    <a:pt x="2770" y="1364"/>
                  </a:lnTo>
                  <a:lnTo>
                    <a:pt x="2764" y="1352"/>
                  </a:lnTo>
                  <a:lnTo>
                    <a:pt x="2762" y="1342"/>
                  </a:lnTo>
                  <a:lnTo>
                    <a:pt x="2764" y="1332"/>
                  </a:lnTo>
                  <a:lnTo>
                    <a:pt x="2766" y="1322"/>
                  </a:lnTo>
                  <a:lnTo>
                    <a:pt x="2770" y="1316"/>
                  </a:lnTo>
                  <a:lnTo>
                    <a:pt x="2770" y="1308"/>
                  </a:lnTo>
                  <a:lnTo>
                    <a:pt x="2768" y="1304"/>
                  </a:lnTo>
                  <a:lnTo>
                    <a:pt x="2762" y="1300"/>
                  </a:lnTo>
                  <a:lnTo>
                    <a:pt x="2752" y="1300"/>
                  </a:lnTo>
                  <a:lnTo>
                    <a:pt x="2746" y="1302"/>
                  </a:lnTo>
                  <a:lnTo>
                    <a:pt x="2730" y="1314"/>
                  </a:lnTo>
                  <a:lnTo>
                    <a:pt x="2720" y="1320"/>
                  </a:lnTo>
                  <a:lnTo>
                    <a:pt x="2708" y="1326"/>
                  </a:lnTo>
                  <a:lnTo>
                    <a:pt x="2694" y="1330"/>
                  </a:lnTo>
                  <a:lnTo>
                    <a:pt x="2676" y="1330"/>
                  </a:lnTo>
                  <a:lnTo>
                    <a:pt x="2660" y="1332"/>
                  </a:lnTo>
                  <a:lnTo>
                    <a:pt x="2650" y="1332"/>
                  </a:lnTo>
                  <a:lnTo>
                    <a:pt x="2646" y="1334"/>
                  </a:lnTo>
                  <a:lnTo>
                    <a:pt x="2646" y="1336"/>
                  </a:lnTo>
                  <a:lnTo>
                    <a:pt x="2646" y="1338"/>
                  </a:lnTo>
                  <a:lnTo>
                    <a:pt x="2644" y="1340"/>
                  </a:lnTo>
                  <a:lnTo>
                    <a:pt x="2640" y="1340"/>
                  </a:lnTo>
                  <a:lnTo>
                    <a:pt x="2630" y="1340"/>
                  </a:lnTo>
                  <a:lnTo>
                    <a:pt x="2618" y="1340"/>
                  </a:lnTo>
                  <a:lnTo>
                    <a:pt x="2608" y="1342"/>
                  </a:lnTo>
                  <a:lnTo>
                    <a:pt x="2602" y="1346"/>
                  </a:lnTo>
                  <a:lnTo>
                    <a:pt x="2596" y="1352"/>
                  </a:lnTo>
                  <a:lnTo>
                    <a:pt x="2590" y="1356"/>
                  </a:lnTo>
                  <a:lnTo>
                    <a:pt x="2584" y="1360"/>
                  </a:lnTo>
                  <a:lnTo>
                    <a:pt x="2574" y="1360"/>
                  </a:lnTo>
                  <a:lnTo>
                    <a:pt x="2564" y="1358"/>
                  </a:lnTo>
                  <a:lnTo>
                    <a:pt x="2552" y="1356"/>
                  </a:lnTo>
                  <a:lnTo>
                    <a:pt x="2542" y="1356"/>
                  </a:lnTo>
                  <a:lnTo>
                    <a:pt x="2534" y="1360"/>
                  </a:lnTo>
                  <a:lnTo>
                    <a:pt x="2528" y="1366"/>
                  </a:lnTo>
                  <a:lnTo>
                    <a:pt x="2520" y="1370"/>
                  </a:lnTo>
                  <a:lnTo>
                    <a:pt x="2512" y="1374"/>
                  </a:lnTo>
                  <a:lnTo>
                    <a:pt x="2504" y="1376"/>
                  </a:lnTo>
                  <a:lnTo>
                    <a:pt x="2494" y="1374"/>
                  </a:lnTo>
                  <a:lnTo>
                    <a:pt x="2484" y="1368"/>
                  </a:lnTo>
                  <a:lnTo>
                    <a:pt x="2476" y="1362"/>
                  </a:lnTo>
                  <a:lnTo>
                    <a:pt x="2470" y="1356"/>
                  </a:lnTo>
                  <a:lnTo>
                    <a:pt x="2466" y="1350"/>
                  </a:lnTo>
                  <a:lnTo>
                    <a:pt x="2458" y="1334"/>
                  </a:lnTo>
                  <a:lnTo>
                    <a:pt x="2454" y="1328"/>
                  </a:lnTo>
                  <a:lnTo>
                    <a:pt x="2448" y="1320"/>
                  </a:lnTo>
                  <a:lnTo>
                    <a:pt x="2444" y="1318"/>
                  </a:lnTo>
                  <a:lnTo>
                    <a:pt x="2438" y="1316"/>
                  </a:lnTo>
                  <a:lnTo>
                    <a:pt x="2428" y="1316"/>
                  </a:lnTo>
                  <a:lnTo>
                    <a:pt x="2426" y="1316"/>
                  </a:lnTo>
                  <a:lnTo>
                    <a:pt x="2428" y="1314"/>
                  </a:lnTo>
                  <a:lnTo>
                    <a:pt x="2444" y="1302"/>
                  </a:lnTo>
                  <a:lnTo>
                    <a:pt x="2450" y="1298"/>
                  </a:lnTo>
                  <a:lnTo>
                    <a:pt x="2452" y="1294"/>
                  </a:lnTo>
                  <a:lnTo>
                    <a:pt x="2452" y="1288"/>
                  </a:lnTo>
                  <a:lnTo>
                    <a:pt x="2452" y="1284"/>
                  </a:lnTo>
                  <a:lnTo>
                    <a:pt x="2448" y="1272"/>
                  </a:lnTo>
                  <a:lnTo>
                    <a:pt x="2440" y="1260"/>
                  </a:lnTo>
                  <a:lnTo>
                    <a:pt x="2436" y="1256"/>
                  </a:lnTo>
                  <a:lnTo>
                    <a:pt x="2432" y="1254"/>
                  </a:lnTo>
                  <a:lnTo>
                    <a:pt x="2426" y="1252"/>
                  </a:lnTo>
                  <a:lnTo>
                    <a:pt x="2422" y="1244"/>
                  </a:lnTo>
                  <a:lnTo>
                    <a:pt x="2418" y="1238"/>
                  </a:lnTo>
                  <a:lnTo>
                    <a:pt x="2416" y="1236"/>
                  </a:lnTo>
                  <a:lnTo>
                    <a:pt x="2414" y="1232"/>
                  </a:lnTo>
                  <a:lnTo>
                    <a:pt x="2410" y="1224"/>
                  </a:lnTo>
                  <a:lnTo>
                    <a:pt x="2404" y="1214"/>
                  </a:lnTo>
                  <a:lnTo>
                    <a:pt x="2402" y="1214"/>
                  </a:lnTo>
                  <a:lnTo>
                    <a:pt x="2402" y="1216"/>
                  </a:lnTo>
                  <a:lnTo>
                    <a:pt x="2396" y="1208"/>
                  </a:lnTo>
                  <a:lnTo>
                    <a:pt x="2394" y="1204"/>
                  </a:lnTo>
                  <a:lnTo>
                    <a:pt x="2392" y="1202"/>
                  </a:lnTo>
                  <a:lnTo>
                    <a:pt x="2388" y="1202"/>
                  </a:lnTo>
                  <a:lnTo>
                    <a:pt x="2384" y="1202"/>
                  </a:lnTo>
                  <a:lnTo>
                    <a:pt x="2382" y="1198"/>
                  </a:lnTo>
                  <a:lnTo>
                    <a:pt x="2378" y="1192"/>
                  </a:lnTo>
                  <a:lnTo>
                    <a:pt x="2372" y="1182"/>
                  </a:lnTo>
                  <a:lnTo>
                    <a:pt x="2366" y="1172"/>
                  </a:lnTo>
                  <a:lnTo>
                    <a:pt x="2362" y="1166"/>
                  </a:lnTo>
                  <a:lnTo>
                    <a:pt x="2358" y="1164"/>
                  </a:lnTo>
                  <a:lnTo>
                    <a:pt x="2356" y="1164"/>
                  </a:lnTo>
                  <a:lnTo>
                    <a:pt x="2354" y="1166"/>
                  </a:lnTo>
                  <a:lnTo>
                    <a:pt x="2352" y="1166"/>
                  </a:lnTo>
                  <a:lnTo>
                    <a:pt x="2348" y="1162"/>
                  </a:lnTo>
                  <a:lnTo>
                    <a:pt x="2344" y="1156"/>
                  </a:lnTo>
                  <a:lnTo>
                    <a:pt x="2340" y="1150"/>
                  </a:lnTo>
                  <a:lnTo>
                    <a:pt x="2338" y="1150"/>
                  </a:lnTo>
                  <a:lnTo>
                    <a:pt x="2334" y="1150"/>
                  </a:lnTo>
                  <a:lnTo>
                    <a:pt x="2332" y="1152"/>
                  </a:lnTo>
                  <a:lnTo>
                    <a:pt x="2330" y="1152"/>
                  </a:lnTo>
                  <a:lnTo>
                    <a:pt x="2326" y="1150"/>
                  </a:lnTo>
                  <a:lnTo>
                    <a:pt x="2322" y="1144"/>
                  </a:lnTo>
                  <a:lnTo>
                    <a:pt x="2316" y="1132"/>
                  </a:lnTo>
                  <a:lnTo>
                    <a:pt x="2312" y="1124"/>
                  </a:lnTo>
                  <a:lnTo>
                    <a:pt x="2310" y="1122"/>
                  </a:lnTo>
                  <a:lnTo>
                    <a:pt x="2308" y="1124"/>
                  </a:lnTo>
                  <a:lnTo>
                    <a:pt x="2308" y="1128"/>
                  </a:lnTo>
                  <a:lnTo>
                    <a:pt x="2308" y="1140"/>
                  </a:lnTo>
                  <a:lnTo>
                    <a:pt x="2308" y="1144"/>
                  </a:lnTo>
                  <a:lnTo>
                    <a:pt x="2306" y="1146"/>
                  </a:lnTo>
                  <a:lnTo>
                    <a:pt x="2304" y="1142"/>
                  </a:lnTo>
                  <a:lnTo>
                    <a:pt x="2300" y="1136"/>
                  </a:lnTo>
                  <a:lnTo>
                    <a:pt x="2298" y="1126"/>
                  </a:lnTo>
                  <a:lnTo>
                    <a:pt x="2290" y="1110"/>
                  </a:lnTo>
                  <a:lnTo>
                    <a:pt x="2286" y="1100"/>
                  </a:lnTo>
                  <a:lnTo>
                    <a:pt x="2284" y="1086"/>
                  </a:lnTo>
                  <a:lnTo>
                    <a:pt x="2280" y="1058"/>
                  </a:lnTo>
                  <a:lnTo>
                    <a:pt x="2276" y="1042"/>
                  </a:lnTo>
                  <a:lnTo>
                    <a:pt x="2272" y="1026"/>
                  </a:lnTo>
                  <a:lnTo>
                    <a:pt x="2268" y="1012"/>
                  </a:lnTo>
                  <a:lnTo>
                    <a:pt x="2260" y="998"/>
                  </a:lnTo>
                  <a:lnTo>
                    <a:pt x="2252" y="988"/>
                  </a:lnTo>
                  <a:lnTo>
                    <a:pt x="2248" y="984"/>
                  </a:lnTo>
                  <a:lnTo>
                    <a:pt x="2244" y="986"/>
                  </a:lnTo>
                  <a:lnTo>
                    <a:pt x="2242" y="986"/>
                  </a:lnTo>
                  <a:lnTo>
                    <a:pt x="2240" y="984"/>
                  </a:lnTo>
                  <a:lnTo>
                    <a:pt x="2236" y="976"/>
                  </a:lnTo>
                  <a:lnTo>
                    <a:pt x="2230" y="968"/>
                  </a:lnTo>
                  <a:lnTo>
                    <a:pt x="2226" y="966"/>
                  </a:lnTo>
                  <a:lnTo>
                    <a:pt x="2222" y="966"/>
                  </a:lnTo>
                  <a:lnTo>
                    <a:pt x="2220" y="966"/>
                  </a:lnTo>
                  <a:lnTo>
                    <a:pt x="2218" y="964"/>
                  </a:lnTo>
                  <a:lnTo>
                    <a:pt x="2212" y="956"/>
                  </a:lnTo>
                  <a:lnTo>
                    <a:pt x="2208" y="944"/>
                  </a:lnTo>
                  <a:lnTo>
                    <a:pt x="2206" y="928"/>
                  </a:lnTo>
                  <a:lnTo>
                    <a:pt x="2202" y="900"/>
                  </a:lnTo>
                  <a:lnTo>
                    <a:pt x="2200" y="890"/>
                  </a:lnTo>
                  <a:lnTo>
                    <a:pt x="2202" y="884"/>
                  </a:lnTo>
                  <a:lnTo>
                    <a:pt x="2204" y="876"/>
                  </a:lnTo>
                  <a:lnTo>
                    <a:pt x="2204" y="870"/>
                  </a:lnTo>
                  <a:lnTo>
                    <a:pt x="2200" y="858"/>
                  </a:lnTo>
                  <a:lnTo>
                    <a:pt x="2198" y="850"/>
                  </a:lnTo>
                  <a:lnTo>
                    <a:pt x="2200" y="848"/>
                  </a:lnTo>
                  <a:lnTo>
                    <a:pt x="2204" y="850"/>
                  </a:lnTo>
                  <a:lnTo>
                    <a:pt x="2208" y="850"/>
                  </a:lnTo>
                  <a:lnTo>
                    <a:pt x="2210" y="848"/>
                  </a:lnTo>
                  <a:lnTo>
                    <a:pt x="2204" y="842"/>
                  </a:lnTo>
                  <a:lnTo>
                    <a:pt x="2198" y="826"/>
                  </a:lnTo>
                  <a:lnTo>
                    <a:pt x="2194" y="816"/>
                  </a:lnTo>
                  <a:lnTo>
                    <a:pt x="2192" y="802"/>
                  </a:lnTo>
                  <a:lnTo>
                    <a:pt x="2190" y="794"/>
                  </a:lnTo>
                  <a:lnTo>
                    <a:pt x="2188" y="790"/>
                  </a:lnTo>
                  <a:lnTo>
                    <a:pt x="2184" y="786"/>
                  </a:lnTo>
                  <a:lnTo>
                    <a:pt x="2176" y="784"/>
                  </a:lnTo>
                  <a:lnTo>
                    <a:pt x="2174" y="782"/>
                  </a:lnTo>
                  <a:lnTo>
                    <a:pt x="2170" y="780"/>
                  </a:lnTo>
                  <a:lnTo>
                    <a:pt x="2166" y="772"/>
                  </a:lnTo>
                  <a:lnTo>
                    <a:pt x="2162" y="766"/>
                  </a:lnTo>
                  <a:lnTo>
                    <a:pt x="2160" y="764"/>
                  </a:lnTo>
                  <a:lnTo>
                    <a:pt x="2154" y="764"/>
                  </a:lnTo>
                  <a:lnTo>
                    <a:pt x="2150" y="762"/>
                  </a:lnTo>
                  <a:lnTo>
                    <a:pt x="2146" y="758"/>
                  </a:lnTo>
                  <a:lnTo>
                    <a:pt x="2138" y="746"/>
                  </a:lnTo>
                  <a:lnTo>
                    <a:pt x="2134" y="752"/>
                  </a:lnTo>
                  <a:lnTo>
                    <a:pt x="2138" y="746"/>
                  </a:lnTo>
                  <a:lnTo>
                    <a:pt x="2134" y="732"/>
                  </a:lnTo>
                  <a:lnTo>
                    <a:pt x="2132" y="716"/>
                  </a:lnTo>
                  <a:lnTo>
                    <a:pt x="2132" y="710"/>
                  </a:lnTo>
                  <a:lnTo>
                    <a:pt x="2134" y="706"/>
                  </a:lnTo>
                  <a:lnTo>
                    <a:pt x="2136" y="702"/>
                  </a:lnTo>
                  <a:lnTo>
                    <a:pt x="2142" y="702"/>
                  </a:lnTo>
                  <a:lnTo>
                    <a:pt x="2144" y="702"/>
                  </a:lnTo>
                  <a:lnTo>
                    <a:pt x="2138" y="698"/>
                  </a:lnTo>
                  <a:lnTo>
                    <a:pt x="2134" y="692"/>
                  </a:lnTo>
                  <a:lnTo>
                    <a:pt x="2128" y="684"/>
                  </a:lnTo>
                  <a:lnTo>
                    <a:pt x="2120" y="674"/>
                  </a:lnTo>
                  <a:lnTo>
                    <a:pt x="2116" y="662"/>
                  </a:lnTo>
                  <a:lnTo>
                    <a:pt x="2108" y="642"/>
                  </a:lnTo>
                  <a:lnTo>
                    <a:pt x="2098" y="624"/>
                  </a:lnTo>
                  <a:lnTo>
                    <a:pt x="2082" y="594"/>
                  </a:lnTo>
                  <a:lnTo>
                    <a:pt x="2072" y="572"/>
                  </a:lnTo>
                  <a:lnTo>
                    <a:pt x="2070" y="564"/>
                  </a:lnTo>
                  <a:lnTo>
                    <a:pt x="2070" y="556"/>
                  </a:lnTo>
                  <a:lnTo>
                    <a:pt x="2070" y="550"/>
                  </a:lnTo>
                  <a:lnTo>
                    <a:pt x="2070" y="544"/>
                  </a:lnTo>
                  <a:lnTo>
                    <a:pt x="2064" y="534"/>
                  </a:lnTo>
                  <a:lnTo>
                    <a:pt x="2058" y="526"/>
                  </a:lnTo>
                  <a:lnTo>
                    <a:pt x="2056" y="520"/>
                  </a:lnTo>
                  <a:lnTo>
                    <a:pt x="2056" y="512"/>
                  </a:lnTo>
                  <a:lnTo>
                    <a:pt x="2054" y="504"/>
                  </a:lnTo>
                  <a:lnTo>
                    <a:pt x="2050" y="494"/>
                  </a:lnTo>
                  <a:lnTo>
                    <a:pt x="2036" y="474"/>
                  </a:lnTo>
                  <a:lnTo>
                    <a:pt x="2022" y="452"/>
                  </a:lnTo>
                  <a:lnTo>
                    <a:pt x="2018" y="442"/>
                  </a:lnTo>
                  <a:lnTo>
                    <a:pt x="2016" y="434"/>
                  </a:lnTo>
                  <a:lnTo>
                    <a:pt x="2016" y="426"/>
                  </a:lnTo>
                  <a:lnTo>
                    <a:pt x="2014" y="422"/>
                  </a:lnTo>
                  <a:lnTo>
                    <a:pt x="2010" y="416"/>
                  </a:lnTo>
                  <a:lnTo>
                    <a:pt x="2008" y="412"/>
                  </a:lnTo>
                  <a:lnTo>
                    <a:pt x="2008" y="408"/>
                  </a:lnTo>
                  <a:lnTo>
                    <a:pt x="2010" y="402"/>
                  </a:lnTo>
                  <a:lnTo>
                    <a:pt x="2014" y="394"/>
                  </a:lnTo>
                  <a:lnTo>
                    <a:pt x="2000" y="332"/>
                  </a:lnTo>
                  <a:lnTo>
                    <a:pt x="1998" y="332"/>
                  </a:lnTo>
                  <a:lnTo>
                    <a:pt x="1996" y="328"/>
                  </a:lnTo>
                  <a:lnTo>
                    <a:pt x="1992" y="326"/>
                  </a:lnTo>
                  <a:lnTo>
                    <a:pt x="1990" y="326"/>
                  </a:lnTo>
                  <a:lnTo>
                    <a:pt x="1986" y="326"/>
                  </a:lnTo>
                  <a:lnTo>
                    <a:pt x="1984" y="324"/>
                  </a:lnTo>
                  <a:lnTo>
                    <a:pt x="1984" y="322"/>
                  </a:lnTo>
                  <a:lnTo>
                    <a:pt x="1984" y="320"/>
                  </a:lnTo>
                  <a:lnTo>
                    <a:pt x="1986" y="318"/>
                  </a:lnTo>
                  <a:lnTo>
                    <a:pt x="1988" y="316"/>
                  </a:lnTo>
                  <a:lnTo>
                    <a:pt x="1990" y="314"/>
                  </a:lnTo>
                  <a:lnTo>
                    <a:pt x="1992" y="316"/>
                  </a:lnTo>
                  <a:lnTo>
                    <a:pt x="1998" y="320"/>
                  </a:lnTo>
                  <a:lnTo>
                    <a:pt x="1996" y="316"/>
                  </a:lnTo>
                  <a:lnTo>
                    <a:pt x="1990" y="310"/>
                  </a:lnTo>
                  <a:lnTo>
                    <a:pt x="1988" y="308"/>
                  </a:lnTo>
                  <a:lnTo>
                    <a:pt x="1986" y="308"/>
                  </a:lnTo>
                  <a:lnTo>
                    <a:pt x="1980" y="312"/>
                  </a:lnTo>
                  <a:lnTo>
                    <a:pt x="1976" y="314"/>
                  </a:lnTo>
                  <a:lnTo>
                    <a:pt x="1974" y="314"/>
                  </a:lnTo>
                  <a:lnTo>
                    <a:pt x="1966" y="310"/>
                  </a:lnTo>
                  <a:lnTo>
                    <a:pt x="1958" y="306"/>
                  </a:lnTo>
                  <a:lnTo>
                    <a:pt x="1954" y="306"/>
                  </a:lnTo>
                  <a:lnTo>
                    <a:pt x="1948" y="308"/>
                  </a:lnTo>
                  <a:lnTo>
                    <a:pt x="1938" y="312"/>
                  </a:lnTo>
                  <a:lnTo>
                    <a:pt x="1932" y="312"/>
                  </a:lnTo>
                  <a:lnTo>
                    <a:pt x="1928" y="312"/>
                  </a:lnTo>
                  <a:lnTo>
                    <a:pt x="1922" y="318"/>
                  </a:lnTo>
                  <a:lnTo>
                    <a:pt x="1920" y="320"/>
                  </a:lnTo>
                  <a:lnTo>
                    <a:pt x="1916" y="322"/>
                  </a:lnTo>
                  <a:lnTo>
                    <a:pt x="1908" y="326"/>
                  </a:lnTo>
                  <a:lnTo>
                    <a:pt x="1892" y="340"/>
                  </a:lnTo>
                  <a:lnTo>
                    <a:pt x="1886" y="346"/>
                  </a:lnTo>
                  <a:lnTo>
                    <a:pt x="1880" y="346"/>
                  </a:lnTo>
                  <a:lnTo>
                    <a:pt x="1874" y="346"/>
                  </a:lnTo>
                  <a:lnTo>
                    <a:pt x="1866" y="344"/>
                  </a:lnTo>
                  <a:lnTo>
                    <a:pt x="1854" y="336"/>
                  </a:lnTo>
                  <a:lnTo>
                    <a:pt x="1848" y="334"/>
                  </a:lnTo>
                  <a:lnTo>
                    <a:pt x="1844" y="334"/>
                  </a:lnTo>
                  <a:lnTo>
                    <a:pt x="1836" y="332"/>
                  </a:lnTo>
                  <a:lnTo>
                    <a:pt x="1830" y="330"/>
                  </a:lnTo>
                  <a:lnTo>
                    <a:pt x="1826" y="326"/>
                  </a:lnTo>
                  <a:lnTo>
                    <a:pt x="1822" y="326"/>
                  </a:lnTo>
                  <a:lnTo>
                    <a:pt x="1818" y="326"/>
                  </a:lnTo>
                  <a:lnTo>
                    <a:pt x="1812" y="326"/>
                  </a:lnTo>
                  <a:lnTo>
                    <a:pt x="1812" y="324"/>
                  </a:lnTo>
                  <a:lnTo>
                    <a:pt x="1808" y="322"/>
                  </a:lnTo>
                  <a:lnTo>
                    <a:pt x="1804" y="318"/>
                  </a:lnTo>
                  <a:lnTo>
                    <a:pt x="1794" y="314"/>
                  </a:lnTo>
                  <a:lnTo>
                    <a:pt x="1778" y="310"/>
                  </a:lnTo>
                  <a:lnTo>
                    <a:pt x="1762" y="308"/>
                  </a:lnTo>
                  <a:lnTo>
                    <a:pt x="1750" y="306"/>
                  </a:lnTo>
                  <a:lnTo>
                    <a:pt x="1734" y="308"/>
                  </a:lnTo>
                  <a:lnTo>
                    <a:pt x="1724" y="310"/>
                  </a:lnTo>
                  <a:lnTo>
                    <a:pt x="1718" y="310"/>
                  </a:lnTo>
                  <a:lnTo>
                    <a:pt x="1718" y="308"/>
                  </a:lnTo>
                  <a:lnTo>
                    <a:pt x="1716" y="302"/>
                  </a:lnTo>
                  <a:lnTo>
                    <a:pt x="1714" y="292"/>
                  </a:lnTo>
                  <a:lnTo>
                    <a:pt x="1710" y="288"/>
                  </a:lnTo>
                  <a:lnTo>
                    <a:pt x="1706" y="286"/>
                  </a:lnTo>
                  <a:lnTo>
                    <a:pt x="1700" y="284"/>
                  </a:lnTo>
                  <a:lnTo>
                    <a:pt x="1692" y="284"/>
                  </a:lnTo>
                  <a:lnTo>
                    <a:pt x="1678" y="284"/>
                  </a:lnTo>
                  <a:lnTo>
                    <a:pt x="1672" y="282"/>
                  </a:lnTo>
                  <a:lnTo>
                    <a:pt x="1666" y="280"/>
                  </a:lnTo>
                  <a:lnTo>
                    <a:pt x="1654" y="278"/>
                  </a:lnTo>
                  <a:lnTo>
                    <a:pt x="1648" y="276"/>
                  </a:lnTo>
                  <a:lnTo>
                    <a:pt x="1644" y="274"/>
                  </a:lnTo>
                  <a:lnTo>
                    <a:pt x="1640" y="266"/>
                  </a:lnTo>
                  <a:lnTo>
                    <a:pt x="1638" y="262"/>
                  </a:lnTo>
                  <a:lnTo>
                    <a:pt x="1632" y="256"/>
                  </a:lnTo>
                  <a:lnTo>
                    <a:pt x="1624" y="250"/>
                  </a:lnTo>
                  <a:lnTo>
                    <a:pt x="1612" y="242"/>
                  </a:lnTo>
                  <a:lnTo>
                    <a:pt x="1596" y="236"/>
                  </a:lnTo>
                  <a:lnTo>
                    <a:pt x="1584" y="236"/>
                  </a:lnTo>
                  <a:lnTo>
                    <a:pt x="1574" y="238"/>
                  </a:lnTo>
                  <a:lnTo>
                    <a:pt x="1568" y="242"/>
                  </a:lnTo>
                  <a:lnTo>
                    <a:pt x="1564" y="244"/>
                  </a:lnTo>
                  <a:lnTo>
                    <a:pt x="1560" y="246"/>
                  </a:lnTo>
                  <a:lnTo>
                    <a:pt x="1550" y="246"/>
                  </a:lnTo>
                  <a:lnTo>
                    <a:pt x="1544" y="248"/>
                  </a:lnTo>
                  <a:lnTo>
                    <a:pt x="1536" y="252"/>
                  </a:lnTo>
                  <a:lnTo>
                    <a:pt x="1528" y="260"/>
                  </a:lnTo>
                  <a:lnTo>
                    <a:pt x="1516" y="274"/>
                  </a:lnTo>
                  <a:lnTo>
                    <a:pt x="1510" y="284"/>
                  </a:lnTo>
                  <a:lnTo>
                    <a:pt x="1508" y="292"/>
                  </a:lnTo>
                  <a:lnTo>
                    <a:pt x="1508" y="302"/>
                  </a:lnTo>
                  <a:lnTo>
                    <a:pt x="1510" y="314"/>
                  </a:lnTo>
                  <a:lnTo>
                    <a:pt x="1512" y="324"/>
                  </a:lnTo>
                  <a:lnTo>
                    <a:pt x="1514" y="334"/>
                  </a:lnTo>
                  <a:lnTo>
                    <a:pt x="1512" y="344"/>
                  </a:lnTo>
                  <a:lnTo>
                    <a:pt x="1506" y="354"/>
                  </a:lnTo>
                  <a:lnTo>
                    <a:pt x="1498" y="362"/>
                  </a:lnTo>
                  <a:lnTo>
                    <a:pt x="1492" y="368"/>
                  </a:lnTo>
                  <a:lnTo>
                    <a:pt x="1484" y="374"/>
                  </a:lnTo>
                  <a:lnTo>
                    <a:pt x="1478" y="376"/>
                  </a:lnTo>
                  <a:lnTo>
                    <a:pt x="1470" y="376"/>
                  </a:lnTo>
                  <a:lnTo>
                    <a:pt x="1464" y="374"/>
                  </a:lnTo>
                  <a:lnTo>
                    <a:pt x="1458" y="368"/>
                  </a:lnTo>
                  <a:lnTo>
                    <a:pt x="1452" y="362"/>
                  </a:lnTo>
                  <a:lnTo>
                    <a:pt x="1446" y="356"/>
                  </a:lnTo>
                  <a:lnTo>
                    <a:pt x="1438" y="350"/>
                  </a:lnTo>
                  <a:lnTo>
                    <a:pt x="1418" y="338"/>
                  </a:lnTo>
                  <a:lnTo>
                    <a:pt x="1398" y="330"/>
                  </a:lnTo>
                  <a:lnTo>
                    <a:pt x="1376" y="328"/>
                  </a:lnTo>
                  <a:lnTo>
                    <a:pt x="1358" y="326"/>
                  </a:lnTo>
                  <a:lnTo>
                    <a:pt x="1350" y="324"/>
                  </a:lnTo>
                  <a:lnTo>
                    <a:pt x="1344" y="320"/>
                  </a:lnTo>
                  <a:lnTo>
                    <a:pt x="1338" y="316"/>
                  </a:lnTo>
                  <a:lnTo>
                    <a:pt x="1334" y="310"/>
                  </a:lnTo>
                  <a:lnTo>
                    <a:pt x="1330" y="300"/>
                  </a:lnTo>
                  <a:lnTo>
                    <a:pt x="1326" y="288"/>
                  </a:lnTo>
                  <a:lnTo>
                    <a:pt x="1324" y="276"/>
                  </a:lnTo>
                  <a:lnTo>
                    <a:pt x="1320" y="268"/>
                  </a:lnTo>
                  <a:lnTo>
                    <a:pt x="1314" y="262"/>
                  </a:lnTo>
                  <a:lnTo>
                    <a:pt x="1306" y="260"/>
                  </a:lnTo>
                  <a:lnTo>
                    <a:pt x="1294" y="258"/>
                  </a:lnTo>
                  <a:lnTo>
                    <a:pt x="1288" y="256"/>
                  </a:lnTo>
                  <a:lnTo>
                    <a:pt x="1284" y="254"/>
                  </a:lnTo>
                  <a:lnTo>
                    <a:pt x="1272" y="248"/>
                  </a:lnTo>
                  <a:lnTo>
                    <a:pt x="1256" y="242"/>
                  </a:lnTo>
                  <a:lnTo>
                    <a:pt x="1238" y="240"/>
                  </a:lnTo>
                  <a:lnTo>
                    <a:pt x="1230" y="240"/>
                  </a:lnTo>
                  <a:lnTo>
                    <a:pt x="1224" y="240"/>
                  </a:lnTo>
                  <a:lnTo>
                    <a:pt x="1216" y="242"/>
                  </a:lnTo>
                  <a:lnTo>
                    <a:pt x="1210" y="242"/>
                  </a:lnTo>
                  <a:lnTo>
                    <a:pt x="1196" y="236"/>
                  </a:lnTo>
                  <a:lnTo>
                    <a:pt x="1182" y="230"/>
                  </a:lnTo>
                  <a:lnTo>
                    <a:pt x="1172" y="224"/>
                  </a:lnTo>
                  <a:lnTo>
                    <a:pt x="1160" y="218"/>
                  </a:lnTo>
                  <a:lnTo>
                    <a:pt x="1156" y="214"/>
                  </a:lnTo>
                  <a:lnTo>
                    <a:pt x="1154" y="206"/>
                  </a:lnTo>
                  <a:lnTo>
                    <a:pt x="1152" y="198"/>
                  </a:lnTo>
                  <a:lnTo>
                    <a:pt x="1150" y="198"/>
                  </a:lnTo>
                  <a:lnTo>
                    <a:pt x="1148" y="198"/>
                  </a:lnTo>
                  <a:lnTo>
                    <a:pt x="1144" y="200"/>
                  </a:lnTo>
                  <a:lnTo>
                    <a:pt x="1142" y="200"/>
                  </a:lnTo>
                  <a:lnTo>
                    <a:pt x="1140" y="198"/>
                  </a:lnTo>
                  <a:lnTo>
                    <a:pt x="1132" y="196"/>
                  </a:lnTo>
                  <a:lnTo>
                    <a:pt x="1124" y="194"/>
                  </a:lnTo>
                  <a:lnTo>
                    <a:pt x="1118" y="194"/>
                  </a:lnTo>
                  <a:lnTo>
                    <a:pt x="1114" y="190"/>
                  </a:lnTo>
                  <a:lnTo>
                    <a:pt x="1110" y="184"/>
                  </a:lnTo>
                  <a:lnTo>
                    <a:pt x="1108" y="176"/>
                  </a:lnTo>
                  <a:lnTo>
                    <a:pt x="1110" y="170"/>
                  </a:lnTo>
                  <a:lnTo>
                    <a:pt x="1116" y="162"/>
                  </a:lnTo>
                  <a:lnTo>
                    <a:pt x="1134" y="144"/>
                  </a:lnTo>
                  <a:lnTo>
                    <a:pt x="1142" y="134"/>
                  </a:lnTo>
                  <a:lnTo>
                    <a:pt x="1150" y="124"/>
                  </a:lnTo>
                  <a:lnTo>
                    <a:pt x="1154" y="116"/>
                  </a:lnTo>
                  <a:lnTo>
                    <a:pt x="1154" y="114"/>
                  </a:lnTo>
                  <a:lnTo>
                    <a:pt x="1152" y="110"/>
                  </a:lnTo>
                  <a:lnTo>
                    <a:pt x="1150" y="106"/>
                  </a:lnTo>
                  <a:lnTo>
                    <a:pt x="1148" y="102"/>
                  </a:lnTo>
                  <a:lnTo>
                    <a:pt x="1148" y="96"/>
                  </a:lnTo>
                  <a:lnTo>
                    <a:pt x="1148" y="92"/>
                  </a:lnTo>
                  <a:lnTo>
                    <a:pt x="1146" y="90"/>
                  </a:lnTo>
                  <a:lnTo>
                    <a:pt x="1142" y="86"/>
                  </a:lnTo>
                  <a:lnTo>
                    <a:pt x="1136" y="82"/>
                  </a:lnTo>
                  <a:lnTo>
                    <a:pt x="1132" y="78"/>
                  </a:lnTo>
                  <a:lnTo>
                    <a:pt x="1128" y="74"/>
                  </a:lnTo>
                  <a:lnTo>
                    <a:pt x="1124" y="64"/>
                  </a:lnTo>
                  <a:lnTo>
                    <a:pt x="1124" y="60"/>
                  </a:lnTo>
                  <a:lnTo>
                    <a:pt x="1124" y="56"/>
                  </a:lnTo>
                  <a:lnTo>
                    <a:pt x="1126" y="52"/>
                  </a:lnTo>
                  <a:lnTo>
                    <a:pt x="1130" y="50"/>
                  </a:lnTo>
                  <a:lnTo>
                    <a:pt x="1140" y="42"/>
                  </a:lnTo>
                  <a:lnTo>
                    <a:pt x="1148" y="34"/>
                  </a:lnTo>
                  <a:lnTo>
                    <a:pt x="1152" y="26"/>
                  </a:lnTo>
                  <a:lnTo>
                    <a:pt x="1152" y="20"/>
                  </a:lnTo>
                  <a:lnTo>
                    <a:pt x="1152" y="16"/>
                  </a:lnTo>
                  <a:lnTo>
                    <a:pt x="1148" y="14"/>
                  </a:lnTo>
                  <a:lnTo>
                    <a:pt x="1146" y="16"/>
                  </a:lnTo>
                  <a:lnTo>
                    <a:pt x="1136" y="22"/>
                  </a:lnTo>
                  <a:lnTo>
                    <a:pt x="1128" y="30"/>
                  </a:lnTo>
                  <a:lnTo>
                    <a:pt x="1124" y="32"/>
                  </a:lnTo>
                  <a:lnTo>
                    <a:pt x="1122" y="32"/>
                  </a:lnTo>
                  <a:lnTo>
                    <a:pt x="1120" y="30"/>
                  </a:lnTo>
                  <a:lnTo>
                    <a:pt x="1118" y="26"/>
                  </a:lnTo>
                  <a:lnTo>
                    <a:pt x="1118" y="18"/>
                  </a:lnTo>
                  <a:lnTo>
                    <a:pt x="1116" y="10"/>
                  </a:lnTo>
                  <a:lnTo>
                    <a:pt x="1112" y="6"/>
                  </a:lnTo>
                  <a:lnTo>
                    <a:pt x="1108" y="4"/>
                  </a:lnTo>
                  <a:lnTo>
                    <a:pt x="1096" y="0"/>
                  </a:lnTo>
                  <a:lnTo>
                    <a:pt x="1088" y="2"/>
                  </a:lnTo>
                  <a:lnTo>
                    <a:pt x="1080" y="4"/>
                  </a:lnTo>
                  <a:lnTo>
                    <a:pt x="1074" y="6"/>
                  </a:lnTo>
                  <a:lnTo>
                    <a:pt x="1064" y="16"/>
                  </a:lnTo>
                  <a:lnTo>
                    <a:pt x="1058" y="22"/>
                  </a:lnTo>
                  <a:lnTo>
                    <a:pt x="1052" y="22"/>
                  </a:lnTo>
                  <a:lnTo>
                    <a:pt x="1040" y="22"/>
                  </a:lnTo>
                  <a:lnTo>
                    <a:pt x="1034" y="22"/>
                  </a:lnTo>
                  <a:lnTo>
                    <a:pt x="1026" y="24"/>
                  </a:lnTo>
                  <a:lnTo>
                    <a:pt x="1022" y="28"/>
                  </a:lnTo>
                  <a:lnTo>
                    <a:pt x="1018" y="24"/>
                  </a:lnTo>
                  <a:lnTo>
                    <a:pt x="1014" y="20"/>
                  </a:lnTo>
                  <a:lnTo>
                    <a:pt x="1006" y="14"/>
                  </a:lnTo>
                  <a:lnTo>
                    <a:pt x="1002" y="12"/>
                  </a:lnTo>
                  <a:lnTo>
                    <a:pt x="998" y="14"/>
                  </a:lnTo>
                  <a:lnTo>
                    <a:pt x="994" y="18"/>
                  </a:lnTo>
                  <a:lnTo>
                    <a:pt x="992" y="20"/>
                  </a:lnTo>
                  <a:lnTo>
                    <a:pt x="988" y="22"/>
                  </a:lnTo>
                  <a:lnTo>
                    <a:pt x="984" y="22"/>
                  </a:lnTo>
                  <a:lnTo>
                    <a:pt x="978" y="20"/>
                  </a:lnTo>
                  <a:lnTo>
                    <a:pt x="966" y="16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54" y="22"/>
                  </a:lnTo>
                  <a:lnTo>
                    <a:pt x="942" y="26"/>
                  </a:lnTo>
                  <a:lnTo>
                    <a:pt x="936" y="28"/>
                  </a:lnTo>
                  <a:lnTo>
                    <a:pt x="930" y="30"/>
                  </a:lnTo>
                  <a:lnTo>
                    <a:pt x="924" y="36"/>
                  </a:lnTo>
                  <a:lnTo>
                    <a:pt x="920" y="38"/>
                  </a:lnTo>
                  <a:lnTo>
                    <a:pt x="918" y="38"/>
                  </a:lnTo>
                  <a:lnTo>
                    <a:pt x="914" y="36"/>
                  </a:lnTo>
                  <a:lnTo>
                    <a:pt x="910" y="32"/>
                  </a:lnTo>
                  <a:lnTo>
                    <a:pt x="906" y="28"/>
                  </a:lnTo>
                  <a:lnTo>
                    <a:pt x="900" y="26"/>
                  </a:lnTo>
                  <a:lnTo>
                    <a:pt x="886" y="22"/>
                  </a:lnTo>
                  <a:lnTo>
                    <a:pt x="870" y="24"/>
                  </a:lnTo>
                  <a:lnTo>
                    <a:pt x="854" y="26"/>
                  </a:lnTo>
                  <a:lnTo>
                    <a:pt x="848" y="28"/>
                  </a:lnTo>
                  <a:lnTo>
                    <a:pt x="842" y="28"/>
                  </a:lnTo>
                  <a:lnTo>
                    <a:pt x="832" y="28"/>
                  </a:lnTo>
                  <a:lnTo>
                    <a:pt x="822" y="28"/>
                  </a:lnTo>
                  <a:lnTo>
                    <a:pt x="820" y="30"/>
                  </a:lnTo>
                  <a:lnTo>
                    <a:pt x="816" y="32"/>
                  </a:lnTo>
                  <a:lnTo>
                    <a:pt x="812" y="38"/>
                  </a:lnTo>
                  <a:lnTo>
                    <a:pt x="804" y="40"/>
                  </a:lnTo>
                  <a:lnTo>
                    <a:pt x="776" y="42"/>
                  </a:lnTo>
                  <a:lnTo>
                    <a:pt x="754" y="46"/>
                  </a:lnTo>
                  <a:lnTo>
                    <a:pt x="732" y="52"/>
                  </a:lnTo>
                  <a:lnTo>
                    <a:pt x="724" y="58"/>
                  </a:lnTo>
                  <a:lnTo>
                    <a:pt x="716" y="64"/>
                  </a:lnTo>
                  <a:lnTo>
                    <a:pt x="710" y="70"/>
                  </a:lnTo>
                  <a:lnTo>
                    <a:pt x="706" y="76"/>
                  </a:lnTo>
                  <a:lnTo>
                    <a:pt x="704" y="82"/>
                  </a:lnTo>
                  <a:lnTo>
                    <a:pt x="700" y="86"/>
                  </a:lnTo>
                  <a:lnTo>
                    <a:pt x="698" y="86"/>
                  </a:lnTo>
                  <a:lnTo>
                    <a:pt x="696" y="84"/>
                  </a:lnTo>
                  <a:lnTo>
                    <a:pt x="690" y="80"/>
                  </a:lnTo>
                  <a:lnTo>
                    <a:pt x="686" y="82"/>
                  </a:lnTo>
                  <a:lnTo>
                    <a:pt x="682" y="84"/>
                  </a:lnTo>
                  <a:lnTo>
                    <a:pt x="680" y="86"/>
                  </a:lnTo>
                  <a:lnTo>
                    <a:pt x="676" y="88"/>
                  </a:lnTo>
                  <a:lnTo>
                    <a:pt x="670" y="86"/>
                  </a:lnTo>
                  <a:lnTo>
                    <a:pt x="668" y="86"/>
                  </a:lnTo>
                  <a:lnTo>
                    <a:pt x="664" y="88"/>
                  </a:lnTo>
                  <a:lnTo>
                    <a:pt x="662" y="90"/>
                  </a:lnTo>
                  <a:lnTo>
                    <a:pt x="656" y="96"/>
                  </a:lnTo>
                  <a:lnTo>
                    <a:pt x="650" y="104"/>
                  </a:lnTo>
                  <a:lnTo>
                    <a:pt x="640" y="114"/>
                  </a:lnTo>
                  <a:lnTo>
                    <a:pt x="634" y="118"/>
                  </a:lnTo>
                  <a:lnTo>
                    <a:pt x="628" y="120"/>
                  </a:lnTo>
                  <a:lnTo>
                    <a:pt x="622" y="120"/>
                  </a:lnTo>
                  <a:lnTo>
                    <a:pt x="616" y="120"/>
                  </a:lnTo>
                  <a:lnTo>
                    <a:pt x="600" y="120"/>
                  </a:lnTo>
                  <a:lnTo>
                    <a:pt x="596" y="118"/>
                  </a:lnTo>
                  <a:lnTo>
                    <a:pt x="592" y="116"/>
                  </a:lnTo>
                  <a:lnTo>
                    <a:pt x="588" y="112"/>
                  </a:lnTo>
                  <a:lnTo>
                    <a:pt x="586" y="108"/>
                  </a:lnTo>
                  <a:lnTo>
                    <a:pt x="586" y="104"/>
                  </a:lnTo>
                  <a:lnTo>
                    <a:pt x="584" y="104"/>
                  </a:lnTo>
                  <a:lnTo>
                    <a:pt x="580" y="108"/>
                  </a:lnTo>
                  <a:lnTo>
                    <a:pt x="578" y="110"/>
                  </a:lnTo>
                  <a:lnTo>
                    <a:pt x="574" y="112"/>
                  </a:lnTo>
                  <a:lnTo>
                    <a:pt x="570" y="114"/>
                  </a:lnTo>
                  <a:lnTo>
                    <a:pt x="562" y="112"/>
                  </a:lnTo>
                  <a:lnTo>
                    <a:pt x="558" y="110"/>
                  </a:lnTo>
                  <a:lnTo>
                    <a:pt x="552" y="110"/>
                  </a:lnTo>
                  <a:lnTo>
                    <a:pt x="542" y="114"/>
                  </a:lnTo>
                  <a:lnTo>
                    <a:pt x="536" y="116"/>
                  </a:lnTo>
                  <a:lnTo>
                    <a:pt x="530" y="118"/>
                  </a:lnTo>
                  <a:lnTo>
                    <a:pt x="520" y="116"/>
                  </a:lnTo>
                  <a:lnTo>
                    <a:pt x="510" y="112"/>
                  </a:lnTo>
                  <a:lnTo>
                    <a:pt x="502" y="108"/>
                  </a:lnTo>
                  <a:lnTo>
                    <a:pt x="498" y="102"/>
                  </a:lnTo>
                  <a:lnTo>
                    <a:pt x="494" y="98"/>
                  </a:lnTo>
                  <a:lnTo>
                    <a:pt x="492" y="94"/>
                  </a:lnTo>
                  <a:lnTo>
                    <a:pt x="464" y="96"/>
                  </a:lnTo>
                  <a:lnTo>
                    <a:pt x="454" y="122"/>
                  </a:lnTo>
                  <a:lnTo>
                    <a:pt x="444" y="152"/>
                  </a:lnTo>
                  <a:lnTo>
                    <a:pt x="436" y="166"/>
                  </a:lnTo>
                  <a:lnTo>
                    <a:pt x="426" y="180"/>
                  </a:lnTo>
                  <a:lnTo>
                    <a:pt x="414" y="190"/>
                  </a:lnTo>
                  <a:lnTo>
                    <a:pt x="400" y="200"/>
                  </a:lnTo>
                  <a:lnTo>
                    <a:pt x="380" y="206"/>
                  </a:lnTo>
                  <a:lnTo>
                    <a:pt x="368" y="212"/>
                  </a:lnTo>
                  <a:lnTo>
                    <a:pt x="360" y="218"/>
                  </a:lnTo>
                  <a:lnTo>
                    <a:pt x="356" y="222"/>
                  </a:lnTo>
                  <a:lnTo>
                    <a:pt x="352" y="232"/>
                  </a:lnTo>
                  <a:lnTo>
                    <a:pt x="348" y="238"/>
                  </a:lnTo>
                  <a:lnTo>
                    <a:pt x="342" y="244"/>
                  </a:lnTo>
                  <a:lnTo>
                    <a:pt x="334" y="252"/>
                  </a:lnTo>
                  <a:lnTo>
                    <a:pt x="332" y="256"/>
                  </a:lnTo>
                  <a:lnTo>
                    <a:pt x="330" y="260"/>
                  </a:lnTo>
                  <a:lnTo>
                    <a:pt x="330" y="264"/>
                  </a:lnTo>
                  <a:lnTo>
                    <a:pt x="330" y="270"/>
                  </a:lnTo>
                  <a:lnTo>
                    <a:pt x="330" y="274"/>
                  </a:lnTo>
                  <a:lnTo>
                    <a:pt x="326" y="282"/>
                  </a:lnTo>
                  <a:lnTo>
                    <a:pt x="320" y="292"/>
                  </a:lnTo>
                  <a:lnTo>
                    <a:pt x="312" y="306"/>
                  </a:lnTo>
                  <a:lnTo>
                    <a:pt x="308" y="320"/>
                  </a:lnTo>
                  <a:lnTo>
                    <a:pt x="308" y="336"/>
                  </a:lnTo>
                  <a:lnTo>
                    <a:pt x="310" y="350"/>
                  </a:lnTo>
                  <a:lnTo>
                    <a:pt x="314" y="376"/>
                  </a:lnTo>
                  <a:lnTo>
                    <a:pt x="314" y="388"/>
                  </a:lnTo>
                  <a:lnTo>
                    <a:pt x="310" y="398"/>
                  </a:lnTo>
                  <a:lnTo>
                    <a:pt x="298" y="420"/>
                  </a:lnTo>
                  <a:lnTo>
                    <a:pt x="288" y="434"/>
                  </a:lnTo>
                  <a:lnTo>
                    <a:pt x="282" y="442"/>
                  </a:lnTo>
                  <a:lnTo>
                    <a:pt x="276" y="446"/>
                  </a:lnTo>
                  <a:lnTo>
                    <a:pt x="264" y="452"/>
                  </a:lnTo>
                  <a:lnTo>
                    <a:pt x="258" y="456"/>
                  </a:lnTo>
                  <a:lnTo>
                    <a:pt x="250" y="466"/>
                  </a:lnTo>
                  <a:lnTo>
                    <a:pt x="240" y="478"/>
                  </a:lnTo>
                  <a:lnTo>
                    <a:pt x="228" y="484"/>
                  </a:lnTo>
                  <a:lnTo>
                    <a:pt x="218" y="488"/>
                  </a:lnTo>
                  <a:lnTo>
                    <a:pt x="206" y="490"/>
                  </a:lnTo>
                  <a:lnTo>
                    <a:pt x="196" y="492"/>
                  </a:lnTo>
                  <a:lnTo>
                    <a:pt x="188" y="496"/>
                  </a:lnTo>
                  <a:lnTo>
                    <a:pt x="180" y="500"/>
                  </a:lnTo>
                  <a:lnTo>
                    <a:pt x="174" y="510"/>
                  </a:lnTo>
                  <a:lnTo>
                    <a:pt x="164" y="538"/>
                  </a:lnTo>
                  <a:lnTo>
                    <a:pt x="156" y="556"/>
                  </a:lnTo>
                  <a:lnTo>
                    <a:pt x="148" y="566"/>
                  </a:lnTo>
                  <a:lnTo>
                    <a:pt x="140" y="572"/>
                  </a:lnTo>
                  <a:lnTo>
                    <a:pt x="134" y="574"/>
                  </a:lnTo>
                  <a:lnTo>
                    <a:pt x="128" y="578"/>
                  </a:lnTo>
                  <a:lnTo>
                    <a:pt x="124" y="584"/>
                  </a:lnTo>
                  <a:lnTo>
                    <a:pt x="120" y="596"/>
                  </a:lnTo>
                  <a:lnTo>
                    <a:pt x="116" y="610"/>
                  </a:lnTo>
                  <a:lnTo>
                    <a:pt x="114" y="614"/>
                  </a:lnTo>
                  <a:lnTo>
                    <a:pt x="110" y="620"/>
                  </a:lnTo>
                  <a:lnTo>
                    <a:pt x="108" y="640"/>
                  </a:lnTo>
                  <a:lnTo>
                    <a:pt x="104" y="660"/>
                  </a:lnTo>
                  <a:lnTo>
                    <a:pt x="102" y="666"/>
                  </a:lnTo>
                  <a:lnTo>
                    <a:pt x="98" y="670"/>
                  </a:lnTo>
                  <a:lnTo>
                    <a:pt x="90" y="678"/>
                  </a:lnTo>
                  <a:lnTo>
                    <a:pt x="78" y="692"/>
                  </a:lnTo>
                  <a:lnTo>
                    <a:pt x="64" y="706"/>
                  </a:lnTo>
                  <a:lnTo>
                    <a:pt x="58" y="712"/>
                  </a:lnTo>
                  <a:lnTo>
                    <a:pt x="58" y="714"/>
                  </a:lnTo>
                  <a:lnTo>
                    <a:pt x="60" y="714"/>
                  </a:lnTo>
                  <a:lnTo>
                    <a:pt x="64" y="714"/>
                  </a:lnTo>
                  <a:lnTo>
                    <a:pt x="66" y="714"/>
                  </a:lnTo>
                  <a:lnTo>
                    <a:pt x="66" y="716"/>
                  </a:lnTo>
                  <a:lnTo>
                    <a:pt x="60" y="726"/>
                  </a:lnTo>
                  <a:lnTo>
                    <a:pt x="54" y="740"/>
                  </a:lnTo>
                  <a:lnTo>
                    <a:pt x="52" y="750"/>
                  </a:lnTo>
                  <a:lnTo>
                    <a:pt x="50" y="762"/>
                  </a:lnTo>
                  <a:lnTo>
                    <a:pt x="48" y="772"/>
                  </a:lnTo>
                  <a:lnTo>
                    <a:pt x="46" y="778"/>
                  </a:lnTo>
                  <a:lnTo>
                    <a:pt x="42" y="782"/>
                  </a:lnTo>
                  <a:lnTo>
                    <a:pt x="36" y="786"/>
                  </a:lnTo>
                  <a:lnTo>
                    <a:pt x="32" y="788"/>
                  </a:lnTo>
                  <a:lnTo>
                    <a:pt x="28" y="794"/>
                  </a:lnTo>
                  <a:lnTo>
                    <a:pt x="24" y="800"/>
                  </a:lnTo>
                  <a:lnTo>
                    <a:pt x="20" y="812"/>
                  </a:lnTo>
                  <a:lnTo>
                    <a:pt x="16" y="834"/>
                  </a:lnTo>
                  <a:lnTo>
                    <a:pt x="14" y="850"/>
                  </a:lnTo>
                  <a:lnTo>
                    <a:pt x="16" y="858"/>
                  </a:lnTo>
                  <a:lnTo>
                    <a:pt x="16" y="860"/>
                  </a:lnTo>
                  <a:lnTo>
                    <a:pt x="18" y="860"/>
                  </a:lnTo>
                  <a:lnTo>
                    <a:pt x="20" y="860"/>
                  </a:lnTo>
                  <a:lnTo>
                    <a:pt x="22" y="858"/>
                  </a:lnTo>
                  <a:lnTo>
                    <a:pt x="22" y="852"/>
                  </a:lnTo>
                  <a:lnTo>
                    <a:pt x="24" y="846"/>
                  </a:lnTo>
                  <a:lnTo>
                    <a:pt x="24" y="844"/>
                  </a:lnTo>
                  <a:lnTo>
                    <a:pt x="26" y="844"/>
                  </a:lnTo>
                  <a:lnTo>
                    <a:pt x="30" y="846"/>
                  </a:lnTo>
                  <a:lnTo>
                    <a:pt x="30" y="850"/>
                  </a:lnTo>
                  <a:lnTo>
                    <a:pt x="32" y="860"/>
                  </a:lnTo>
                  <a:lnTo>
                    <a:pt x="34" y="868"/>
                  </a:lnTo>
                  <a:lnTo>
                    <a:pt x="36" y="868"/>
                  </a:lnTo>
                  <a:lnTo>
                    <a:pt x="38" y="868"/>
                  </a:lnTo>
                  <a:lnTo>
                    <a:pt x="42" y="868"/>
                  </a:lnTo>
                  <a:lnTo>
                    <a:pt x="44" y="868"/>
                  </a:lnTo>
                  <a:lnTo>
                    <a:pt x="48" y="878"/>
                  </a:lnTo>
                  <a:lnTo>
                    <a:pt x="50" y="890"/>
                  </a:lnTo>
                  <a:lnTo>
                    <a:pt x="50" y="902"/>
                  </a:lnTo>
                  <a:lnTo>
                    <a:pt x="50" y="910"/>
                  </a:lnTo>
                  <a:lnTo>
                    <a:pt x="46" y="918"/>
                  </a:lnTo>
                  <a:lnTo>
                    <a:pt x="42" y="926"/>
                  </a:lnTo>
                  <a:lnTo>
                    <a:pt x="38" y="930"/>
                  </a:lnTo>
                  <a:lnTo>
                    <a:pt x="40" y="932"/>
                  </a:lnTo>
                  <a:lnTo>
                    <a:pt x="42" y="936"/>
                  </a:lnTo>
                  <a:lnTo>
                    <a:pt x="46" y="940"/>
                  </a:lnTo>
                  <a:lnTo>
                    <a:pt x="50" y="948"/>
                  </a:lnTo>
                  <a:lnTo>
                    <a:pt x="54" y="958"/>
                  </a:lnTo>
                  <a:lnTo>
                    <a:pt x="58" y="972"/>
                  </a:lnTo>
                  <a:lnTo>
                    <a:pt x="60" y="986"/>
                  </a:lnTo>
                  <a:lnTo>
                    <a:pt x="60" y="1002"/>
                  </a:lnTo>
                  <a:lnTo>
                    <a:pt x="58" y="1016"/>
                  </a:lnTo>
                  <a:lnTo>
                    <a:pt x="54" y="1030"/>
                  </a:lnTo>
                  <a:lnTo>
                    <a:pt x="42" y="1066"/>
                  </a:lnTo>
                  <a:lnTo>
                    <a:pt x="40" y="1076"/>
                  </a:lnTo>
                  <a:lnTo>
                    <a:pt x="40" y="1086"/>
                  </a:lnTo>
                  <a:lnTo>
                    <a:pt x="40" y="1102"/>
                  </a:lnTo>
                  <a:lnTo>
                    <a:pt x="34" y="1122"/>
                  </a:lnTo>
                  <a:lnTo>
                    <a:pt x="28" y="1132"/>
                  </a:lnTo>
                  <a:lnTo>
                    <a:pt x="22" y="1142"/>
                  </a:lnTo>
                  <a:lnTo>
                    <a:pt x="16" y="1150"/>
                  </a:lnTo>
                  <a:lnTo>
                    <a:pt x="6" y="1156"/>
                  </a:lnTo>
                  <a:lnTo>
                    <a:pt x="2" y="1160"/>
                  </a:lnTo>
                  <a:lnTo>
                    <a:pt x="0" y="1162"/>
                  </a:lnTo>
                  <a:lnTo>
                    <a:pt x="2" y="1164"/>
                  </a:lnTo>
                  <a:lnTo>
                    <a:pt x="10" y="1164"/>
                  </a:lnTo>
                  <a:lnTo>
                    <a:pt x="14" y="1164"/>
                  </a:lnTo>
                  <a:lnTo>
                    <a:pt x="16" y="1168"/>
                  </a:lnTo>
                  <a:lnTo>
                    <a:pt x="22" y="1184"/>
                  </a:lnTo>
                  <a:lnTo>
                    <a:pt x="30" y="1202"/>
                  </a:lnTo>
                  <a:lnTo>
                    <a:pt x="34" y="1210"/>
                  </a:lnTo>
                  <a:lnTo>
                    <a:pt x="38" y="1218"/>
                  </a:lnTo>
                  <a:lnTo>
                    <a:pt x="40" y="1222"/>
                  </a:lnTo>
                  <a:lnTo>
                    <a:pt x="44" y="1224"/>
                  </a:lnTo>
                  <a:lnTo>
                    <a:pt x="46" y="1226"/>
                  </a:lnTo>
                  <a:lnTo>
                    <a:pt x="52" y="1226"/>
                  </a:lnTo>
                  <a:lnTo>
                    <a:pt x="64" y="1224"/>
                  </a:lnTo>
                  <a:lnTo>
                    <a:pt x="80" y="1224"/>
                  </a:lnTo>
                  <a:lnTo>
                    <a:pt x="62" y="1228"/>
                  </a:lnTo>
                  <a:lnTo>
                    <a:pt x="50" y="1232"/>
                  </a:lnTo>
                  <a:lnTo>
                    <a:pt x="40" y="1232"/>
                  </a:lnTo>
                  <a:lnTo>
                    <a:pt x="38" y="1232"/>
                  </a:lnTo>
                  <a:lnTo>
                    <a:pt x="36" y="1228"/>
                  </a:lnTo>
                  <a:lnTo>
                    <a:pt x="34" y="1226"/>
                  </a:lnTo>
                  <a:lnTo>
                    <a:pt x="32" y="1224"/>
                  </a:lnTo>
                  <a:lnTo>
                    <a:pt x="28" y="1228"/>
                  </a:lnTo>
                  <a:lnTo>
                    <a:pt x="26" y="1234"/>
                  </a:lnTo>
                  <a:lnTo>
                    <a:pt x="28" y="1242"/>
                  </a:lnTo>
                  <a:lnTo>
                    <a:pt x="30" y="1252"/>
                  </a:lnTo>
                  <a:lnTo>
                    <a:pt x="30" y="1260"/>
                  </a:lnTo>
                  <a:lnTo>
                    <a:pt x="30" y="1264"/>
                  </a:lnTo>
                  <a:lnTo>
                    <a:pt x="32" y="1264"/>
                  </a:lnTo>
                  <a:lnTo>
                    <a:pt x="34" y="1264"/>
                  </a:lnTo>
                  <a:lnTo>
                    <a:pt x="40" y="1262"/>
                  </a:lnTo>
                  <a:lnTo>
                    <a:pt x="44" y="1264"/>
                  </a:lnTo>
                  <a:lnTo>
                    <a:pt x="48" y="1266"/>
                  </a:lnTo>
                  <a:lnTo>
                    <a:pt x="54" y="1264"/>
                  </a:lnTo>
                  <a:lnTo>
                    <a:pt x="60" y="1264"/>
                  </a:lnTo>
                  <a:lnTo>
                    <a:pt x="64" y="1264"/>
                  </a:lnTo>
                  <a:lnTo>
                    <a:pt x="70" y="1268"/>
                  </a:lnTo>
                  <a:lnTo>
                    <a:pt x="76" y="1268"/>
                  </a:lnTo>
                  <a:lnTo>
                    <a:pt x="64" y="1270"/>
                  </a:lnTo>
                  <a:lnTo>
                    <a:pt x="54" y="1270"/>
                  </a:lnTo>
                  <a:lnTo>
                    <a:pt x="44" y="1268"/>
                  </a:lnTo>
                  <a:lnTo>
                    <a:pt x="38" y="1266"/>
                  </a:lnTo>
                  <a:lnTo>
                    <a:pt x="36" y="1268"/>
                  </a:lnTo>
                  <a:lnTo>
                    <a:pt x="32" y="1270"/>
                  </a:lnTo>
                  <a:lnTo>
                    <a:pt x="30" y="1274"/>
                  </a:lnTo>
                  <a:lnTo>
                    <a:pt x="30" y="1276"/>
                  </a:lnTo>
                  <a:lnTo>
                    <a:pt x="34" y="1278"/>
                  </a:lnTo>
                  <a:lnTo>
                    <a:pt x="38" y="1282"/>
                  </a:lnTo>
                  <a:lnTo>
                    <a:pt x="40" y="1286"/>
                  </a:lnTo>
                  <a:lnTo>
                    <a:pt x="42" y="1286"/>
                  </a:lnTo>
                  <a:lnTo>
                    <a:pt x="48" y="1284"/>
                  </a:lnTo>
                  <a:lnTo>
                    <a:pt x="52" y="1284"/>
                  </a:lnTo>
                  <a:lnTo>
                    <a:pt x="50" y="1290"/>
                  </a:lnTo>
                  <a:lnTo>
                    <a:pt x="46" y="1296"/>
                  </a:lnTo>
                  <a:lnTo>
                    <a:pt x="48" y="1298"/>
                  </a:lnTo>
                  <a:lnTo>
                    <a:pt x="48" y="1300"/>
                  </a:lnTo>
                  <a:lnTo>
                    <a:pt x="54" y="1300"/>
                  </a:lnTo>
                  <a:lnTo>
                    <a:pt x="60" y="1300"/>
                  </a:lnTo>
                  <a:lnTo>
                    <a:pt x="64" y="1298"/>
                  </a:lnTo>
                  <a:lnTo>
                    <a:pt x="64" y="1300"/>
                  </a:lnTo>
                  <a:lnTo>
                    <a:pt x="64" y="1306"/>
                  </a:lnTo>
                  <a:lnTo>
                    <a:pt x="64" y="1312"/>
                  </a:lnTo>
                  <a:lnTo>
                    <a:pt x="66" y="1312"/>
                  </a:lnTo>
                  <a:lnTo>
                    <a:pt x="70" y="1310"/>
                  </a:lnTo>
                  <a:lnTo>
                    <a:pt x="78" y="1304"/>
                  </a:lnTo>
                  <a:lnTo>
                    <a:pt x="86" y="1300"/>
                  </a:lnTo>
                  <a:lnTo>
                    <a:pt x="88" y="1300"/>
                  </a:lnTo>
                  <a:lnTo>
                    <a:pt x="88" y="1302"/>
                  </a:lnTo>
                  <a:lnTo>
                    <a:pt x="82" y="1304"/>
                  </a:lnTo>
                  <a:lnTo>
                    <a:pt x="80" y="1306"/>
                  </a:lnTo>
                  <a:lnTo>
                    <a:pt x="78" y="1308"/>
                  </a:lnTo>
                  <a:lnTo>
                    <a:pt x="80" y="1312"/>
                  </a:lnTo>
                  <a:lnTo>
                    <a:pt x="82" y="1318"/>
                  </a:lnTo>
                  <a:lnTo>
                    <a:pt x="84" y="1320"/>
                  </a:lnTo>
                  <a:lnTo>
                    <a:pt x="82" y="1324"/>
                  </a:lnTo>
                  <a:lnTo>
                    <a:pt x="80" y="1328"/>
                  </a:lnTo>
                  <a:lnTo>
                    <a:pt x="82" y="1328"/>
                  </a:lnTo>
                  <a:lnTo>
                    <a:pt x="84" y="1328"/>
                  </a:lnTo>
                  <a:lnTo>
                    <a:pt x="86" y="1332"/>
                  </a:lnTo>
                  <a:lnTo>
                    <a:pt x="86" y="1336"/>
                  </a:lnTo>
                  <a:lnTo>
                    <a:pt x="88" y="1336"/>
                  </a:lnTo>
                  <a:lnTo>
                    <a:pt x="90" y="1338"/>
                  </a:lnTo>
                  <a:lnTo>
                    <a:pt x="90" y="1342"/>
                  </a:lnTo>
                  <a:lnTo>
                    <a:pt x="92" y="1346"/>
                  </a:lnTo>
                  <a:lnTo>
                    <a:pt x="94" y="1344"/>
                  </a:lnTo>
                  <a:lnTo>
                    <a:pt x="100" y="1336"/>
                  </a:lnTo>
                  <a:lnTo>
                    <a:pt x="98" y="1344"/>
                  </a:lnTo>
                  <a:lnTo>
                    <a:pt x="100" y="1348"/>
                  </a:lnTo>
                  <a:lnTo>
                    <a:pt x="98" y="1352"/>
                  </a:lnTo>
                  <a:lnTo>
                    <a:pt x="100" y="1356"/>
                  </a:lnTo>
                  <a:lnTo>
                    <a:pt x="102" y="1356"/>
                  </a:lnTo>
                  <a:lnTo>
                    <a:pt x="104" y="1352"/>
                  </a:lnTo>
                  <a:lnTo>
                    <a:pt x="108" y="1346"/>
                  </a:lnTo>
                  <a:lnTo>
                    <a:pt x="110" y="1344"/>
                  </a:lnTo>
                  <a:lnTo>
                    <a:pt x="114" y="1344"/>
                  </a:lnTo>
                  <a:lnTo>
                    <a:pt x="116" y="1344"/>
                  </a:lnTo>
                  <a:lnTo>
                    <a:pt x="112" y="1346"/>
                  </a:lnTo>
                  <a:lnTo>
                    <a:pt x="110" y="1350"/>
                  </a:lnTo>
                  <a:lnTo>
                    <a:pt x="110" y="1354"/>
                  </a:lnTo>
                  <a:lnTo>
                    <a:pt x="110" y="1358"/>
                  </a:lnTo>
                  <a:lnTo>
                    <a:pt x="112" y="1360"/>
                  </a:lnTo>
                  <a:lnTo>
                    <a:pt x="114" y="1360"/>
                  </a:lnTo>
                  <a:lnTo>
                    <a:pt x="118" y="1356"/>
                  </a:lnTo>
                  <a:lnTo>
                    <a:pt x="118" y="1354"/>
                  </a:lnTo>
                  <a:lnTo>
                    <a:pt x="118" y="1362"/>
                  </a:lnTo>
                  <a:lnTo>
                    <a:pt x="118" y="1372"/>
                  </a:lnTo>
                  <a:lnTo>
                    <a:pt x="120" y="1378"/>
                  </a:lnTo>
                  <a:lnTo>
                    <a:pt x="124" y="1384"/>
                  </a:lnTo>
                  <a:lnTo>
                    <a:pt x="128" y="1386"/>
                  </a:lnTo>
                  <a:lnTo>
                    <a:pt x="134" y="1388"/>
                  </a:lnTo>
                  <a:lnTo>
                    <a:pt x="140" y="1392"/>
                  </a:lnTo>
                  <a:lnTo>
                    <a:pt x="146" y="1398"/>
                  </a:lnTo>
                  <a:lnTo>
                    <a:pt x="154" y="1402"/>
                  </a:lnTo>
                  <a:lnTo>
                    <a:pt x="158" y="1404"/>
                  </a:lnTo>
                  <a:lnTo>
                    <a:pt x="158" y="1406"/>
                  </a:lnTo>
                  <a:lnTo>
                    <a:pt x="158" y="1408"/>
                  </a:lnTo>
                  <a:lnTo>
                    <a:pt x="156" y="1414"/>
                  </a:lnTo>
                  <a:lnTo>
                    <a:pt x="154" y="1418"/>
                  </a:lnTo>
                  <a:lnTo>
                    <a:pt x="156" y="1420"/>
                  </a:lnTo>
                  <a:lnTo>
                    <a:pt x="162" y="1424"/>
                  </a:lnTo>
                  <a:lnTo>
                    <a:pt x="166" y="1426"/>
                  </a:lnTo>
                  <a:lnTo>
                    <a:pt x="166" y="1430"/>
                  </a:lnTo>
                  <a:lnTo>
                    <a:pt x="168" y="1432"/>
                  </a:lnTo>
                  <a:lnTo>
                    <a:pt x="170" y="1434"/>
                  </a:lnTo>
                  <a:lnTo>
                    <a:pt x="172" y="1436"/>
                  </a:lnTo>
                  <a:lnTo>
                    <a:pt x="170" y="1438"/>
                  </a:lnTo>
                  <a:lnTo>
                    <a:pt x="170" y="1440"/>
                  </a:lnTo>
                  <a:lnTo>
                    <a:pt x="170" y="1442"/>
                  </a:lnTo>
                  <a:lnTo>
                    <a:pt x="176" y="1448"/>
                  </a:lnTo>
                  <a:lnTo>
                    <a:pt x="176" y="1450"/>
                  </a:lnTo>
                  <a:lnTo>
                    <a:pt x="174" y="1450"/>
                  </a:lnTo>
                  <a:lnTo>
                    <a:pt x="172" y="1452"/>
                  </a:lnTo>
                  <a:lnTo>
                    <a:pt x="170" y="1454"/>
                  </a:lnTo>
                  <a:lnTo>
                    <a:pt x="172" y="1458"/>
                  </a:lnTo>
                  <a:lnTo>
                    <a:pt x="174" y="1462"/>
                  </a:lnTo>
                  <a:lnTo>
                    <a:pt x="176" y="1462"/>
                  </a:lnTo>
                  <a:lnTo>
                    <a:pt x="180" y="1462"/>
                  </a:lnTo>
                  <a:lnTo>
                    <a:pt x="186" y="1464"/>
                  </a:lnTo>
                  <a:lnTo>
                    <a:pt x="182" y="1468"/>
                  </a:lnTo>
                  <a:lnTo>
                    <a:pt x="178" y="1470"/>
                  </a:lnTo>
                  <a:lnTo>
                    <a:pt x="172" y="1470"/>
                  </a:lnTo>
                  <a:lnTo>
                    <a:pt x="170" y="1468"/>
                  </a:lnTo>
                  <a:lnTo>
                    <a:pt x="170" y="1472"/>
                  </a:lnTo>
                  <a:lnTo>
                    <a:pt x="174" y="1480"/>
                  </a:lnTo>
                  <a:lnTo>
                    <a:pt x="178" y="1482"/>
                  </a:lnTo>
                  <a:lnTo>
                    <a:pt x="182" y="1482"/>
                  </a:lnTo>
                  <a:lnTo>
                    <a:pt x="184" y="1486"/>
                  </a:lnTo>
                  <a:lnTo>
                    <a:pt x="186" y="1492"/>
                  </a:lnTo>
                  <a:lnTo>
                    <a:pt x="184" y="1494"/>
                  </a:lnTo>
                  <a:lnTo>
                    <a:pt x="182" y="1496"/>
                  </a:lnTo>
                  <a:lnTo>
                    <a:pt x="182" y="1498"/>
                  </a:lnTo>
                  <a:lnTo>
                    <a:pt x="186" y="1502"/>
                  </a:lnTo>
                  <a:lnTo>
                    <a:pt x="192" y="1504"/>
                  </a:lnTo>
                  <a:lnTo>
                    <a:pt x="196" y="1506"/>
                  </a:lnTo>
                  <a:lnTo>
                    <a:pt x="202" y="1510"/>
                  </a:lnTo>
                  <a:lnTo>
                    <a:pt x="204" y="1512"/>
                  </a:lnTo>
                  <a:lnTo>
                    <a:pt x="204" y="1514"/>
                  </a:lnTo>
                  <a:lnTo>
                    <a:pt x="202" y="1518"/>
                  </a:lnTo>
                  <a:lnTo>
                    <a:pt x="200" y="1520"/>
                  </a:lnTo>
                  <a:lnTo>
                    <a:pt x="202" y="1520"/>
                  </a:lnTo>
                  <a:lnTo>
                    <a:pt x="208" y="1524"/>
                  </a:lnTo>
                  <a:lnTo>
                    <a:pt x="228" y="1534"/>
                  </a:lnTo>
                  <a:lnTo>
                    <a:pt x="236" y="1538"/>
                  </a:lnTo>
                  <a:lnTo>
                    <a:pt x="242" y="1546"/>
                  </a:lnTo>
                  <a:lnTo>
                    <a:pt x="246" y="1552"/>
                  </a:lnTo>
                  <a:lnTo>
                    <a:pt x="250" y="1556"/>
                  </a:lnTo>
                  <a:lnTo>
                    <a:pt x="260" y="1562"/>
                  </a:lnTo>
                  <a:lnTo>
                    <a:pt x="268" y="1566"/>
                  </a:lnTo>
                  <a:lnTo>
                    <a:pt x="270" y="1570"/>
                  </a:lnTo>
                  <a:lnTo>
                    <a:pt x="272" y="1574"/>
                  </a:lnTo>
                  <a:lnTo>
                    <a:pt x="272" y="1576"/>
                  </a:lnTo>
                  <a:lnTo>
                    <a:pt x="274" y="1578"/>
                  </a:lnTo>
                  <a:lnTo>
                    <a:pt x="282" y="1582"/>
                  </a:lnTo>
                  <a:lnTo>
                    <a:pt x="294" y="1590"/>
                  </a:lnTo>
                  <a:lnTo>
                    <a:pt x="302" y="1596"/>
                  </a:lnTo>
                  <a:lnTo>
                    <a:pt x="310" y="1606"/>
                  </a:lnTo>
                  <a:lnTo>
                    <a:pt x="328" y="1626"/>
                  </a:lnTo>
                  <a:lnTo>
                    <a:pt x="346" y="1644"/>
                  </a:lnTo>
                  <a:lnTo>
                    <a:pt x="364" y="1654"/>
                  </a:lnTo>
                  <a:lnTo>
                    <a:pt x="380" y="1660"/>
                  </a:lnTo>
                  <a:lnTo>
                    <a:pt x="388" y="1664"/>
                  </a:lnTo>
                  <a:lnTo>
                    <a:pt x="392" y="1668"/>
                  </a:lnTo>
                  <a:lnTo>
                    <a:pt x="396" y="1670"/>
                  </a:lnTo>
                  <a:lnTo>
                    <a:pt x="402" y="1672"/>
                  </a:lnTo>
                  <a:lnTo>
                    <a:pt x="408" y="1670"/>
                  </a:lnTo>
                  <a:lnTo>
                    <a:pt x="412" y="1666"/>
                  </a:lnTo>
                  <a:lnTo>
                    <a:pt x="422" y="1658"/>
                  </a:lnTo>
                  <a:lnTo>
                    <a:pt x="436" y="1648"/>
                  </a:lnTo>
                  <a:lnTo>
                    <a:pt x="448" y="1642"/>
                  </a:lnTo>
                  <a:lnTo>
                    <a:pt x="462" y="1638"/>
                  </a:lnTo>
                  <a:lnTo>
                    <a:pt x="488" y="1634"/>
                  </a:lnTo>
                  <a:lnTo>
                    <a:pt x="504" y="1632"/>
                  </a:lnTo>
                  <a:lnTo>
                    <a:pt x="516" y="1632"/>
                  </a:lnTo>
                  <a:lnTo>
                    <a:pt x="530" y="1630"/>
                  </a:lnTo>
                  <a:lnTo>
                    <a:pt x="540" y="1628"/>
                  </a:lnTo>
                  <a:lnTo>
                    <a:pt x="554" y="1630"/>
                  </a:lnTo>
                  <a:lnTo>
                    <a:pt x="566" y="1630"/>
                  </a:lnTo>
                  <a:lnTo>
                    <a:pt x="572" y="1630"/>
                  </a:lnTo>
                  <a:lnTo>
                    <a:pt x="576" y="1630"/>
                  </a:lnTo>
                  <a:lnTo>
                    <a:pt x="580" y="1630"/>
                  </a:lnTo>
                  <a:lnTo>
                    <a:pt x="590" y="1632"/>
                  </a:lnTo>
                  <a:lnTo>
                    <a:pt x="592" y="1632"/>
                  </a:lnTo>
                  <a:lnTo>
                    <a:pt x="590" y="1632"/>
                  </a:lnTo>
                  <a:lnTo>
                    <a:pt x="582" y="1634"/>
                  </a:lnTo>
                  <a:lnTo>
                    <a:pt x="578" y="1634"/>
                  </a:lnTo>
                  <a:lnTo>
                    <a:pt x="576" y="1636"/>
                  </a:lnTo>
                  <a:lnTo>
                    <a:pt x="578" y="1636"/>
                  </a:lnTo>
                  <a:lnTo>
                    <a:pt x="594" y="1640"/>
                  </a:lnTo>
                  <a:lnTo>
                    <a:pt x="606" y="1644"/>
                  </a:lnTo>
                  <a:lnTo>
                    <a:pt x="618" y="1650"/>
                  </a:lnTo>
                  <a:lnTo>
                    <a:pt x="622" y="1652"/>
                  </a:lnTo>
                  <a:lnTo>
                    <a:pt x="626" y="1652"/>
                  </a:lnTo>
                  <a:lnTo>
                    <a:pt x="636" y="1644"/>
                  </a:lnTo>
                  <a:lnTo>
                    <a:pt x="648" y="1636"/>
                  </a:lnTo>
                  <a:lnTo>
                    <a:pt x="656" y="1632"/>
                  </a:lnTo>
                  <a:lnTo>
                    <a:pt x="664" y="1630"/>
                  </a:lnTo>
                  <a:lnTo>
                    <a:pt x="674" y="1628"/>
                  </a:lnTo>
                  <a:lnTo>
                    <a:pt x="680" y="1624"/>
                  </a:lnTo>
                  <a:lnTo>
                    <a:pt x="690" y="1614"/>
                  </a:lnTo>
                  <a:lnTo>
                    <a:pt x="698" y="1610"/>
                  </a:lnTo>
                  <a:lnTo>
                    <a:pt x="706" y="1606"/>
                  </a:lnTo>
                  <a:lnTo>
                    <a:pt x="716" y="1602"/>
                  </a:lnTo>
                  <a:lnTo>
                    <a:pt x="730" y="1600"/>
                  </a:lnTo>
                  <a:lnTo>
                    <a:pt x="742" y="1598"/>
                  </a:lnTo>
                  <a:lnTo>
                    <a:pt x="746" y="1596"/>
                  </a:lnTo>
                  <a:lnTo>
                    <a:pt x="746" y="1594"/>
                  </a:lnTo>
                  <a:lnTo>
                    <a:pt x="748" y="1590"/>
                  </a:lnTo>
                  <a:lnTo>
                    <a:pt x="754" y="1586"/>
                  </a:lnTo>
                  <a:lnTo>
                    <a:pt x="760" y="1582"/>
                  </a:lnTo>
                  <a:lnTo>
                    <a:pt x="774" y="1578"/>
                  </a:lnTo>
                  <a:lnTo>
                    <a:pt x="796" y="1574"/>
                  </a:lnTo>
                  <a:lnTo>
                    <a:pt x="814" y="1572"/>
                  </a:lnTo>
                  <a:lnTo>
                    <a:pt x="832" y="1572"/>
                  </a:lnTo>
                  <a:lnTo>
                    <a:pt x="838" y="1570"/>
                  </a:lnTo>
                  <a:lnTo>
                    <a:pt x="840" y="1568"/>
                  </a:lnTo>
                  <a:lnTo>
                    <a:pt x="844" y="1564"/>
                  </a:lnTo>
                  <a:lnTo>
                    <a:pt x="846" y="1566"/>
                  </a:lnTo>
                  <a:lnTo>
                    <a:pt x="850" y="1570"/>
                  </a:lnTo>
                  <a:lnTo>
                    <a:pt x="860" y="1570"/>
                  </a:lnTo>
                  <a:lnTo>
                    <a:pt x="874" y="1570"/>
                  </a:lnTo>
                  <a:lnTo>
                    <a:pt x="884" y="1574"/>
                  </a:lnTo>
                  <a:lnTo>
                    <a:pt x="890" y="1578"/>
                  </a:lnTo>
                  <a:lnTo>
                    <a:pt x="896" y="1584"/>
                  </a:lnTo>
                  <a:lnTo>
                    <a:pt x="908" y="1600"/>
                  </a:lnTo>
                  <a:lnTo>
                    <a:pt x="916" y="1616"/>
                  </a:lnTo>
                  <a:lnTo>
                    <a:pt x="924" y="1642"/>
                  </a:lnTo>
                  <a:lnTo>
                    <a:pt x="930" y="1654"/>
                  </a:lnTo>
                  <a:lnTo>
                    <a:pt x="936" y="1664"/>
                  </a:lnTo>
                  <a:lnTo>
                    <a:pt x="944" y="1670"/>
                  </a:lnTo>
                  <a:lnTo>
                    <a:pt x="948" y="1672"/>
                  </a:lnTo>
                  <a:lnTo>
                    <a:pt x="954" y="1672"/>
                  </a:lnTo>
                  <a:lnTo>
                    <a:pt x="970" y="1672"/>
                  </a:lnTo>
                  <a:lnTo>
                    <a:pt x="976" y="1672"/>
                  </a:lnTo>
                  <a:lnTo>
                    <a:pt x="984" y="1670"/>
                  </a:lnTo>
                  <a:lnTo>
                    <a:pt x="990" y="1668"/>
                  </a:lnTo>
                  <a:lnTo>
                    <a:pt x="992" y="1664"/>
                  </a:lnTo>
                  <a:lnTo>
                    <a:pt x="992" y="1662"/>
                  </a:lnTo>
                  <a:lnTo>
                    <a:pt x="992" y="1658"/>
                  </a:lnTo>
                  <a:lnTo>
                    <a:pt x="992" y="1656"/>
                  </a:lnTo>
                  <a:lnTo>
                    <a:pt x="996" y="1658"/>
                  </a:lnTo>
                  <a:lnTo>
                    <a:pt x="1002" y="1660"/>
                  </a:lnTo>
                  <a:lnTo>
                    <a:pt x="1008" y="1662"/>
                  </a:lnTo>
                  <a:lnTo>
                    <a:pt x="1018" y="1662"/>
                  </a:lnTo>
                  <a:lnTo>
                    <a:pt x="1028" y="1662"/>
                  </a:lnTo>
                  <a:lnTo>
                    <a:pt x="1036" y="1660"/>
                  </a:lnTo>
                  <a:lnTo>
                    <a:pt x="1040" y="1656"/>
                  </a:lnTo>
                  <a:lnTo>
                    <a:pt x="1042" y="1654"/>
                  </a:lnTo>
                  <a:lnTo>
                    <a:pt x="1042" y="1650"/>
                  </a:lnTo>
                  <a:lnTo>
                    <a:pt x="1036" y="1640"/>
                  </a:lnTo>
                  <a:lnTo>
                    <a:pt x="1048" y="1650"/>
                  </a:lnTo>
                  <a:lnTo>
                    <a:pt x="1048" y="1658"/>
                  </a:lnTo>
                  <a:lnTo>
                    <a:pt x="1050" y="1662"/>
                  </a:lnTo>
                  <a:lnTo>
                    <a:pt x="1052" y="1662"/>
                  </a:lnTo>
                  <a:lnTo>
                    <a:pt x="1056" y="1662"/>
                  </a:lnTo>
                  <a:lnTo>
                    <a:pt x="1060" y="1660"/>
                  </a:lnTo>
                  <a:lnTo>
                    <a:pt x="1062" y="1662"/>
                  </a:lnTo>
                  <a:lnTo>
                    <a:pt x="1064" y="1666"/>
                  </a:lnTo>
                  <a:lnTo>
                    <a:pt x="1066" y="1682"/>
                  </a:lnTo>
                  <a:lnTo>
                    <a:pt x="1070" y="1684"/>
                  </a:lnTo>
                  <a:lnTo>
                    <a:pt x="1076" y="1688"/>
                  </a:lnTo>
                  <a:lnTo>
                    <a:pt x="1082" y="1690"/>
                  </a:lnTo>
                  <a:lnTo>
                    <a:pt x="1084" y="1690"/>
                  </a:lnTo>
                  <a:lnTo>
                    <a:pt x="1086" y="1686"/>
                  </a:lnTo>
                  <a:lnTo>
                    <a:pt x="1088" y="1684"/>
                  </a:lnTo>
                  <a:lnTo>
                    <a:pt x="1090" y="1684"/>
                  </a:lnTo>
                  <a:lnTo>
                    <a:pt x="1094" y="1684"/>
                  </a:lnTo>
                  <a:lnTo>
                    <a:pt x="1096" y="1688"/>
                  </a:lnTo>
                  <a:lnTo>
                    <a:pt x="1096" y="1690"/>
                  </a:lnTo>
                  <a:lnTo>
                    <a:pt x="1094" y="1694"/>
                  </a:lnTo>
                  <a:lnTo>
                    <a:pt x="1090" y="1698"/>
                  </a:lnTo>
                  <a:lnTo>
                    <a:pt x="1090" y="1700"/>
                  </a:lnTo>
                  <a:lnTo>
                    <a:pt x="1092" y="1704"/>
                  </a:lnTo>
                  <a:lnTo>
                    <a:pt x="1096" y="1708"/>
                  </a:lnTo>
                  <a:lnTo>
                    <a:pt x="1094" y="1708"/>
                  </a:lnTo>
                  <a:lnTo>
                    <a:pt x="1094" y="1712"/>
                  </a:lnTo>
                  <a:lnTo>
                    <a:pt x="1100" y="1718"/>
                  </a:lnTo>
                  <a:lnTo>
                    <a:pt x="1102" y="1724"/>
                  </a:lnTo>
                  <a:lnTo>
                    <a:pt x="1104" y="1730"/>
                  </a:lnTo>
                  <a:lnTo>
                    <a:pt x="1104" y="1742"/>
                  </a:lnTo>
                  <a:lnTo>
                    <a:pt x="1100" y="1756"/>
                  </a:lnTo>
                  <a:lnTo>
                    <a:pt x="1100" y="1770"/>
                  </a:lnTo>
                  <a:lnTo>
                    <a:pt x="1100" y="1782"/>
                  </a:lnTo>
                  <a:lnTo>
                    <a:pt x="1098" y="1790"/>
                  </a:lnTo>
                  <a:lnTo>
                    <a:pt x="1094" y="1798"/>
                  </a:lnTo>
                  <a:lnTo>
                    <a:pt x="1090" y="1804"/>
                  </a:lnTo>
                  <a:lnTo>
                    <a:pt x="1084" y="1814"/>
                  </a:lnTo>
                  <a:lnTo>
                    <a:pt x="1082" y="1820"/>
                  </a:lnTo>
                  <a:lnTo>
                    <a:pt x="1082" y="1824"/>
                  </a:lnTo>
                  <a:lnTo>
                    <a:pt x="1082" y="1828"/>
                  </a:lnTo>
                  <a:lnTo>
                    <a:pt x="1084" y="1828"/>
                  </a:lnTo>
                  <a:lnTo>
                    <a:pt x="1088" y="1828"/>
                  </a:lnTo>
                  <a:lnTo>
                    <a:pt x="1092" y="1828"/>
                  </a:lnTo>
                  <a:lnTo>
                    <a:pt x="1090" y="1834"/>
                  </a:lnTo>
                  <a:lnTo>
                    <a:pt x="1090" y="1838"/>
                  </a:lnTo>
                  <a:lnTo>
                    <a:pt x="1092" y="1844"/>
                  </a:lnTo>
                  <a:lnTo>
                    <a:pt x="1094" y="1848"/>
                  </a:lnTo>
                  <a:lnTo>
                    <a:pt x="1092" y="1852"/>
                  </a:lnTo>
                  <a:lnTo>
                    <a:pt x="1090" y="1852"/>
                  </a:lnTo>
                  <a:lnTo>
                    <a:pt x="1088" y="1850"/>
                  </a:lnTo>
                  <a:lnTo>
                    <a:pt x="1086" y="1848"/>
                  </a:lnTo>
                  <a:lnTo>
                    <a:pt x="1082" y="1852"/>
                  </a:lnTo>
                  <a:lnTo>
                    <a:pt x="1082" y="1854"/>
                  </a:lnTo>
                  <a:lnTo>
                    <a:pt x="1082" y="1858"/>
                  </a:lnTo>
                  <a:lnTo>
                    <a:pt x="1086" y="1864"/>
                  </a:lnTo>
                  <a:lnTo>
                    <a:pt x="1094" y="1868"/>
                  </a:lnTo>
                  <a:lnTo>
                    <a:pt x="1106" y="1872"/>
                  </a:lnTo>
                  <a:lnTo>
                    <a:pt x="1110" y="1872"/>
                  </a:lnTo>
                  <a:lnTo>
                    <a:pt x="1110" y="1874"/>
                  </a:lnTo>
                  <a:lnTo>
                    <a:pt x="1110" y="1876"/>
                  </a:lnTo>
                  <a:lnTo>
                    <a:pt x="1106" y="1878"/>
                  </a:lnTo>
                  <a:lnTo>
                    <a:pt x="1104" y="1880"/>
                  </a:lnTo>
                  <a:lnTo>
                    <a:pt x="1098" y="1880"/>
                  </a:lnTo>
                  <a:lnTo>
                    <a:pt x="1094" y="1878"/>
                  </a:lnTo>
                  <a:lnTo>
                    <a:pt x="1090" y="1874"/>
                  </a:lnTo>
                  <a:lnTo>
                    <a:pt x="1084" y="1868"/>
                  </a:lnTo>
                  <a:lnTo>
                    <a:pt x="1082" y="1866"/>
                  </a:lnTo>
                  <a:lnTo>
                    <a:pt x="1080" y="1866"/>
                  </a:lnTo>
                  <a:lnTo>
                    <a:pt x="1080" y="1872"/>
                  </a:lnTo>
                  <a:lnTo>
                    <a:pt x="1080" y="1882"/>
                  </a:lnTo>
                  <a:lnTo>
                    <a:pt x="1078" y="1898"/>
                  </a:lnTo>
                  <a:lnTo>
                    <a:pt x="1074" y="1910"/>
                  </a:lnTo>
                  <a:lnTo>
                    <a:pt x="1072" y="1914"/>
                  </a:lnTo>
                  <a:lnTo>
                    <a:pt x="1068" y="1918"/>
                  </a:lnTo>
                  <a:lnTo>
                    <a:pt x="1066" y="1918"/>
                  </a:lnTo>
                  <a:lnTo>
                    <a:pt x="1062" y="1914"/>
                  </a:lnTo>
                  <a:lnTo>
                    <a:pt x="1056" y="1910"/>
                  </a:lnTo>
                  <a:lnTo>
                    <a:pt x="1056" y="1912"/>
                  </a:lnTo>
                  <a:lnTo>
                    <a:pt x="1058" y="1922"/>
                  </a:lnTo>
                  <a:lnTo>
                    <a:pt x="1064" y="1936"/>
                  </a:lnTo>
                  <a:lnTo>
                    <a:pt x="1076" y="1964"/>
                  </a:lnTo>
                  <a:lnTo>
                    <a:pt x="1080" y="1974"/>
                  </a:lnTo>
                  <a:lnTo>
                    <a:pt x="1084" y="1982"/>
                  </a:lnTo>
                  <a:lnTo>
                    <a:pt x="1088" y="1988"/>
                  </a:lnTo>
                  <a:lnTo>
                    <a:pt x="1094" y="1996"/>
                  </a:lnTo>
                  <a:lnTo>
                    <a:pt x="1100" y="2006"/>
                  </a:lnTo>
                  <a:lnTo>
                    <a:pt x="1110" y="2018"/>
                  </a:lnTo>
                  <a:lnTo>
                    <a:pt x="1132" y="2042"/>
                  </a:lnTo>
                  <a:lnTo>
                    <a:pt x="1140" y="2052"/>
                  </a:lnTo>
                  <a:lnTo>
                    <a:pt x="1142" y="2058"/>
                  </a:lnTo>
                  <a:lnTo>
                    <a:pt x="1150" y="2070"/>
                  </a:lnTo>
                  <a:lnTo>
                    <a:pt x="1172" y="2092"/>
                  </a:lnTo>
                  <a:lnTo>
                    <a:pt x="1178" y="2100"/>
                  </a:lnTo>
                  <a:lnTo>
                    <a:pt x="1180" y="2110"/>
                  </a:lnTo>
                  <a:lnTo>
                    <a:pt x="1184" y="2118"/>
                  </a:lnTo>
                  <a:lnTo>
                    <a:pt x="1190" y="2128"/>
                  </a:lnTo>
                  <a:lnTo>
                    <a:pt x="1194" y="2136"/>
                  </a:lnTo>
                  <a:lnTo>
                    <a:pt x="1196" y="2142"/>
                  </a:lnTo>
                  <a:lnTo>
                    <a:pt x="1194" y="2148"/>
                  </a:lnTo>
                  <a:lnTo>
                    <a:pt x="1194" y="2156"/>
                  </a:lnTo>
                  <a:lnTo>
                    <a:pt x="1194" y="2158"/>
                  </a:lnTo>
                  <a:lnTo>
                    <a:pt x="1196" y="2160"/>
                  </a:lnTo>
                  <a:lnTo>
                    <a:pt x="1198" y="2164"/>
                  </a:lnTo>
                  <a:lnTo>
                    <a:pt x="1200" y="2168"/>
                  </a:lnTo>
                  <a:lnTo>
                    <a:pt x="1204" y="2170"/>
                  </a:lnTo>
                  <a:lnTo>
                    <a:pt x="1208" y="2168"/>
                  </a:lnTo>
                  <a:lnTo>
                    <a:pt x="1216" y="2164"/>
                  </a:lnTo>
                  <a:lnTo>
                    <a:pt x="1222" y="2162"/>
                  </a:lnTo>
                  <a:lnTo>
                    <a:pt x="1226" y="2162"/>
                  </a:lnTo>
                  <a:lnTo>
                    <a:pt x="1234" y="2162"/>
                  </a:lnTo>
                  <a:lnTo>
                    <a:pt x="1226" y="2168"/>
                  </a:lnTo>
                  <a:lnTo>
                    <a:pt x="1220" y="2172"/>
                  </a:lnTo>
                  <a:lnTo>
                    <a:pt x="1208" y="2174"/>
                  </a:lnTo>
                  <a:lnTo>
                    <a:pt x="1202" y="2176"/>
                  </a:lnTo>
                  <a:lnTo>
                    <a:pt x="1200" y="2178"/>
                  </a:lnTo>
                  <a:lnTo>
                    <a:pt x="1202" y="2182"/>
                  </a:lnTo>
                  <a:lnTo>
                    <a:pt x="1212" y="2202"/>
                  </a:lnTo>
                  <a:lnTo>
                    <a:pt x="1226" y="2240"/>
                  </a:lnTo>
                  <a:lnTo>
                    <a:pt x="1232" y="2260"/>
                  </a:lnTo>
                  <a:lnTo>
                    <a:pt x="1238" y="2278"/>
                  </a:lnTo>
                  <a:lnTo>
                    <a:pt x="1238" y="2294"/>
                  </a:lnTo>
                  <a:lnTo>
                    <a:pt x="1236" y="2300"/>
                  </a:lnTo>
                  <a:lnTo>
                    <a:pt x="1234" y="2306"/>
                  </a:lnTo>
                  <a:lnTo>
                    <a:pt x="1230" y="2314"/>
                  </a:lnTo>
                  <a:lnTo>
                    <a:pt x="1230" y="2324"/>
                  </a:lnTo>
                  <a:lnTo>
                    <a:pt x="1230" y="2336"/>
                  </a:lnTo>
                  <a:lnTo>
                    <a:pt x="1234" y="2346"/>
                  </a:lnTo>
                  <a:lnTo>
                    <a:pt x="1246" y="2372"/>
                  </a:lnTo>
                  <a:lnTo>
                    <a:pt x="1256" y="2396"/>
                  </a:lnTo>
                  <a:lnTo>
                    <a:pt x="1260" y="2408"/>
                  </a:lnTo>
                  <a:lnTo>
                    <a:pt x="1262" y="2422"/>
                  </a:lnTo>
                  <a:lnTo>
                    <a:pt x="1262" y="2436"/>
                  </a:lnTo>
                  <a:lnTo>
                    <a:pt x="1262" y="2450"/>
                  </a:lnTo>
                  <a:lnTo>
                    <a:pt x="1258" y="2464"/>
                  </a:lnTo>
                  <a:lnTo>
                    <a:pt x="1254" y="2476"/>
                  </a:lnTo>
                  <a:lnTo>
                    <a:pt x="1246" y="2486"/>
                  </a:lnTo>
                  <a:lnTo>
                    <a:pt x="1238" y="2494"/>
                  </a:lnTo>
                  <a:lnTo>
                    <a:pt x="1230" y="2502"/>
                  </a:lnTo>
                  <a:lnTo>
                    <a:pt x="1222" y="2510"/>
                  </a:lnTo>
                  <a:lnTo>
                    <a:pt x="1218" y="2518"/>
                  </a:lnTo>
                  <a:lnTo>
                    <a:pt x="1212" y="2528"/>
                  </a:lnTo>
                  <a:lnTo>
                    <a:pt x="1206" y="2548"/>
                  </a:lnTo>
                  <a:lnTo>
                    <a:pt x="1202" y="2570"/>
                  </a:lnTo>
                  <a:lnTo>
                    <a:pt x="1196" y="2610"/>
                  </a:lnTo>
                  <a:lnTo>
                    <a:pt x="1192" y="2626"/>
                  </a:lnTo>
                  <a:lnTo>
                    <a:pt x="1188" y="2640"/>
                  </a:lnTo>
                  <a:lnTo>
                    <a:pt x="1182" y="2652"/>
                  </a:lnTo>
                  <a:lnTo>
                    <a:pt x="1178" y="2662"/>
                  </a:lnTo>
                  <a:lnTo>
                    <a:pt x="1176" y="2670"/>
                  </a:lnTo>
                  <a:lnTo>
                    <a:pt x="1176" y="2680"/>
                  </a:lnTo>
                  <a:lnTo>
                    <a:pt x="1178" y="2700"/>
                  </a:lnTo>
                  <a:lnTo>
                    <a:pt x="1178" y="2712"/>
                  </a:lnTo>
                  <a:lnTo>
                    <a:pt x="1178" y="2726"/>
                  </a:lnTo>
                  <a:lnTo>
                    <a:pt x="1176" y="2736"/>
                  </a:lnTo>
                  <a:lnTo>
                    <a:pt x="1176" y="2746"/>
                  </a:lnTo>
                  <a:lnTo>
                    <a:pt x="1180" y="2764"/>
                  </a:lnTo>
                  <a:lnTo>
                    <a:pt x="1188" y="2784"/>
                  </a:lnTo>
                  <a:lnTo>
                    <a:pt x="1200" y="2804"/>
                  </a:lnTo>
                  <a:lnTo>
                    <a:pt x="1222" y="2850"/>
                  </a:lnTo>
                  <a:lnTo>
                    <a:pt x="1234" y="2876"/>
                  </a:lnTo>
                  <a:lnTo>
                    <a:pt x="1242" y="2904"/>
                  </a:lnTo>
                  <a:lnTo>
                    <a:pt x="1250" y="2930"/>
                  </a:lnTo>
                  <a:lnTo>
                    <a:pt x="1260" y="2946"/>
                  </a:lnTo>
                  <a:lnTo>
                    <a:pt x="1268" y="2958"/>
                  </a:lnTo>
                  <a:lnTo>
                    <a:pt x="1276" y="2966"/>
                  </a:lnTo>
                  <a:lnTo>
                    <a:pt x="1284" y="2976"/>
                  </a:lnTo>
                  <a:lnTo>
                    <a:pt x="1288" y="2990"/>
                  </a:lnTo>
                  <a:lnTo>
                    <a:pt x="1288" y="3008"/>
                  </a:lnTo>
                  <a:lnTo>
                    <a:pt x="1286" y="3038"/>
                  </a:lnTo>
                  <a:lnTo>
                    <a:pt x="1284" y="3052"/>
                  </a:lnTo>
                  <a:lnTo>
                    <a:pt x="1286" y="3070"/>
                  </a:lnTo>
                  <a:lnTo>
                    <a:pt x="1294" y="3112"/>
                  </a:lnTo>
                  <a:lnTo>
                    <a:pt x="1304" y="3156"/>
                  </a:lnTo>
                  <a:lnTo>
                    <a:pt x="1308" y="3178"/>
                  </a:lnTo>
                  <a:lnTo>
                    <a:pt x="1310" y="3200"/>
                  </a:lnTo>
                  <a:lnTo>
                    <a:pt x="1312" y="3220"/>
                  </a:lnTo>
                  <a:lnTo>
                    <a:pt x="1318" y="3238"/>
                  </a:lnTo>
                  <a:lnTo>
                    <a:pt x="1326" y="3254"/>
                  </a:lnTo>
                  <a:lnTo>
                    <a:pt x="1334" y="3266"/>
                  </a:lnTo>
                  <a:lnTo>
                    <a:pt x="1342" y="3278"/>
                  </a:lnTo>
                  <a:lnTo>
                    <a:pt x="1352" y="3286"/>
                  </a:lnTo>
                  <a:lnTo>
                    <a:pt x="1366" y="3302"/>
                  </a:lnTo>
                  <a:lnTo>
                    <a:pt x="1376" y="3316"/>
                  </a:lnTo>
                  <a:lnTo>
                    <a:pt x="1384" y="3330"/>
                  </a:lnTo>
                  <a:lnTo>
                    <a:pt x="1388" y="3344"/>
                  </a:lnTo>
                  <a:lnTo>
                    <a:pt x="1392" y="3358"/>
                  </a:lnTo>
                  <a:lnTo>
                    <a:pt x="1396" y="3374"/>
                  </a:lnTo>
                  <a:lnTo>
                    <a:pt x="1402" y="3392"/>
                  </a:lnTo>
                  <a:lnTo>
                    <a:pt x="1410" y="3414"/>
                  </a:lnTo>
                  <a:lnTo>
                    <a:pt x="1424" y="3436"/>
                  </a:lnTo>
                  <a:lnTo>
                    <a:pt x="1436" y="3458"/>
                  </a:lnTo>
                  <a:lnTo>
                    <a:pt x="1444" y="3474"/>
                  </a:lnTo>
                  <a:lnTo>
                    <a:pt x="1446" y="3490"/>
                  </a:lnTo>
                  <a:lnTo>
                    <a:pt x="1446" y="3502"/>
                  </a:lnTo>
                  <a:lnTo>
                    <a:pt x="1442" y="3510"/>
                  </a:lnTo>
                  <a:lnTo>
                    <a:pt x="1438" y="3516"/>
                  </a:lnTo>
                  <a:lnTo>
                    <a:pt x="1434" y="3518"/>
                  </a:lnTo>
                  <a:lnTo>
                    <a:pt x="1432" y="3518"/>
                  </a:lnTo>
                  <a:lnTo>
                    <a:pt x="1430" y="3516"/>
                  </a:lnTo>
                  <a:lnTo>
                    <a:pt x="1426" y="3518"/>
                  </a:lnTo>
                  <a:lnTo>
                    <a:pt x="1424" y="3518"/>
                  </a:lnTo>
                  <a:lnTo>
                    <a:pt x="1424" y="3522"/>
                  </a:lnTo>
                  <a:lnTo>
                    <a:pt x="1424" y="3526"/>
                  </a:lnTo>
                  <a:lnTo>
                    <a:pt x="1424" y="3532"/>
                  </a:lnTo>
                  <a:lnTo>
                    <a:pt x="1428" y="3538"/>
                  </a:lnTo>
                  <a:lnTo>
                    <a:pt x="1432" y="3546"/>
                  </a:lnTo>
                  <a:lnTo>
                    <a:pt x="1442" y="3558"/>
                  </a:lnTo>
                  <a:lnTo>
                    <a:pt x="1446" y="3568"/>
                  </a:lnTo>
                  <a:lnTo>
                    <a:pt x="1448" y="3574"/>
                  </a:lnTo>
                  <a:lnTo>
                    <a:pt x="1444" y="3580"/>
                  </a:lnTo>
                  <a:lnTo>
                    <a:pt x="1442" y="3582"/>
                  </a:lnTo>
                  <a:lnTo>
                    <a:pt x="1442" y="3588"/>
                  </a:lnTo>
                  <a:lnTo>
                    <a:pt x="1442" y="3596"/>
                  </a:lnTo>
                  <a:lnTo>
                    <a:pt x="1446" y="3602"/>
                  </a:lnTo>
                  <a:lnTo>
                    <a:pt x="1448" y="3602"/>
                  </a:lnTo>
                  <a:lnTo>
                    <a:pt x="1448" y="3598"/>
                  </a:lnTo>
                  <a:lnTo>
                    <a:pt x="1450" y="3594"/>
                  </a:lnTo>
                  <a:lnTo>
                    <a:pt x="1452" y="3590"/>
                  </a:lnTo>
                  <a:lnTo>
                    <a:pt x="1454" y="3588"/>
                  </a:lnTo>
                  <a:lnTo>
                    <a:pt x="1458" y="3588"/>
                  </a:lnTo>
                  <a:lnTo>
                    <a:pt x="1460" y="3588"/>
                  </a:lnTo>
                  <a:lnTo>
                    <a:pt x="1462" y="3590"/>
                  </a:lnTo>
                  <a:lnTo>
                    <a:pt x="1464" y="3592"/>
                  </a:lnTo>
                  <a:lnTo>
                    <a:pt x="1464" y="3596"/>
                  </a:lnTo>
                  <a:lnTo>
                    <a:pt x="1464" y="3602"/>
                  </a:lnTo>
                  <a:lnTo>
                    <a:pt x="1466" y="3604"/>
                  </a:lnTo>
                  <a:lnTo>
                    <a:pt x="1470" y="3606"/>
                  </a:lnTo>
                  <a:lnTo>
                    <a:pt x="1472" y="3606"/>
                  </a:lnTo>
                  <a:lnTo>
                    <a:pt x="1478" y="3606"/>
                  </a:lnTo>
                  <a:lnTo>
                    <a:pt x="1480" y="3608"/>
                  </a:lnTo>
                  <a:lnTo>
                    <a:pt x="1482" y="3612"/>
                  </a:lnTo>
                  <a:lnTo>
                    <a:pt x="1484" y="3618"/>
                  </a:lnTo>
                  <a:lnTo>
                    <a:pt x="1486" y="3620"/>
                  </a:lnTo>
                  <a:lnTo>
                    <a:pt x="1490" y="3620"/>
                  </a:lnTo>
                  <a:lnTo>
                    <a:pt x="1494" y="3624"/>
                  </a:lnTo>
                  <a:lnTo>
                    <a:pt x="1496" y="3628"/>
                  </a:lnTo>
                  <a:lnTo>
                    <a:pt x="1500" y="3626"/>
                  </a:lnTo>
                  <a:lnTo>
                    <a:pt x="1506" y="3626"/>
                  </a:lnTo>
                  <a:lnTo>
                    <a:pt x="1510" y="3626"/>
                  </a:lnTo>
                  <a:lnTo>
                    <a:pt x="1514" y="3628"/>
                  </a:lnTo>
                  <a:lnTo>
                    <a:pt x="1516" y="3626"/>
                  </a:lnTo>
                  <a:lnTo>
                    <a:pt x="1520" y="3620"/>
                  </a:lnTo>
                  <a:lnTo>
                    <a:pt x="1526" y="3612"/>
                  </a:lnTo>
                  <a:lnTo>
                    <a:pt x="1532" y="3610"/>
                  </a:lnTo>
                  <a:lnTo>
                    <a:pt x="1540" y="3608"/>
                  </a:lnTo>
                  <a:lnTo>
                    <a:pt x="1552" y="3606"/>
                  </a:lnTo>
                  <a:lnTo>
                    <a:pt x="1558" y="3608"/>
                  </a:lnTo>
                  <a:lnTo>
                    <a:pt x="1564" y="3608"/>
                  </a:lnTo>
                  <a:lnTo>
                    <a:pt x="1576" y="3604"/>
                  </a:lnTo>
                  <a:lnTo>
                    <a:pt x="1584" y="3602"/>
                  </a:lnTo>
                  <a:lnTo>
                    <a:pt x="1590" y="3598"/>
                  </a:lnTo>
                  <a:lnTo>
                    <a:pt x="1594" y="3592"/>
                  </a:lnTo>
                  <a:lnTo>
                    <a:pt x="1600" y="3586"/>
                  </a:lnTo>
                  <a:lnTo>
                    <a:pt x="1602" y="3586"/>
                  </a:lnTo>
                  <a:lnTo>
                    <a:pt x="1608" y="3584"/>
                  </a:lnTo>
                  <a:lnTo>
                    <a:pt x="1620" y="3584"/>
                  </a:lnTo>
                  <a:lnTo>
                    <a:pt x="1632" y="3588"/>
                  </a:lnTo>
                  <a:lnTo>
                    <a:pt x="1642" y="3590"/>
                  </a:lnTo>
                  <a:lnTo>
                    <a:pt x="1648" y="3590"/>
                  </a:lnTo>
                  <a:lnTo>
                    <a:pt x="1652" y="3586"/>
                  </a:lnTo>
                  <a:lnTo>
                    <a:pt x="1656" y="3586"/>
                  </a:lnTo>
                  <a:lnTo>
                    <a:pt x="1664" y="3586"/>
                  </a:lnTo>
                  <a:lnTo>
                    <a:pt x="1678" y="3592"/>
                  </a:lnTo>
                  <a:lnTo>
                    <a:pt x="1686" y="3594"/>
                  </a:lnTo>
                  <a:lnTo>
                    <a:pt x="1694" y="3594"/>
                  </a:lnTo>
                  <a:lnTo>
                    <a:pt x="1702" y="3594"/>
                  </a:lnTo>
                  <a:lnTo>
                    <a:pt x="1706" y="3590"/>
                  </a:lnTo>
                  <a:lnTo>
                    <a:pt x="1712" y="3584"/>
                  </a:lnTo>
                  <a:lnTo>
                    <a:pt x="1718" y="3582"/>
                  </a:lnTo>
                  <a:lnTo>
                    <a:pt x="1724" y="3584"/>
                  </a:lnTo>
                  <a:lnTo>
                    <a:pt x="1730" y="3584"/>
                  </a:lnTo>
                  <a:lnTo>
                    <a:pt x="1738" y="3586"/>
                  </a:lnTo>
                  <a:lnTo>
                    <a:pt x="1740" y="3584"/>
                  </a:lnTo>
                  <a:lnTo>
                    <a:pt x="1740" y="3580"/>
                  </a:lnTo>
                  <a:lnTo>
                    <a:pt x="1740" y="3574"/>
                  </a:lnTo>
                  <a:lnTo>
                    <a:pt x="1742" y="3572"/>
                  </a:lnTo>
                  <a:lnTo>
                    <a:pt x="1748" y="3572"/>
                  </a:lnTo>
                  <a:lnTo>
                    <a:pt x="1756" y="3572"/>
                  </a:lnTo>
                  <a:lnTo>
                    <a:pt x="1764" y="3572"/>
                  </a:lnTo>
                  <a:lnTo>
                    <a:pt x="1774" y="3570"/>
                  </a:lnTo>
                  <a:lnTo>
                    <a:pt x="1782" y="3568"/>
                  </a:lnTo>
                  <a:lnTo>
                    <a:pt x="1792" y="3562"/>
                  </a:lnTo>
                  <a:lnTo>
                    <a:pt x="1810" y="3550"/>
                  </a:lnTo>
                  <a:lnTo>
                    <a:pt x="1832" y="3532"/>
                  </a:lnTo>
                  <a:lnTo>
                    <a:pt x="1858" y="3506"/>
                  </a:lnTo>
                  <a:lnTo>
                    <a:pt x="1870" y="3490"/>
                  </a:lnTo>
                  <a:lnTo>
                    <a:pt x="1884" y="3472"/>
                  </a:lnTo>
                  <a:lnTo>
                    <a:pt x="1892" y="3462"/>
                  </a:lnTo>
                  <a:lnTo>
                    <a:pt x="1898" y="3456"/>
                  </a:lnTo>
                  <a:lnTo>
                    <a:pt x="1912" y="3442"/>
                  </a:lnTo>
                  <a:lnTo>
                    <a:pt x="1920" y="3432"/>
                  </a:lnTo>
                  <a:lnTo>
                    <a:pt x="1930" y="3418"/>
                  </a:lnTo>
                  <a:lnTo>
                    <a:pt x="1940" y="3398"/>
                  </a:lnTo>
                  <a:lnTo>
                    <a:pt x="1952" y="3372"/>
                  </a:lnTo>
                  <a:lnTo>
                    <a:pt x="1968" y="3344"/>
                  </a:lnTo>
                  <a:lnTo>
                    <a:pt x="1980" y="3324"/>
                  </a:lnTo>
                  <a:lnTo>
                    <a:pt x="1992" y="3314"/>
                  </a:lnTo>
                  <a:lnTo>
                    <a:pt x="2002" y="3304"/>
                  </a:lnTo>
                  <a:lnTo>
                    <a:pt x="2010" y="3294"/>
                  </a:lnTo>
                  <a:lnTo>
                    <a:pt x="2018" y="3276"/>
                  </a:lnTo>
                  <a:lnTo>
                    <a:pt x="2026" y="3250"/>
                  </a:lnTo>
                  <a:lnTo>
                    <a:pt x="2030" y="3210"/>
                  </a:lnTo>
                  <a:lnTo>
                    <a:pt x="2034" y="3182"/>
                  </a:lnTo>
                  <a:lnTo>
                    <a:pt x="2032" y="3176"/>
                  </a:lnTo>
                  <a:lnTo>
                    <a:pt x="2030" y="3176"/>
                  </a:lnTo>
                  <a:lnTo>
                    <a:pt x="2026" y="3176"/>
                  </a:lnTo>
                  <a:lnTo>
                    <a:pt x="2024" y="3176"/>
                  </a:lnTo>
                  <a:lnTo>
                    <a:pt x="2022" y="3170"/>
                  </a:lnTo>
                  <a:lnTo>
                    <a:pt x="2020" y="3164"/>
                  </a:lnTo>
                  <a:lnTo>
                    <a:pt x="2024" y="3156"/>
                  </a:lnTo>
                  <a:lnTo>
                    <a:pt x="2028" y="3148"/>
                  </a:lnTo>
                  <a:lnTo>
                    <a:pt x="2036" y="3140"/>
                  </a:lnTo>
                  <a:lnTo>
                    <a:pt x="2046" y="3132"/>
                  </a:lnTo>
                  <a:lnTo>
                    <a:pt x="2056" y="3126"/>
                  </a:lnTo>
                  <a:lnTo>
                    <a:pt x="2070" y="3118"/>
                  </a:lnTo>
                  <a:lnTo>
                    <a:pt x="2084" y="3114"/>
                  </a:lnTo>
                  <a:lnTo>
                    <a:pt x="2096" y="3108"/>
                  </a:lnTo>
                  <a:lnTo>
                    <a:pt x="2108" y="3100"/>
                  </a:lnTo>
                  <a:lnTo>
                    <a:pt x="2118" y="3094"/>
                  </a:lnTo>
                  <a:lnTo>
                    <a:pt x="2126" y="3086"/>
                  </a:lnTo>
                  <a:lnTo>
                    <a:pt x="2132" y="3078"/>
                  </a:lnTo>
                  <a:lnTo>
                    <a:pt x="2136" y="3070"/>
                  </a:lnTo>
                  <a:lnTo>
                    <a:pt x="2136" y="3062"/>
                  </a:lnTo>
                  <a:lnTo>
                    <a:pt x="2134" y="3056"/>
                  </a:lnTo>
                  <a:lnTo>
                    <a:pt x="2130" y="3050"/>
                  </a:lnTo>
                  <a:lnTo>
                    <a:pt x="2130" y="3044"/>
                  </a:lnTo>
                  <a:lnTo>
                    <a:pt x="2132" y="3034"/>
                  </a:lnTo>
                  <a:lnTo>
                    <a:pt x="2136" y="3016"/>
                  </a:lnTo>
                  <a:lnTo>
                    <a:pt x="2138" y="3006"/>
                  </a:lnTo>
                  <a:lnTo>
                    <a:pt x="2138" y="2990"/>
                  </a:lnTo>
                  <a:lnTo>
                    <a:pt x="2136" y="2972"/>
                  </a:lnTo>
                  <a:lnTo>
                    <a:pt x="2136" y="2970"/>
                  </a:lnTo>
                  <a:lnTo>
                    <a:pt x="2134" y="2972"/>
                  </a:lnTo>
                  <a:lnTo>
                    <a:pt x="2132" y="2974"/>
                  </a:lnTo>
                  <a:lnTo>
                    <a:pt x="2130" y="2974"/>
                  </a:lnTo>
                  <a:lnTo>
                    <a:pt x="2128" y="2972"/>
                  </a:lnTo>
                  <a:lnTo>
                    <a:pt x="2126" y="2962"/>
                  </a:lnTo>
                  <a:lnTo>
                    <a:pt x="2120" y="2934"/>
                  </a:lnTo>
                  <a:lnTo>
                    <a:pt x="2120" y="2920"/>
                  </a:lnTo>
                  <a:lnTo>
                    <a:pt x="2118" y="2910"/>
                  </a:lnTo>
                  <a:lnTo>
                    <a:pt x="2108" y="2896"/>
                  </a:lnTo>
                  <a:lnTo>
                    <a:pt x="2104" y="2890"/>
                  </a:lnTo>
                  <a:lnTo>
                    <a:pt x="2102" y="2886"/>
                  </a:lnTo>
                  <a:lnTo>
                    <a:pt x="2102" y="2878"/>
                  </a:lnTo>
                  <a:lnTo>
                    <a:pt x="2104" y="2870"/>
                  </a:lnTo>
                  <a:lnTo>
                    <a:pt x="2104" y="2860"/>
                  </a:lnTo>
                  <a:lnTo>
                    <a:pt x="2104" y="2854"/>
                  </a:lnTo>
                  <a:lnTo>
                    <a:pt x="2108" y="2854"/>
                  </a:lnTo>
                  <a:lnTo>
                    <a:pt x="2114" y="2852"/>
                  </a:lnTo>
                  <a:lnTo>
                    <a:pt x="2120" y="2848"/>
                  </a:lnTo>
                  <a:lnTo>
                    <a:pt x="2126" y="2842"/>
                  </a:lnTo>
                  <a:lnTo>
                    <a:pt x="2136" y="2832"/>
                  </a:lnTo>
                  <a:lnTo>
                    <a:pt x="2144" y="2822"/>
                  </a:lnTo>
                  <a:lnTo>
                    <a:pt x="2150" y="2816"/>
                  </a:lnTo>
                  <a:lnTo>
                    <a:pt x="2160" y="2812"/>
                  </a:lnTo>
                  <a:lnTo>
                    <a:pt x="2166" y="2808"/>
                  </a:lnTo>
                  <a:lnTo>
                    <a:pt x="2170" y="2804"/>
                  </a:lnTo>
                  <a:lnTo>
                    <a:pt x="2178" y="2794"/>
                  </a:lnTo>
                  <a:lnTo>
                    <a:pt x="2186" y="2780"/>
                  </a:lnTo>
                  <a:lnTo>
                    <a:pt x="2196" y="2764"/>
                  </a:lnTo>
                  <a:lnTo>
                    <a:pt x="2206" y="2750"/>
                  </a:lnTo>
                  <a:lnTo>
                    <a:pt x="2216" y="2740"/>
                  </a:lnTo>
                  <a:lnTo>
                    <a:pt x="2226" y="2734"/>
                  </a:lnTo>
                  <a:lnTo>
                    <a:pt x="2236" y="2728"/>
                  </a:lnTo>
                  <a:lnTo>
                    <a:pt x="2246" y="2724"/>
                  </a:lnTo>
                  <a:lnTo>
                    <a:pt x="2266" y="2718"/>
                  </a:lnTo>
                  <a:lnTo>
                    <a:pt x="2276" y="2714"/>
                  </a:lnTo>
                  <a:lnTo>
                    <a:pt x="2284" y="2708"/>
                  </a:lnTo>
                  <a:lnTo>
                    <a:pt x="2294" y="2700"/>
                  </a:lnTo>
                  <a:lnTo>
                    <a:pt x="2302" y="2690"/>
                  </a:lnTo>
                  <a:lnTo>
                    <a:pt x="2320" y="2666"/>
                  </a:lnTo>
                  <a:lnTo>
                    <a:pt x="2336" y="2636"/>
                  </a:lnTo>
                  <a:lnTo>
                    <a:pt x="2344" y="2622"/>
                  </a:lnTo>
                  <a:lnTo>
                    <a:pt x="2344" y="2620"/>
                  </a:lnTo>
                  <a:lnTo>
                    <a:pt x="2344" y="2616"/>
                  </a:lnTo>
                  <a:lnTo>
                    <a:pt x="2348" y="2606"/>
                  </a:lnTo>
                  <a:lnTo>
                    <a:pt x="2350" y="2598"/>
                  </a:lnTo>
                  <a:lnTo>
                    <a:pt x="2352" y="2594"/>
                  </a:lnTo>
                  <a:lnTo>
                    <a:pt x="2350" y="2590"/>
                  </a:lnTo>
                  <a:lnTo>
                    <a:pt x="2348" y="2586"/>
                  </a:lnTo>
                  <a:lnTo>
                    <a:pt x="2344" y="2582"/>
                  </a:lnTo>
                  <a:lnTo>
                    <a:pt x="2340" y="2576"/>
                  </a:lnTo>
                  <a:lnTo>
                    <a:pt x="2338" y="2566"/>
                  </a:lnTo>
                  <a:lnTo>
                    <a:pt x="2338" y="2552"/>
                  </a:lnTo>
                  <a:lnTo>
                    <a:pt x="2338" y="2500"/>
                  </a:lnTo>
                  <a:lnTo>
                    <a:pt x="2338" y="2478"/>
                  </a:lnTo>
                  <a:lnTo>
                    <a:pt x="2334" y="2454"/>
                  </a:lnTo>
                  <a:lnTo>
                    <a:pt x="2334" y="2440"/>
                  </a:lnTo>
                  <a:lnTo>
                    <a:pt x="2334" y="2432"/>
                  </a:lnTo>
                  <a:lnTo>
                    <a:pt x="2338" y="2426"/>
                  </a:lnTo>
                  <a:lnTo>
                    <a:pt x="2342" y="2424"/>
                  </a:lnTo>
                  <a:lnTo>
                    <a:pt x="2344" y="2420"/>
                  </a:lnTo>
                  <a:lnTo>
                    <a:pt x="2344" y="2414"/>
                  </a:lnTo>
                  <a:lnTo>
                    <a:pt x="2340" y="2406"/>
                  </a:lnTo>
                  <a:lnTo>
                    <a:pt x="2334" y="2394"/>
                  </a:lnTo>
                  <a:lnTo>
                    <a:pt x="2324" y="2384"/>
                  </a:lnTo>
                  <a:lnTo>
                    <a:pt x="2318" y="2380"/>
                  </a:lnTo>
                  <a:lnTo>
                    <a:pt x="2312" y="2376"/>
                  </a:lnTo>
                  <a:lnTo>
                    <a:pt x="2308" y="2368"/>
                  </a:lnTo>
                  <a:lnTo>
                    <a:pt x="2304" y="2358"/>
                  </a:lnTo>
                  <a:lnTo>
                    <a:pt x="2302" y="2348"/>
                  </a:lnTo>
                  <a:lnTo>
                    <a:pt x="2300" y="2334"/>
                  </a:lnTo>
                  <a:lnTo>
                    <a:pt x="2292" y="2310"/>
                  </a:lnTo>
                  <a:lnTo>
                    <a:pt x="2288" y="2298"/>
                  </a:lnTo>
                  <a:lnTo>
                    <a:pt x="2288" y="2290"/>
                  </a:lnTo>
                  <a:lnTo>
                    <a:pt x="2288" y="2286"/>
                  </a:lnTo>
                  <a:lnTo>
                    <a:pt x="2290" y="2280"/>
                  </a:lnTo>
                  <a:lnTo>
                    <a:pt x="2292" y="2278"/>
                  </a:lnTo>
                  <a:lnTo>
                    <a:pt x="2294" y="2274"/>
                  </a:lnTo>
                  <a:lnTo>
                    <a:pt x="2294" y="2268"/>
                  </a:lnTo>
                  <a:lnTo>
                    <a:pt x="2292" y="2258"/>
                  </a:lnTo>
                  <a:lnTo>
                    <a:pt x="2288" y="2248"/>
                  </a:lnTo>
                  <a:lnTo>
                    <a:pt x="2288" y="2240"/>
                  </a:lnTo>
                  <a:lnTo>
                    <a:pt x="2290" y="2236"/>
                  </a:lnTo>
                  <a:lnTo>
                    <a:pt x="2292" y="2232"/>
                  </a:lnTo>
                  <a:lnTo>
                    <a:pt x="2294" y="2230"/>
                  </a:lnTo>
                  <a:lnTo>
                    <a:pt x="2296" y="2228"/>
                  </a:lnTo>
                  <a:lnTo>
                    <a:pt x="2296" y="2226"/>
                  </a:lnTo>
                  <a:lnTo>
                    <a:pt x="2294" y="2220"/>
                  </a:lnTo>
                  <a:lnTo>
                    <a:pt x="2282" y="2206"/>
                  </a:lnTo>
                  <a:lnTo>
                    <a:pt x="2272" y="2192"/>
                  </a:lnTo>
                  <a:lnTo>
                    <a:pt x="2268" y="2184"/>
                  </a:lnTo>
                  <a:lnTo>
                    <a:pt x="2266" y="2174"/>
                  </a:lnTo>
                  <a:lnTo>
                    <a:pt x="2268" y="2164"/>
                  </a:lnTo>
                  <a:lnTo>
                    <a:pt x="2272" y="2150"/>
                  </a:lnTo>
                  <a:lnTo>
                    <a:pt x="2276" y="2138"/>
                  </a:lnTo>
                  <a:lnTo>
                    <a:pt x="2278" y="2130"/>
                  </a:lnTo>
                  <a:lnTo>
                    <a:pt x="2282" y="2122"/>
                  </a:lnTo>
                  <a:lnTo>
                    <a:pt x="2288" y="2108"/>
                  </a:lnTo>
                  <a:lnTo>
                    <a:pt x="2304" y="2084"/>
                  </a:lnTo>
                  <a:lnTo>
                    <a:pt x="2308" y="2074"/>
                  </a:lnTo>
                  <a:lnTo>
                    <a:pt x="2310" y="2058"/>
                  </a:lnTo>
                  <a:lnTo>
                    <a:pt x="2312" y="2052"/>
                  </a:lnTo>
                  <a:lnTo>
                    <a:pt x="2314" y="2048"/>
                  </a:lnTo>
                  <a:lnTo>
                    <a:pt x="2320" y="2046"/>
                  </a:lnTo>
                  <a:lnTo>
                    <a:pt x="2322" y="2044"/>
                  </a:lnTo>
                  <a:lnTo>
                    <a:pt x="2324" y="2042"/>
                  </a:lnTo>
                  <a:lnTo>
                    <a:pt x="2324" y="2036"/>
                  </a:lnTo>
                  <a:lnTo>
                    <a:pt x="2322" y="2026"/>
                  </a:lnTo>
                  <a:lnTo>
                    <a:pt x="2324" y="2016"/>
                  </a:lnTo>
                  <a:lnTo>
                    <a:pt x="2326" y="2008"/>
                  </a:lnTo>
                  <a:lnTo>
                    <a:pt x="2332" y="2004"/>
                  </a:lnTo>
                  <a:lnTo>
                    <a:pt x="2338" y="2002"/>
                  </a:lnTo>
                  <a:lnTo>
                    <a:pt x="2350" y="1998"/>
                  </a:lnTo>
                  <a:lnTo>
                    <a:pt x="2354" y="1994"/>
                  </a:lnTo>
                  <a:lnTo>
                    <a:pt x="2354" y="1988"/>
                  </a:lnTo>
                  <a:lnTo>
                    <a:pt x="2352" y="1980"/>
                  </a:lnTo>
                  <a:lnTo>
                    <a:pt x="2356" y="1980"/>
                  </a:lnTo>
                  <a:lnTo>
                    <a:pt x="2360" y="1980"/>
                  </a:lnTo>
                  <a:lnTo>
                    <a:pt x="2366" y="1978"/>
                  </a:lnTo>
                  <a:lnTo>
                    <a:pt x="2372" y="1972"/>
                  </a:lnTo>
                  <a:lnTo>
                    <a:pt x="2380" y="1962"/>
                  </a:lnTo>
                  <a:lnTo>
                    <a:pt x="2388" y="1950"/>
                  </a:lnTo>
                  <a:lnTo>
                    <a:pt x="2390" y="1944"/>
                  </a:lnTo>
                  <a:lnTo>
                    <a:pt x="2394" y="1932"/>
                  </a:lnTo>
                  <a:lnTo>
                    <a:pt x="2396" y="1926"/>
                  </a:lnTo>
                  <a:lnTo>
                    <a:pt x="2400" y="1918"/>
                  </a:lnTo>
                  <a:lnTo>
                    <a:pt x="2408" y="1908"/>
                  </a:lnTo>
                  <a:lnTo>
                    <a:pt x="2422" y="1892"/>
                  </a:lnTo>
                  <a:lnTo>
                    <a:pt x="2450" y="1860"/>
                  </a:lnTo>
                  <a:lnTo>
                    <a:pt x="2470" y="1836"/>
                  </a:lnTo>
                  <a:lnTo>
                    <a:pt x="2494" y="1812"/>
                  </a:lnTo>
                  <a:lnTo>
                    <a:pt x="2532" y="1780"/>
                  </a:lnTo>
                  <a:lnTo>
                    <a:pt x="2556" y="1760"/>
                  </a:lnTo>
                  <a:lnTo>
                    <a:pt x="2580" y="1736"/>
                  </a:lnTo>
                  <a:lnTo>
                    <a:pt x="2604" y="1710"/>
                  </a:lnTo>
                  <a:lnTo>
                    <a:pt x="2626" y="1680"/>
                  </a:lnTo>
                  <a:lnTo>
                    <a:pt x="2646" y="1646"/>
                  </a:lnTo>
                  <a:lnTo>
                    <a:pt x="2666" y="1610"/>
                  </a:lnTo>
                  <a:lnTo>
                    <a:pt x="2686" y="1570"/>
                  </a:lnTo>
                  <a:lnTo>
                    <a:pt x="2702" y="1526"/>
                  </a:lnTo>
                  <a:lnTo>
                    <a:pt x="2712" y="1502"/>
                  </a:lnTo>
                  <a:lnTo>
                    <a:pt x="2722" y="1482"/>
                  </a:lnTo>
                  <a:lnTo>
                    <a:pt x="2738" y="1452"/>
                  </a:lnTo>
                  <a:lnTo>
                    <a:pt x="2750" y="1426"/>
                  </a:lnTo>
                  <a:lnTo>
                    <a:pt x="2752" y="1416"/>
                  </a:lnTo>
                  <a:lnTo>
                    <a:pt x="2754" y="1404"/>
                  </a:lnTo>
                  <a:lnTo>
                    <a:pt x="2758" y="1388"/>
                  </a:lnTo>
                  <a:lnTo>
                    <a:pt x="2762" y="1378"/>
                  </a:lnTo>
                  <a:lnTo>
                    <a:pt x="2768" y="1376"/>
                  </a:lnTo>
                  <a:lnTo>
                    <a:pt x="2772" y="1376"/>
                  </a:lnTo>
                  <a:lnTo>
                    <a:pt x="2776" y="1376"/>
                  </a:lnTo>
                  <a:lnTo>
                    <a:pt x="2770" y="136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33" name="Freeform 6155">
              <a:extLst>
                <a:ext uri="{FF2B5EF4-FFF2-40B4-BE49-F238E27FC236}">
                  <a16:creationId xmlns:a16="http://schemas.microsoft.com/office/drawing/2014/main" id="{6CDC8867-BD6E-444D-8341-5F695CC5CE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8868" y="954013"/>
              <a:ext cx="1798726" cy="2608001"/>
            </a:xfrm>
            <a:custGeom>
              <a:avLst/>
              <a:gdLst>
                <a:gd name="T0" fmla="*/ 794599 w 2834"/>
                <a:gd name="T1" fmla="*/ 115556 h 4108"/>
                <a:gd name="T2" fmla="*/ 750173 w 2834"/>
                <a:gd name="T3" fmla="*/ 64762 h 4108"/>
                <a:gd name="T4" fmla="*/ 742557 w 2834"/>
                <a:gd name="T5" fmla="*/ 528256 h 4108"/>
                <a:gd name="T6" fmla="*/ 842833 w 2834"/>
                <a:gd name="T7" fmla="*/ 165080 h 4108"/>
                <a:gd name="T8" fmla="*/ 708285 w 2834"/>
                <a:gd name="T9" fmla="*/ 563811 h 4108"/>
                <a:gd name="T10" fmla="*/ 635933 w 2834"/>
                <a:gd name="T11" fmla="*/ 595557 h 4108"/>
                <a:gd name="T12" fmla="*/ 684167 w 2834"/>
                <a:gd name="T13" fmla="*/ 565081 h 4108"/>
                <a:gd name="T14" fmla="*/ 836487 w 2834"/>
                <a:gd name="T15" fmla="*/ 25397 h 4108"/>
                <a:gd name="T16" fmla="*/ 91392 w 2834"/>
                <a:gd name="T17" fmla="*/ 1043813 h 4108"/>
                <a:gd name="T18" fmla="*/ 44426 w 2834"/>
                <a:gd name="T19" fmla="*/ 1184766 h 4108"/>
                <a:gd name="T20" fmla="*/ 107893 w 2834"/>
                <a:gd name="T21" fmla="*/ 1048892 h 4108"/>
                <a:gd name="T22" fmla="*/ 119317 w 2834"/>
                <a:gd name="T23" fmla="*/ 1116194 h 4108"/>
                <a:gd name="T24" fmla="*/ 171359 w 2834"/>
                <a:gd name="T25" fmla="*/ 1036194 h 4108"/>
                <a:gd name="T26" fmla="*/ 129471 w 2834"/>
                <a:gd name="T27" fmla="*/ 1116194 h 4108"/>
                <a:gd name="T28" fmla="*/ 148511 w 2834"/>
                <a:gd name="T29" fmla="*/ 1240639 h 4108"/>
                <a:gd name="T30" fmla="*/ 200554 w 2834"/>
                <a:gd name="T31" fmla="*/ 1323179 h 4108"/>
                <a:gd name="T32" fmla="*/ 397299 w 2834"/>
                <a:gd name="T33" fmla="*/ 877463 h 4108"/>
                <a:gd name="T34" fmla="*/ 224671 w 2834"/>
                <a:gd name="T35" fmla="*/ 943495 h 4108"/>
                <a:gd name="T36" fmla="*/ 331294 w 2834"/>
                <a:gd name="T37" fmla="*/ 721272 h 4108"/>
                <a:gd name="T38" fmla="*/ 114239 w 2834"/>
                <a:gd name="T39" fmla="*/ 665399 h 4108"/>
                <a:gd name="T40" fmla="*/ 151050 w 2834"/>
                <a:gd name="T41" fmla="*/ 1219051 h 4108"/>
                <a:gd name="T42" fmla="*/ 576275 w 2834"/>
                <a:gd name="T43" fmla="*/ 1158099 h 4108"/>
                <a:gd name="T44" fmla="*/ 580083 w 2834"/>
                <a:gd name="T45" fmla="*/ 1159369 h 4108"/>
                <a:gd name="T46" fmla="*/ 694322 w 2834"/>
                <a:gd name="T47" fmla="*/ 1079368 h 4108"/>
                <a:gd name="T48" fmla="*/ 401107 w 2834"/>
                <a:gd name="T49" fmla="*/ 961273 h 4108"/>
                <a:gd name="T50" fmla="*/ 840295 w 2834"/>
                <a:gd name="T51" fmla="*/ 1010797 h 4108"/>
                <a:gd name="T52" fmla="*/ 605469 w 2834"/>
                <a:gd name="T53" fmla="*/ 1771434 h 4108"/>
                <a:gd name="T54" fmla="*/ 799676 w 2834"/>
                <a:gd name="T55" fmla="*/ 1789212 h 4108"/>
                <a:gd name="T56" fmla="*/ 858065 w 2834"/>
                <a:gd name="T57" fmla="*/ 1842545 h 4108"/>
                <a:gd name="T58" fmla="*/ 1586659 w 2834"/>
                <a:gd name="T59" fmla="*/ 2201912 h 4108"/>
                <a:gd name="T60" fmla="*/ 1488921 w 2834"/>
                <a:gd name="T61" fmla="*/ 2069848 h 4108"/>
                <a:gd name="T62" fmla="*/ 1391183 w 2834"/>
                <a:gd name="T63" fmla="*/ 620954 h 4108"/>
                <a:gd name="T64" fmla="*/ 1212208 w 2834"/>
                <a:gd name="T65" fmla="*/ 568891 h 4108"/>
                <a:gd name="T66" fmla="*/ 974843 w 2834"/>
                <a:gd name="T67" fmla="*/ 468573 h 4108"/>
                <a:gd name="T68" fmla="*/ 856796 w 2834"/>
                <a:gd name="T69" fmla="*/ 514287 h 4108"/>
                <a:gd name="T70" fmla="*/ 732402 w 2834"/>
                <a:gd name="T71" fmla="*/ 544764 h 4108"/>
                <a:gd name="T72" fmla="*/ 657512 w 2834"/>
                <a:gd name="T73" fmla="*/ 642542 h 4108"/>
                <a:gd name="T74" fmla="*/ 562312 w 2834"/>
                <a:gd name="T75" fmla="*/ 758098 h 4108"/>
                <a:gd name="T76" fmla="*/ 446803 w 2834"/>
                <a:gd name="T77" fmla="*/ 830479 h 4108"/>
                <a:gd name="T78" fmla="*/ 396030 w 2834"/>
                <a:gd name="T79" fmla="*/ 911749 h 4108"/>
                <a:gd name="T80" fmla="*/ 482344 w 2834"/>
                <a:gd name="T81" fmla="*/ 1027305 h 4108"/>
                <a:gd name="T82" fmla="*/ 679090 w 2834"/>
                <a:gd name="T83" fmla="*/ 1102226 h 4108"/>
                <a:gd name="T84" fmla="*/ 728594 w 2834"/>
                <a:gd name="T85" fmla="*/ 845717 h 4108"/>
                <a:gd name="T86" fmla="*/ 818716 w 2834"/>
                <a:gd name="T87" fmla="*/ 825399 h 4108"/>
                <a:gd name="T88" fmla="*/ 984998 w 2834"/>
                <a:gd name="T89" fmla="*/ 975241 h 4108"/>
                <a:gd name="T90" fmla="*/ 748903 w 2834"/>
                <a:gd name="T91" fmla="*/ 1168258 h 4108"/>
                <a:gd name="T92" fmla="*/ 514078 w 2834"/>
                <a:gd name="T93" fmla="*/ 1158099 h 4108"/>
                <a:gd name="T94" fmla="*/ 486152 w 2834"/>
                <a:gd name="T95" fmla="*/ 1146670 h 4108"/>
                <a:gd name="T96" fmla="*/ 392222 w 2834"/>
                <a:gd name="T97" fmla="*/ 1235559 h 4108"/>
                <a:gd name="T98" fmla="*/ 185322 w 2834"/>
                <a:gd name="T99" fmla="*/ 1389211 h 4108"/>
                <a:gd name="T100" fmla="*/ 171359 w 2834"/>
                <a:gd name="T101" fmla="*/ 1584767 h 4108"/>
                <a:gd name="T102" fmla="*/ 180244 w 2834"/>
                <a:gd name="T103" fmla="*/ 1823498 h 4108"/>
                <a:gd name="T104" fmla="*/ 542003 w 2834"/>
                <a:gd name="T105" fmla="*/ 1610164 h 4108"/>
                <a:gd name="T106" fmla="*/ 628317 w 2834"/>
                <a:gd name="T107" fmla="*/ 1615243 h 4108"/>
                <a:gd name="T108" fmla="*/ 786983 w 2834"/>
                <a:gd name="T109" fmla="*/ 1730799 h 4108"/>
                <a:gd name="T110" fmla="*/ 884721 w 2834"/>
                <a:gd name="T111" fmla="*/ 1789212 h 4108"/>
                <a:gd name="T112" fmla="*/ 972305 w 2834"/>
                <a:gd name="T113" fmla="*/ 1674926 h 4108"/>
                <a:gd name="T114" fmla="*/ 1124624 w 2834"/>
                <a:gd name="T115" fmla="*/ 1530163 h 4108"/>
                <a:gd name="T116" fmla="*/ 1213477 w 2834"/>
                <a:gd name="T117" fmla="*/ 1530163 h 4108"/>
                <a:gd name="T118" fmla="*/ 976113 w 2834"/>
                <a:gd name="T119" fmla="*/ 1692704 h 4108"/>
                <a:gd name="T120" fmla="*/ 1042118 w 2834"/>
                <a:gd name="T121" fmla="*/ 1838736 h 4108"/>
                <a:gd name="T122" fmla="*/ 1153819 w 2834"/>
                <a:gd name="T123" fmla="*/ 2114292 h 4108"/>
                <a:gd name="T124" fmla="*/ 1426724 w 2834"/>
                <a:gd name="T125" fmla="*/ 2595564 h 4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34"/>
                <a:gd name="T190" fmla="*/ 0 h 4108"/>
                <a:gd name="T191" fmla="*/ 2834 w 2834"/>
                <a:gd name="T192" fmla="*/ 4108 h 4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34" h="4108">
                  <a:moveTo>
                    <a:pt x="1216" y="808"/>
                  </a:moveTo>
                  <a:lnTo>
                    <a:pt x="1216" y="808"/>
                  </a:lnTo>
                  <a:lnTo>
                    <a:pt x="1216" y="806"/>
                  </a:lnTo>
                  <a:lnTo>
                    <a:pt x="1212" y="804"/>
                  </a:lnTo>
                  <a:lnTo>
                    <a:pt x="1208" y="804"/>
                  </a:lnTo>
                  <a:lnTo>
                    <a:pt x="1206" y="804"/>
                  </a:lnTo>
                  <a:lnTo>
                    <a:pt x="1206" y="806"/>
                  </a:lnTo>
                  <a:lnTo>
                    <a:pt x="1210" y="808"/>
                  </a:lnTo>
                  <a:lnTo>
                    <a:pt x="1214" y="808"/>
                  </a:lnTo>
                  <a:lnTo>
                    <a:pt x="1216" y="808"/>
                  </a:lnTo>
                  <a:close/>
                  <a:moveTo>
                    <a:pt x="1202" y="798"/>
                  </a:moveTo>
                  <a:lnTo>
                    <a:pt x="1202" y="798"/>
                  </a:lnTo>
                  <a:lnTo>
                    <a:pt x="1198" y="798"/>
                  </a:lnTo>
                  <a:lnTo>
                    <a:pt x="1194" y="802"/>
                  </a:lnTo>
                  <a:lnTo>
                    <a:pt x="1194" y="806"/>
                  </a:lnTo>
                  <a:lnTo>
                    <a:pt x="1196" y="806"/>
                  </a:lnTo>
                  <a:lnTo>
                    <a:pt x="1200" y="806"/>
                  </a:lnTo>
                  <a:lnTo>
                    <a:pt x="1202" y="802"/>
                  </a:lnTo>
                  <a:lnTo>
                    <a:pt x="1202" y="800"/>
                  </a:lnTo>
                  <a:lnTo>
                    <a:pt x="1202" y="798"/>
                  </a:lnTo>
                  <a:close/>
                  <a:moveTo>
                    <a:pt x="1082" y="898"/>
                  </a:moveTo>
                  <a:lnTo>
                    <a:pt x="1082" y="898"/>
                  </a:lnTo>
                  <a:lnTo>
                    <a:pt x="1078" y="896"/>
                  </a:lnTo>
                  <a:lnTo>
                    <a:pt x="1074" y="900"/>
                  </a:lnTo>
                  <a:lnTo>
                    <a:pt x="1072" y="902"/>
                  </a:lnTo>
                  <a:lnTo>
                    <a:pt x="1072" y="906"/>
                  </a:lnTo>
                  <a:lnTo>
                    <a:pt x="1072" y="910"/>
                  </a:lnTo>
                  <a:lnTo>
                    <a:pt x="1066" y="914"/>
                  </a:lnTo>
                  <a:lnTo>
                    <a:pt x="1062" y="916"/>
                  </a:lnTo>
                  <a:lnTo>
                    <a:pt x="1064" y="914"/>
                  </a:lnTo>
                  <a:lnTo>
                    <a:pt x="1066" y="910"/>
                  </a:lnTo>
                  <a:lnTo>
                    <a:pt x="1064" y="908"/>
                  </a:lnTo>
                  <a:lnTo>
                    <a:pt x="1062" y="908"/>
                  </a:lnTo>
                  <a:lnTo>
                    <a:pt x="1060" y="908"/>
                  </a:lnTo>
                  <a:lnTo>
                    <a:pt x="1060" y="906"/>
                  </a:lnTo>
                  <a:lnTo>
                    <a:pt x="1062" y="902"/>
                  </a:lnTo>
                  <a:lnTo>
                    <a:pt x="1066" y="896"/>
                  </a:lnTo>
                  <a:lnTo>
                    <a:pt x="1066" y="894"/>
                  </a:lnTo>
                  <a:lnTo>
                    <a:pt x="1064" y="892"/>
                  </a:lnTo>
                  <a:lnTo>
                    <a:pt x="1058" y="892"/>
                  </a:lnTo>
                  <a:lnTo>
                    <a:pt x="1054" y="896"/>
                  </a:lnTo>
                  <a:lnTo>
                    <a:pt x="1048" y="900"/>
                  </a:lnTo>
                  <a:lnTo>
                    <a:pt x="1046" y="906"/>
                  </a:lnTo>
                  <a:lnTo>
                    <a:pt x="1046" y="912"/>
                  </a:lnTo>
                  <a:lnTo>
                    <a:pt x="1046" y="916"/>
                  </a:lnTo>
                  <a:lnTo>
                    <a:pt x="1046" y="918"/>
                  </a:lnTo>
                  <a:lnTo>
                    <a:pt x="1042" y="920"/>
                  </a:lnTo>
                  <a:lnTo>
                    <a:pt x="1036" y="922"/>
                  </a:lnTo>
                  <a:lnTo>
                    <a:pt x="1036" y="924"/>
                  </a:lnTo>
                  <a:lnTo>
                    <a:pt x="1036" y="928"/>
                  </a:lnTo>
                  <a:lnTo>
                    <a:pt x="1032" y="938"/>
                  </a:lnTo>
                  <a:lnTo>
                    <a:pt x="1030" y="942"/>
                  </a:lnTo>
                  <a:lnTo>
                    <a:pt x="1034" y="940"/>
                  </a:lnTo>
                  <a:lnTo>
                    <a:pt x="1040" y="938"/>
                  </a:lnTo>
                  <a:lnTo>
                    <a:pt x="1044" y="938"/>
                  </a:lnTo>
                  <a:lnTo>
                    <a:pt x="1048" y="940"/>
                  </a:lnTo>
                  <a:lnTo>
                    <a:pt x="1050" y="940"/>
                  </a:lnTo>
                  <a:lnTo>
                    <a:pt x="1052" y="940"/>
                  </a:lnTo>
                  <a:lnTo>
                    <a:pt x="1054" y="936"/>
                  </a:lnTo>
                  <a:lnTo>
                    <a:pt x="1056" y="934"/>
                  </a:lnTo>
                  <a:lnTo>
                    <a:pt x="1058" y="932"/>
                  </a:lnTo>
                  <a:lnTo>
                    <a:pt x="1060" y="934"/>
                  </a:lnTo>
                  <a:lnTo>
                    <a:pt x="1062" y="936"/>
                  </a:lnTo>
                  <a:lnTo>
                    <a:pt x="1064" y="936"/>
                  </a:lnTo>
                  <a:lnTo>
                    <a:pt x="1068" y="930"/>
                  </a:lnTo>
                  <a:lnTo>
                    <a:pt x="1070" y="926"/>
                  </a:lnTo>
                  <a:lnTo>
                    <a:pt x="1072" y="924"/>
                  </a:lnTo>
                  <a:lnTo>
                    <a:pt x="1076" y="920"/>
                  </a:lnTo>
                  <a:lnTo>
                    <a:pt x="1084" y="920"/>
                  </a:lnTo>
                  <a:lnTo>
                    <a:pt x="1088" y="918"/>
                  </a:lnTo>
                  <a:lnTo>
                    <a:pt x="1090" y="916"/>
                  </a:lnTo>
                  <a:lnTo>
                    <a:pt x="1090" y="914"/>
                  </a:lnTo>
                  <a:lnTo>
                    <a:pt x="1090" y="910"/>
                  </a:lnTo>
                  <a:lnTo>
                    <a:pt x="1086" y="904"/>
                  </a:lnTo>
                  <a:lnTo>
                    <a:pt x="1082" y="898"/>
                  </a:lnTo>
                  <a:close/>
                  <a:moveTo>
                    <a:pt x="1190" y="808"/>
                  </a:moveTo>
                  <a:lnTo>
                    <a:pt x="1190" y="808"/>
                  </a:lnTo>
                  <a:lnTo>
                    <a:pt x="1188" y="808"/>
                  </a:lnTo>
                  <a:lnTo>
                    <a:pt x="1186" y="808"/>
                  </a:lnTo>
                  <a:lnTo>
                    <a:pt x="1184" y="808"/>
                  </a:lnTo>
                  <a:lnTo>
                    <a:pt x="1182" y="808"/>
                  </a:lnTo>
                  <a:lnTo>
                    <a:pt x="1180" y="808"/>
                  </a:lnTo>
                  <a:lnTo>
                    <a:pt x="1178" y="810"/>
                  </a:lnTo>
                  <a:lnTo>
                    <a:pt x="1176" y="814"/>
                  </a:lnTo>
                  <a:lnTo>
                    <a:pt x="1178" y="814"/>
                  </a:lnTo>
                  <a:lnTo>
                    <a:pt x="1178" y="816"/>
                  </a:lnTo>
                  <a:lnTo>
                    <a:pt x="1184" y="814"/>
                  </a:lnTo>
                  <a:lnTo>
                    <a:pt x="1188" y="810"/>
                  </a:lnTo>
                  <a:lnTo>
                    <a:pt x="1190" y="808"/>
                  </a:lnTo>
                  <a:close/>
                  <a:moveTo>
                    <a:pt x="1400" y="746"/>
                  </a:moveTo>
                  <a:lnTo>
                    <a:pt x="1400" y="746"/>
                  </a:lnTo>
                  <a:lnTo>
                    <a:pt x="1394" y="744"/>
                  </a:lnTo>
                  <a:lnTo>
                    <a:pt x="1390" y="744"/>
                  </a:lnTo>
                  <a:lnTo>
                    <a:pt x="1388" y="744"/>
                  </a:lnTo>
                  <a:lnTo>
                    <a:pt x="1390" y="748"/>
                  </a:lnTo>
                  <a:lnTo>
                    <a:pt x="1394" y="750"/>
                  </a:lnTo>
                  <a:lnTo>
                    <a:pt x="1398" y="750"/>
                  </a:lnTo>
                  <a:lnTo>
                    <a:pt x="1400" y="748"/>
                  </a:lnTo>
                  <a:lnTo>
                    <a:pt x="1400" y="746"/>
                  </a:lnTo>
                  <a:close/>
                  <a:moveTo>
                    <a:pt x="1252" y="182"/>
                  </a:moveTo>
                  <a:lnTo>
                    <a:pt x="1252" y="182"/>
                  </a:lnTo>
                  <a:lnTo>
                    <a:pt x="1256" y="186"/>
                  </a:lnTo>
                  <a:lnTo>
                    <a:pt x="1256" y="188"/>
                  </a:lnTo>
                  <a:lnTo>
                    <a:pt x="1258" y="190"/>
                  </a:lnTo>
                  <a:lnTo>
                    <a:pt x="1258" y="192"/>
                  </a:lnTo>
                  <a:lnTo>
                    <a:pt x="1262" y="192"/>
                  </a:lnTo>
                  <a:lnTo>
                    <a:pt x="1272" y="190"/>
                  </a:lnTo>
                  <a:lnTo>
                    <a:pt x="1290" y="186"/>
                  </a:lnTo>
                  <a:lnTo>
                    <a:pt x="1306" y="186"/>
                  </a:lnTo>
                  <a:lnTo>
                    <a:pt x="1312" y="184"/>
                  </a:lnTo>
                  <a:lnTo>
                    <a:pt x="1316" y="182"/>
                  </a:lnTo>
                  <a:lnTo>
                    <a:pt x="1318" y="178"/>
                  </a:lnTo>
                  <a:lnTo>
                    <a:pt x="1318" y="172"/>
                  </a:lnTo>
                  <a:lnTo>
                    <a:pt x="1316" y="166"/>
                  </a:lnTo>
                  <a:lnTo>
                    <a:pt x="1312" y="162"/>
                  </a:lnTo>
                  <a:lnTo>
                    <a:pt x="1306" y="160"/>
                  </a:lnTo>
                  <a:lnTo>
                    <a:pt x="1300" y="158"/>
                  </a:lnTo>
                  <a:lnTo>
                    <a:pt x="1284" y="158"/>
                  </a:lnTo>
                  <a:lnTo>
                    <a:pt x="1266" y="162"/>
                  </a:lnTo>
                  <a:lnTo>
                    <a:pt x="1250" y="166"/>
                  </a:lnTo>
                  <a:lnTo>
                    <a:pt x="1238" y="168"/>
                  </a:lnTo>
                  <a:lnTo>
                    <a:pt x="1238" y="170"/>
                  </a:lnTo>
                  <a:lnTo>
                    <a:pt x="1238" y="174"/>
                  </a:lnTo>
                  <a:lnTo>
                    <a:pt x="1252" y="182"/>
                  </a:lnTo>
                  <a:close/>
                  <a:moveTo>
                    <a:pt x="1236" y="808"/>
                  </a:moveTo>
                  <a:lnTo>
                    <a:pt x="1236" y="808"/>
                  </a:lnTo>
                  <a:lnTo>
                    <a:pt x="1238" y="806"/>
                  </a:lnTo>
                  <a:lnTo>
                    <a:pt x="1236" y="804"/>
                  </a:lnTo>
                  <a:lnTo>
                    <a:pt x="1228" y="802"/>
                  </a:lnTo>
                  <a:lnTo>
                    <a:pt x="1224" y="798"/>
                  </a:lnTo>
                  <a:lnTo>
                    <a:pt x="1220" y="796"/>
                  </a:lnTo>
                  <a:lnTo>
                    <a:pt x="1216" y="794"/>
                  </a:lnTo>
                  <a:lnTo>
                    <a:pt x="1216" y="798"/>
                  </a:lnTo>
                  <a:lnTo>
                    <a:pt x="1216" y="802"/>
                  </a:lnTo>
                  <a:lnTo>
                    <a:pt x="1220" y="806"/>
                  </a:lnTo>
                  <a:lnTo>
                    <a:pt x="1228" y="810"/>
                  </a:lnTo>
                  <a:lnTo>
                    <a:pt x="1236" y="808"/>
                  </a:lnTo>
                  <a:close/>
                  <a:moveTo>
                    <a:pt x="902" y="108"/>
                  </a:moveTo>
                  <a:lnTo>
                    <a:pt x="902" y="108"/>
                  </a:lnTo>
                  <a:lnTo>
                    <a:pt x="902" y="114"/>
                  </a:lnTo>
                  <a:lnTo>
                    <a:pt x="904" y="120"/>
                  </a:lnTo>
                  <a:lnTo>
                    <a:pt x="906" y="124"/>
                  </a:lnTo>
                  <a:lnTo>
                    <a:pt x="910" y="126"/>
                  </a:lnTo>
                  <a:lnTo>
                    <a:pt x="912" y="128"/>
                  </a:lnTo>
                  <a:lnTo>
                    <a:pt x="910" y="128"/>
                  </a:lnTo>
                  <a:lnTo>
                    <a:pt x="900" y="130"/>
                  </a:lnTo>
                  <a:lnTo>
                    <a:pt x="886" y="130"/>
                  </a:lnTo>
                  <a:lnTo>
                    <a:pt x="884" y="132"/>
                  </a:lnTo>
                  <a:lnTo>
                    <a:pt x="886" y="136"/>
                  </a:lnTo>
                  <a:lnTo>
                    <a:pt x="898" y="148"/>
                  </a:lnTo>
                  <a:lnTo>
                    <a:pt x="922" y="172"/>
                  </a:lnTo>
                  <a:lnTo>
                    <a:pt x="936" y="184"/>
                  </a:lnTo>
                  <a:lnTo>
                    <a:pt x="948" y="192"/>
                  </a:lnTo>
                  <a:lnTo>
                    <a:pt x="960" y="194"/>
                  </a:lnTo>
                  <a:lnTo>
                    <a:pt x="970" y="192"/>
                  </a:lnTo>
                  <a:lnTo>
                    <a:pt x="980" y="188"/>
                  </a:lnTo>
                  <a:lnTo>
                    <a:pt x="990" y="182"/>
                  </a:lnTo>
                  <a:lnTo>
                    <a:pt x="1018" y="164"/>
                  </a:lnTo>
                  <a:lnTo>
                    <a:pt x="1038" y="152"/>
                  </a:lnTo>
                  <a:lnTo>
                    <a:pt x="1040" y="152"/>
                  </a:lnTo>
                  <a:lnTo>
                    <a:pt x="1042" y="154"/>
                  </a:lnTo>
                  <a:lnTo>
                    <a:pt x="1042" y="158"/>
                  </a:lnTo>
                  <a:lnTo>
                    <a:pt x="1048" y="160"/>
                  </a:lnTo>
                  <a:lnTo>
                    <a:pt x="1056" y="164"/>
                  </a:lnTo>
                  <a:lnTo>
                    <a:pt x="1072" y="166"/>
                  </a:lnTo>
                  <a:lnTo>
                    <a:pt x="1088" y="168"/>
                  </a:lnTo>
                  <a:lnTo>
                    <a:pt x="1096" y="170"/>
                  </a:lnTo>
                  <a:lnTo>
                    <a:pt x="1094" y="172"/>
                  </a:lnTo>
                  <a:lnTo>
                    <a:pt x="1088" y="176"/>
                  </a:lnTo>
                  <a:lnTo>
                    <a:pt x="1058" y="186"/>
                  </a:lnTo>
                  <a:lnTo>
                    <a:pt x="1014" y="198"/>
                  </a:lnTo>
                  <a:lnTo>
                    <a:pt x="994" y="206"/>
                  </a:lnTo>
                  <a:lnTo>
                    <a:pt x="980" y="210"/>
                  </a:lnTo>
                  <a:lnTo>
                    <a:pt x="972" y="216"/>
                  </a:lnTo>
                  <a:lnTo>
                    <a:pt x="970" y="218"/>
                  </a:lnTo>
                  <a:lnTo>
                    <a:pt x="970" y="220"/>
                  </a:lnTo>
                  <a:lnTo>
                    <a:pt x="976" y="222"/>
                  </a:lnTo>
                  <a:lnTo>
                    <a:pt x="988" y="224"/>
                  </a:lnTo>
                  <a:lnTo>
                    <a:pt x="1008" y="224"/>
                  </a:lnTo>
                  <a:lnTo>
                    <a:pt x="1034" y="222"/>
                  </a:lnTo>
                  <a:lnTo>
                    <a:pt x="1058" y="220"/>
                  </a:lnTo>
                  <a:lnTo>
                    <a:pt x="1072" y="220"/>
                  </a:lnTo>
                  <a:lnTo>
                    <a:pt x="1074" y="222"/>
                  </a:lnTo>
                  <a:lnTo>
                    <a:pt x="1076" y="222"/>
                  </a:lnTo>
                  <a:lnTo>
                    <a:pt x="1072" y="226"/>
                  </a:lnTo>
                  <a:lnTo>
                    <a:pt x="1064" y="232"/>
                  </a:lnTo>
                  <a:lnTo>
                    <a:pt x="1050" y="236"/>
                  </a:lnTo>
                  <a:lnTo>
                    <a:pt x="1036" y="242"/>
                  </a:lnTo>
                  <a:lnTo>
                    <a:pt x="1018" y="244"/>
                  </a:lnTo>
                  <a:lnTo>
                    <a:pt x="994" y="250"/>
                  </a:lnTo>
                  <a:lnTo>
                    <a:pt x="988" y="252"/>
                  </a:lnTo>
                  <a:lnTo>
                    <a:pt x="984" y="256"/>
                  </a:lnTo>
                  <a:lnTo>
                    <a:pt x="986" y="260"/>
                  </a:lnTo>
                  <a:lnTo>
                    <a:pt x="990" y="264"/>
                  </a:lnTo>
                  <a:lnTo>
                    <a:pt x="1014" y="274"/>
                  </a:lnTo>
                  <a:lnTo>
                    <a:pt x="1028" y="280"/>
                  </a:lnTo>
                  <a:lnTo>
                    <a:pt x="1036" y="286"/>
                  </a:lnTo>
                  <a:lnTo>
                    <a:pt x="1048" y="296"/>
                  </a:lnTo>
                  <a:lnTo>
                    <a:pt x="1052" y="302"/>
                  </a:lnTo>
                  <a:lnTo>
                    <a:pt x="1060" y="308"/>
                  </a:lnTo>
                  <a:lnTo>
                    <a:pt x="1072" y="312"/>
                  </a:lnTo>
                  <a:lnTo>
                    <a:pt x="1090" y="318"/>
                  </a:lnTo>
                  <a:lnTo>
                    <a:pt x="1098" y="320"/>
                  </a:lnTo>
                  <a:lnTo>
                    <a:pt x="1104" y="320"/>
                  </a:lnTo>
                  <a:lnTo>
                    <a:pt x="1110" y="318"/>
                  </a:lnTo>
                  <a:lnTo>
                    <a:pt x="1114" y="316"/>
                  </a:lnTo>
                  <a:lnTo>
                    <a:pt x="1116" y="312"/>
                  </a:lnTo>
                  <a:lnTo>
                    <a:pt x="1116" y="306"/>
                  </a:lnTo>
                  <a:lnTo>
                    <a:pt x="1118" y="294"/>
                  </a:lnTo>
                  <a:lnTo>
                    <a:pt x="1120" y="282"/>
                  </a:lnTo>
                  <a:lnTo>
                    <a:pt x="1124" y="268"/>
                  </a:lnTo>
                  <a:lnTo>
                    <a:pt x="1128" y="262"/>
                  </a:lnTo>
                  <a:lnTo>
                    <a:pt x="1132" y="256"/>
                  </a:lnTo>
                  <a:lnTo>
                    <a:pt x="1138" y="252"/>
                  </a:lnTo>
                  <a:lnTo>
                    <a:pt x="1146" y="248"/>
                  </a:lnTo>
                  <a:lnTo>
                    <a:pt x="1160" y="242"/>
                  </a:lnTo>
                  <a:lnTo>
                    <a:pt x="1166" y="236"/>
                  </a:lnTo>
                  <a:lnTo>
                    <a:pt x="1166" y="230"/>
                  </a:lnTo>
                  <a:lnTo>
                    <a:pt x="1164" y="224"/>
                  </a:lnTo>
                  <a:lnTo>
                    <a:pt x="1162" y="218"/>
                  </a:lnTo>
                  <a:lnTo>
                    <a:pt x="1162" y="214"/>
                  </a:lnTo>
                  <a:lnTo>
                    <a:pt x="1162" y="212"/>
                  </a:lnTo>
                  <a:lnTo>
                    <a:pt x="1166" y="208"/>
                  </a:lnTo>
                  <a:lnTo>
                    <a:pt x="1176" y="204"/>
                  </a:lnTo>
                  <a:lnTo>
                    <a:pt x="1182" y="202"/>
                  </a:lnTo>
                  <a:lnTo>
                    <a:pt x="1188" y="200"/>
                  </a:lnTo>
                  <a:lnTo>
                    <a:pt x="1190" y="196"/>
                  </a:lnTo>
                  <a:lnTo>
                    <a:pt x="1192" y="192"/>
                  </a:lnTo>
                  <a:lnTo>
                    <a:pt x="1194" y="186"/>
                  </a:lnTo>
                  <a:lnTo>
                    <a:pt x="1194" y="178"/>
                  </a:lnTo>
                  <a:lnTo>
                    <a:pt x="1196" y="170"/>
                  </a:lnTo>
                  <a:lnTo>
                    <a:pt x="1198" y="166"/>
                  </a:lnTo>
                  <a:lnTo>
                    <a:pt x="1202" y="164"/>
                  </a:lnTo>
                  <a:lnTo>
                    <a:pt x="1206" y="160"/>
                  </a:lnTo>
                  <a:lnTo>
                    <a:pt x="1212" y="158"/>
                  </a:lnTo>
                  <a:lnTo>
                    <a:pt x="1234" y="156"/>
                  </a:lnTo>
                  <a:lnTo>
                    <a:pt x="1272" y="152"/>
                  </a:lnTo>
                  <a:lnTo>
                    <a:pt x="1284" y="148"/>
                  </a:lnTo>
                  <a:lnTo>
                    <a:pt x="1290" y="146"/>
                  </a:lnTo>
                  <a:lnTo>
                    <a:pt x="1290" y="144"/>
                  </a:lnTo>
                  <a:lnTo>
                    <a:pt x="1290" y="142"/>
                  </a:lnTo>
                  <a:lnTo>
                    <a:pt x="1284" y="138"/>
                  </a:lnTo>
                  <a:lnTo>
                    <a:pt x="1274" y="136"/>
                  </a:lnTo>
                  <a:lnTo>
                    <a:pt x="1260" y="130"/>
                  </a:lnTo>
                  <a:lnTo>
                    <a:pt x="1244" y="126"/>
                  </a:lnTo>
                  <a:lnTo>
                    <a:pt x="1236" y="124"/>
                  </a:lnTo>
                  <a:lnTo>
                    <a:pt x="1226" y="118"/>
                  </a:lnTo>
                  <a:lnTo>
                    <a:pt x="1224" y="116"/>
                  </a:lnTo>
                  <a:lnTo>
                    <a:pt x="1220" y="114"/>
                  </a:lnTo>
                  <a:lnTo>
                    <a:pt x="1202" y="114"/>
                  </a:lnTo>
                  <a:lnTo>
                    <a:pt x="1190" y="112"/>
                  </a:lnTo>
                  <a:lnTo>
                    <a:pt x="1186" y="110"/>
                  </a:lnTo>
                  <a:lnTo>
                    <a:pt x="1184" y="106"/>
                  </a:lnTo>
                  <a:lnTo>
                    <a:pt x="1182" y="102"/>
                  </a:lnTo>
                  <a:lnTo>
                    <a:pt x="1182" y="96"/>
                  </a:lnTo>
                  <a:lnTo>
                    <a:pt x="1182" y="90"/>
                  </a:lnTo>
                  <a:lnTo>
                    <a:pt x="1178" y="84"/>
                  </a:lnTo>
                  <a:lnTo>
                    <a:pt x="1170" y="78"/>
                  </a:lnTo>
                  <a:lnTo>
                    <a:pt x="1162" y="74"/>
                  </a:lnTo>
                  <a:lnTo>
                    <a:pt x="1156" y="76"/>
                  </a:lnTo>
                  <a:lnTo>
                    <a:pt x="1152" y="82"/>
                  </a:lnTo>
                  <a:lnTo>
                    <a:pt x="1148" y="88"/>
                  </a:lnTo>
                  <a:lnTo>
                    <a:pt x="1144" y="96"/>
                  </a:lnTo>
                  <a:lnTo>
                    <a:pt x="1144" y="98"/>
                  </a:lnTo>
                  <a:lnTo>
                    <a:pt x="1142" y="94"/>
                  </a:lnTo>
                  <a:lnTo>
                    <a:pt x="1140" y="84"/>
                  </a:lnTo>
                  <a:lnTo>
                    <a:pt x="1140" y="78"/>
                  </a:lnTo>
                  <a:lnTo>
                    <a:pt x="1142" y="74"/>
                  </a:lnTo>
                  <a:lnTo>
                    <a:pt x="1144" y="70"/>
                  </a:lnTo>
                  <a:lnTo>
                    <a:pt x="1150" y="66"/>
                  </a:lnTo>
                  <a:lnTo>
                    <a:pt x="1152" y="64"/>
                  </a:lnTo>
                  <a:lnTo>
                    <a:pt x="1132" y="54"/>
                  </a:lnTo>
                  <a:lnTo>
                    <a:pt x="1124" y="50"/>
                  </a:lnTo>
                  <a:lnTo>
                    <a:pt x="1108" y="50"/>
                  </a:lnTo>
                  <a:lnTo>
                    <a:pt x="1100" y="50"/>
                  </a:lnTo>
                  <a:lnTo>
                    <a:pt x="1092" y="48"/>
                  </a:lnTo>
                  <a:lnTo>
                    <a:pt x="1084" y="42"/>
                  </a:lnTo>
                  <a:lnTo>
                    <a:pt x="1080" y="40"/>
                  </a:lnTo>
                  <a:lnTo>
                    <a:pt x="1076" y="40"/>
                  </a:lnTo>
                  <a:lnTo>
                    <a:pt x="1070" y="40"/>
                  </a:lnTo>
                  <a:lnTo>
                    <a:pt x="1062" y="44"/>
                  </a:lnTo>
                  <a:lnTo>
                    <a:pt x="1058" y="48"/>
                  </a:lnTo>
                  <a:lnTo>
                    <a:pt x="1056" y="54"/>
                  </a:lnTo>
                  <a:lnTo>
                    <a:pt x="1054" y="58"/>
                  </a:lnTo>
                  <a:lnTo>
                    <a:pt x="1056" y="66"/>
                  </a:lnTo>
                  <a:lnTo>
                    <a:pt x="1060" y="80"/>
                  </a:lnTo>
                  <a:lnTo>
                    <a:pt x="1068" y="94"/>
                  </a:lnTo>
                  <a:lnTo>
                    <a:pt x="1084" y="120"/>
                  </a:lnTo>
                  <a:lnTo>
                    <a:pt x="1086" y="130"/>
                  </a:lnTo>
                  <a:lnTo>
                    <a:pt x="1086" y="132"/>
                  </a:lnTo>
                  <a:lnTo>
                    <a:pt x="1084" y="132"/>
                  </a:lnTo>
                  <a:lnTo>
                    <a:pt x="1080" y="132"/>
                  </a:lnTo>
                  <a:lnTo>
                    <a:pt x="1076" y="130"/>
                  </a:lnTo>
                  <a:lnTo>
                    <a:pt x="1068" y="122"/>
                  </a:lnTo>
                  <a:lnTo>
                    <a:pt x="1048" y="96"/>
                  </a:lnTo>
                  <a:lnTo>
                    <a:pt x="1036" y="82"/>
                  </a:lnTo>
                  <a:lnTo>
                    <a:pt x="1026" y="72"/>
                  </a:lnTo>
                  <a:lnTo>
                    <a:pt x="1020" y="68"/>
                  </a:lnTo>
                  <a:lnTo>
                    <a:pt x="1014" y="66"/>
                  </a:lnTo>
                  <a:lnTo>
                    <a:pt x="1008" y="64"/>
                  </a:lnTo>
                  <a:lnTo>
                    <a:pt x="1004" y="66"/>
                  </a:lnTo>
                  <a:lnTo>
                    <a:pt x="998" y="68"/>
                  </a:lnTo>
                  <a:lnTo>
                    <a:pt x="994" y="70"/>
                  </a:lnTo>
                  <a:lnTo>
                    <a:pt x="990" y="78"/>
                  </a:lnTo>
                  <a:lnTo>
                    <a:pt x="988" y="88"/>
                  </a:lnTo>
                  <a:lnTo>
                    <a:pt x="986" y="96"/>
                  </a:lnTo>
                  <a:lnTo>
                    <a:pt x="986" y="108"/>
                  </a:lnTo>
                  <a:lnTo>
                    <a:pt x="984" y="106"/>
                  </a:lnTo>
                  <a:lnTo>
                    <a:pt x="980" y="100"/>
                  </a:lnTo>
                  <a:lnTo>
                    <a:pt x="974" y="90"/>
                  </a:lnTo>
                  <a:lnTo>
                    <a:pt x="968" y="84"/>
                  </a:lnTo>
                  <a:lnTo>
                    <a:pt x="960" y="80"/>
                  </a:lnTo>
                  <a:lnTo>
                    <a:pt x="954" y="78"/>
                  </a:lnTo>
                  <a:lnTo>
                    <a:pt x="950" y="76"/>
                  </a:lnTo>
                  <a:lnTo>
                    <a:pt x="948" y="76"/>
                  </a:lnTo>
                  <a:lnTo>
                    <a:pt x="960" y="72"/>
                  </a:lnTo>
                  <a:lnTo>
                    <a:pt x="972" y="70"/>
                  </a:lnTo>
                  <a:lnTo>
                    <a:pt x="978" y="66"/>
                  </a:lnTo>
                  <a:lnTo>
                    <a:pt x="984" y="62"/>
                  </a:lnTo>
                  <a:lnTo>
                    <a:pt x="984" y="60"/>
                  </a:lnTo>
                  <a:lnTo>
                    <a:pt x="982" y="56"/>
                  </a:lnTo>
                  <a:lnTo>
                    <a:pt x="978" y="56"/>
                  </a:lnTo>
                  <a:lnTo>
                    <a:pt x="970" y="56"/>
                  </a:lnTo>
                  <a:lnTo>
                    <a:pt x="958" y="60"/>
                  </a:lnTo>
                  <a:lnTo>
                    <a:pt x="946" y="62"/>
                  </a:lnTo>
                  <a:lnTo>
                    <a:pt x="938" y="62"/>
                  </a:lnTo>
                  <a:lnTo>
                    <a:pt x="934" y="62"/>
                  </a:lnTo>
                  <a:lnTo>
                    <a:pt x="930" y="58"/>
                  </a:lnTo>
                  <a:lnTo>
                    <a:pt x="928" y="56"/>
                  </a:lnTo>
                  <a:lnTo>
                    <a:pt x="926" y="56"/>
                  </a:lnTo>
                  <a:lnTo>
                    <a:pt x="922" y="58"/>
                  </a:lnTo>
                  <a:lnTo>
                    <a:pt x="916" y="60"/>
                  </a:lnTo>
                  <a:lnTo>
                    <a:pt x="908" y="64"/>
                  </a:lnTo>
                  <a:lnTo>
                    <a:pt x="904" y="64"/>
                  </a:lnTo>
                  <a:lnTo>
                    <a:pt x="902" y="64"/>
                  </a:lnTo>
                  <a:lnTo>
                    <a:pt x="900" y="60"/>
                  </a:lnTo>
                  <a:lnTo>
                    <a:pt x="896" y="58"/>
                  </a:lnTo>
                  <a:lnTo>
                    <a:pt x="892" y="58"/>
                  </a:lnTo>
                  <a:lnTo>
                    <a:pt x="884" y="60"/>
                  </a:lnTo>
                  <a:lnTo>
                    <a:pt x="874" y="64"/>
                  </a:lnTo>
                  <a:lnTo>
                    <a:pt x="862" y="72"/>
                  </a:lnTo>
                  <a:lnTo>
                    <a:pt x="856" y="78"/>
                  </a:lnTo>
                  <a:lnTo>
                    <a:pt x="854" y="82"/>
                  </a:lnTo>
                  <a:lnTo>
                    <a:pt x="854" y="88"/>
                  </a:lnTo>
                  <a:lnTo>
                    <a:pt x="858" y="92"/>
                  </a:lnTo>
                  <a:lnTo>
                    <a:pt x="862" y="98"/>
                  </a:lnTo>
                  <a:lnTo>
                    <a:pt x="872" y="112"/>
                  </a:lnTo>
                  <a:lnTo>
                    <a:pt x="878" y="116"/>
                  </a:lnTo>
                  <a:lnTo>
                    <a:pt x="884" y="118"/>
                  </a:lnTo>
                  <a:lnTo>
                    <a:pt x="890" y="114"/>
                  </a:lnTo>
                  <a:lnTo>
                    <a:pt x="894" y="110"/>
                  </a:lnTo>
                  <a:lnTo>
                    <a:pt x="902" y="104"/>
                  </a:lnTo>
                  <a:lnTo>
                    <a:pt x="902" y="108"/>
                  </a:lnTo>
                  <a:close/>
                  <a:moveTo>
                    <a:pt x="1272" y="818"/>
                  </a:moveTo>
                  <a:lnTo>
                    <a:pt x="1272" y="818"/>
                  </a:lnTo>
                  <a:lnTo>
                    <a:pt x="1272" y="816"/>
                  </a:lnTo>
                  <a:lnTo>
                    <a:pt x="1270" y="814"/>
                  </a:lnTo>
                  <a:lnTo>
                    <a:pt x="1266" y="812"/>
                  </a:lnTo>
                  <a:lnTo>
                    <a:pt x="1264" y="814"/>
                  </a:lnTo>
                  <a:lnTo>
                    <a:pt x="1264" y="818"/>
                  </a:lnTo>
                  <a:lnTo>
                    <a:pt x="1264" y="820"/>
                  </a:lnTo>
                  <a:lnTo>
                    <a:pt x="1272" y="818"/>
                  </a:lnTo>
                  <a:close/>
                  <a:moveTo>
                    <a:pt x="1168" y="848"/>
                  </a:moveTo>
                  <a:lnTo>
                    <a:pt x="1168" y="848"/>
                  </a:lnTo>
                  <a:lnTo>
                    <a:pt x="1176" y="848"/>
                  </a:lnTo>
                  <a:lnTo>
                    <a:pt x="1180" y="848"/>
                  </a:lnTo>
                  <a:lnTo>
                    <a:pt x="1182" y="844"/>
                  </a:lnTo>
                  <a:lnTo>
                    <a:pt x="1184" y="840"/>
                  </a:lnTo>
                  <a:lnTo>
                    <a:pt x="1190" y="836"/>
                  </a:lnTo>
                  <a:lnTo>
                    <a:pt x="1192" y="834"/>
                  </a:lnTo>
                  <a:lnTo>
                    <a:pt x="1192" y="832"/>
                  </a:lnTo>
                  <a:lnTo>
                    <a:pt x="1192" y="830"/>
                  </a:lnTo>
                  <a:lnTo>
                    <a:pt x="1188" y="828"/>
                  </a:lnTo>
                  <a:lnTo>
                    <a:pt x="1182" y="826"/>
                  </a:lnTo>
                  <a:lnTo>
                    <a:pt x="1180" y="826"/>
                  </a:lnTo>
                  <a:lnTo>
                    <a:pt x="1180" y="828"/>
                  </a:lnTo>
                  <a:lnTo>
                    <a:pt x="1176" y="830"/>
                  </a:lnTo>
                  <a:lnTo>
                    <a:pt x="1174" y="830"/>
                  </a:lnTo>
                  <a:lnTo>
                    <a:pt x="1172" y="832"/>
                  </a:lnTo>
                  <a:lnTo>
                    <a:pt x="1170" y="832"/>
                  </a:lnTo>
                  <a:lnTo>
                    <a:pt x="1166" y="832"/>
                  </a:lnTo>
                  <a:lnTo>
                    <a:pt x="1164" y="832"/>
                  </a:lnTo>
                  <a:lnTo>
                    <a:pt x="1162" y="834"/>
                  </a:lnTo>
                  <a:lnTo>
                    <a:pt x="1162" y="838"/>
                  </a:lnTo>
                  <a:lnTo>
                    <a:pt x="1160" y="842"/>
                  </a:lnTo>
                  <a:lnTo>
                    <a:pt x="1156" y="842"/>
                  </a:lnTo>
                  <a:lnTo>
                    <a:pt x="1154" y="842"/>
                  </a:lnTo>
                  <a:lnTo>
                    <a:pt x="1152" y="844"/>
                  </a:lnTo>
                  <a:lnTo>
                    <a:pt x="1152" y="846"/>
                  </a:lnTo>
                  <a:lnTo>
                    <a:pt x="1154" y="848"/>
                  </a:lnTo>
                  <a:lnTo>
                    <a:pt x="1168" y="848"/>
                  </a:lnTo>
                  <a:close/>
                  <a:moveTo>
                    <a:pt x="1214" y="822"/>
                  </a:moveTo>
                  <a:lnTo>
                    <a:pt x="1214" y="822"/>
                  </a:lnTo>
                  <a:lnTo>
                    <a:pt x="1218" y="816"/>
                  </a:lnTo>
                  <a:lnTo>
                    <a:pt x="1218" y="814"/>
                  </a:lnTo>
                  <a:lnTo>
                    <a:pt x="1216" y="814"/>
                  </a:lnTo>
                  <a:lnTo>
                    <a:pt x="1212" y="812"/>
                  </a:lnTo>
                  <a:lnTo>
                    <a:pt x="1208" y="814"/>
                  </a:lnTo>
                  <a:lnTo>
                    <a:pt x="1206" y="814"/>
                  </a:lnTo>
                  <a:lnTo>
                    <a:pt x="1202" y="812"/>
                  </a:lnTo>
                  <a:lnTo>
                    <a:pt x="1198" y="810"/>
                  </a:lnTo>
                  <a:lnTo>
                    <a:pt x="1196" y="812"/>
                  </a:lnTo>
                  <a:lnTo>
                    <a:pt x="1192" y="814"/>
                  </a:lnTo>
                  <a:lnTo>
                    <a:pt x="1190" y="814"/>
                  </a:lnTo>
                  <a:lnTo>
                    <a:pt x="1188" y="814"/>
                  </a:lnTo>
                  <a:lnTo>
                    <a:pt x="1188" y="816"/>
                  </a:lnTo>
                  <a:lnTo>
                    <a:pt x="1184" y="820"/>
                  </a:lnTo>
                  <a:lnTo>
                    <a:pt x="1182" y="822"/>
                  </a:lnTo>
                  <a:lnTo>
                    <a:pt x="1184" y="824"/>
                  </a:lnTo>
                  <a:lnTo>
                    <a:pt x="1190" y="824"/>
                  </a:lnTo>
                  <a:lnTo>
                    <a:pt x="1196" y="828"/>
                  </a:lnTo>
                  <a:lnTo>
                    <a:pt x="1200" y="830"/>
                  </a:lnTo>
                  <a:lnTo>
                    <a:pt x="1204" y="830"/>
                  </a:lnTo>
                  <a:lnTo>
                    <a:pt x="1214" y="822"/>
                  </a:lnTo>
                  <a:close/>
                  <a:moveTo>
                    <a:pt x="1352" y="792"/>
                  </a:moveTo>
                  <a:lnTo>
                    <a:pt x="1352" y="792"/>
                  </a:lnTo>
                  <a:lnTo>
                    <a:pt x="1348" y="790"/>
                  </a:lnTo>
                  <a:lnTo>
                    <a:pt x="1344" y="788"/>
                  </a:lnTo>
                  <a:lnTo>
                    <a:pt x="1338" y="788"/>
                  </a:lnTo>
                  <a:lnTo>
                    <a:pt x="1330" y="790"/>
                  </a:lnTo>
                  <a:lnTo>
                    <a:pt x="1328" y="792"/>
                  </a:lnTo>
                  <a:lnTo>
                    <a:pt x="1330" y="794"/>
                  </a:lnTo>
                  <a:lnTo>
                    <a:pt x="1340" y="798"/>
                  </a:lnTo>
                  <a:lnTo>
                    <a:pt x="1350" y="796"/>
                  </a:lnTo>
                  <a:lnTo>
                    <a:pt x="1352" y="796"/>
                  </a:lnTo>
                  <a:lnTo>
                    <a:pt x="1352" y="792"/>
                  </a:lnTo>
                  <a:close/>
                  <a:moveTo>
                    <a:pt x="1326" y="780"/>
                  </a:moveTo>
                  <a:lnTo>
                    <a:pt x="1326" y="780"/>
                  </a:lnTo>
                  <a:lnTo>
                    <a:pt x="1330" y="778"/>
                  </a:lnTo>
                  <a:lnTo>
                    <a:pt x="1334" y="776"/>
                  </a:lnTo>
                  <a:lnTo>
                    <a:pt x="1338" y="776"/>
                  </a:lnTo>
                  <a:lnTo>
                    <a:pt x="1342" y="776"/>
                  </a:lnTo>
                  <a:lnTo>
                    <a:pt x="1346" y="778"/>
                  </a:lnTo>
                  <a:lnTo>
                    <a:pt x="1350" y="776"/>
                  </a:lnTo>
                  <a:lnTo>
                    <a:pt x="1364" y="766"/>
                  </a:lnTo>
                  <a:lnTo>
                    <a:pt x="1372" y="760"/>
                  </a:lnTo>
                  <a:lnTo>
                    <a:pt x="1372" y="758"/>
                  </a:lnTo>
                  <a:lnTo>
                    <a:pt x="1372" y="756"/>
                  </a:lnTo>
                  <a:lnTo>
                    <a:pt x="1368" y="756"/>
                  </a:lnTo>
                  <a:lnTo>
                    <a:pt x="1362" y="756"/>
                  </a:lnTo>
                  <a:lnTo>
                    <a:pt x="1356" y="758"/>
                  </a:lnTo>
                  <a:lnTo>
                    <a:pt x="1358" y="760"/>
                  </a:lnTo>
                  <a:lnTo>
                    <a:pt x="1358" y="762"/>
                  </a:lnTo>
                  <a:lnTo>
                    <a:pt x="1356" y="764"/>
                  </a:lnTo>
                  <a:lnTo>
                    <a:pt x="1350" y="762"/>
                  </a:lnTo>
                  <a:lnTo>
                    <a:pt x="1348" y="762"/>
                  </a:lnTo>
                  <a:lnTo>
                    <a:pt x="1346" y="762"/>
                  </a:lnTo>
                  <a:lnTo>
                    <a:pt x="1342" y="766"/>
                  </a:lnTo>
                  <a:lnTo>
                    <a:pt x="1342" y="770"/>
                  </a:lnTo>
                  <a:lnTo>
                    <a:pt x="1340" y="768"/>
                  </a:lnTo>
                  <a:lnTo>
                    <a:pt x="1338" y="766"/>
                  </a:lnTo>
                  <a:lnTo>
                    <a:pt x="1332" y="766"/>
                  </a:lnTo>
                  <a:lnTo>
                    <a:pt x="1318" y="770"/>
                  </a:lnTo>
                  <a:lnTo>
                    <a:pt x="1314" y="774"/>
                  </a:lnTo>
                  <a:lnTo>
                    <a:pt x="1318" y="776"/>
                  </a:lnTo>
                  <a:lnTo>
                    <a:pt x="1320" y="776"/>
                  </a:lnTo>
                  <a:lnTo>
                    <a:pt x="1322" y="778"/>
                  </a:lnTo>
                  <a:lnTo>
                    <a:pt x="1320" y="780"/>
                  </a:lnTo>
                  <a:lnTo>
                    <a:pt x="1326" y="780"/>
                  </a:lnTo>
                  <a:close/>
                  <a:moveTo>
                    <a:pt x="1414" y="220"/>
                  </a:moveTo>
                  <a:lnTo>
                    <a:pt x="1414" y="220"/>
                  </a:lnTo>
                  <a:lnTo>
                    <a:pt x="1408" y="216"/>
                  </a:lnTo>
                  <a:lnTo>
                    <a:pt x="1402" y="216"/>
                  </a:lnTo>
                  <a:lnTo>
                    <a:pt x="1392" y="218"/>
                  </a:lnTo>
                  <a:lnTo>
                    <a:pt x="1388" y="220"/>
                  </a:lnTo>
                  <a:lnTo>
                    <a:pt x="1382" y="220"/>
                  </a:lnTo>
                  <a:lnTo>
                    <a:pt x="1374" y="218"/>
                  </a:lnTo>
                  <a:lnTo>
                    <a:pt x="1364" y="214"/>
                  </a:lnTo>
                  <a:lnTo>
                    <a:pt x="1356" y="208"/>
                  </a:lnTo>
                  <a:lnTo>
                    <a:pt x="1354" y="204"/>
                  </a:lnTo>
                  <a:lnTo>
                    <a:pt x="1356" y="200"/>
                  </a:lnTo>
                  <a:lnTo>
                    <a:pt x="1360" y="198"/>
                  </a:lnTo>
                  <a:lnTo>
                    <a:pt x="1370" y="194"/>
                  </a:lnTo>
                  <a:lnTo>
                    <a:pt x="1370" y="192"/>
                  </a:lnTo>
                  <a:lnTo>
                    <a:pt x="1366" y="190"/>
                  </a:lnTo>
                  <a:lnTo>
                    <a:pt x="1354" y="188"/>
                  </a:lnTo>
                  <a:lnTo>
                    <a:pt x="1336" y="188"/>
                  </a:lnTo>
                  <a:lnTo>
                    <a:pt x="1316" y="188"/>
                  </a:lnTo>
                  <a:lnTo>
                    <a:pt x="1296" y="190"/>
                  </a:lnTo>
                  <a:lnTo>
                    <a:pt x="1280" y="194"/>
                  </a:lnTo>
                  <a:lnTo>
                    <a:pt x="1274" y="196"/>
                  </a:lnTo>
                  <a:lnTo>
                    <a:pt x="1270" y="198"/>
                  </a:lnTo>
                  <a:lnTo>
                    <a:pt x="1270" y="202"/>
                  </a:lnTo>
                  <a:lnTo>
                    <a:pt x="1272" y="204"/>
                  </a:lnTo>
                  <a:lnTo>
                    <a:pt x="1276" y="208"/>
                  </a:lnTo>
                  <a:lnTo>
                    <a:pt x="1286" y="212"/>
                  </a:lnTo>
                  <a:lnTo>
                    <a:pt x="1292" y="214"/>
                  </a:lnTo>
                  <a:lnTo>
                    <a:pt x="1292" y="216"/>
                  </a:lnTo>
                  <a:lnTo>
                    <a:pt x="1292" y="218"/>
                  </a:lnTo>
                  <a:lnTo>
                    <a:pt x="1286" y="224"/>
                  </a:lnTo>
                  <a:lnTo>
                    <a:pt x="1272" y="236"/>
                  </a:lnTo>
                  <a:lnTo>
                    <a:pt x="1264" y="242"/>
                  </a:lnTo>
                  <a:lnTo>
                    <a:pt x="1262" y="246"/>
                  </a:lnTo>
                  <a:lnTo>
                    <a:pt x="1264" y="248"/>
                  </a:lnTo>
                  <a:lnTo>
                    <a:pt x="1270" y="250"/>
                  </a:lnTo>
                  <a:lnTo>
                    <a:pt x="1288" y="250"/>
                  </a:lnTo>
                  <a:lnTo>
                    <a:pt x="1314" y="246"/>
                  </a:lnTo>
                  <a:lnTo>
                    <a:pt x="1324" y="248"/>
                  </a:lnTo>
                  <a:lnTo>
                    <a:pt x="1328" y="248"/>
                  </a:lnTo>
                  <a:lnTo>
                    <a:pt x="1328" y="250"/>
                  </a:lnTo>
                  <a:lnTo>
                    <a:pt x="1328" y="256"/>
                  </a:lnTo>
                  <a:lnTo>
                    <a:pt x="1328" y="260"/>
                  </a:lnTo>
                  <a:lnTo>
                    <a:pt x="1326" y="264"/>
                  </a:lnTo>
                  <a:lnTo>
                    <a:pt x="1326" y="266"/>
                  </a:lnTo>
                  <a:lnTo>
                    <a:pt x="1328" y="266"/>
                  </a:lnTo>
                  <a:lnTo>
                    <a:pt x="1336" y="266"/>
                  </a:lnTo>
                  <a:lnTo>
                    <a:pt x="1350" y="260"/>
                  </a:lnTo>
                  <a:lnTo>
                    <a:pt x="1376" y="250"/>
                  </a:lnTo>
                  <a:lnTo>
                    <a:pt x="1402" y="238"/>
                  </a:lnTo>
                  <a:lnTo>
                    <a:pt x="1412" y="234"/>
                  </a:lnTo>
                  <a:lnTo>
                    <a:pt x="1418" y="228"/>
                  </a:lnTo>
                  <a:lnTo>
                    <a:pt x="1420" y="226"/>
                  </a:lnTo>
                  <a:lnTo>
                    <a:pt x="1420" y="224"/>
                  </a:lnTo>
                  <a:lnTo>
                    <a:pt x="1418" y="222"/>
                  </a:lnTo>
                  <a:lnTo>
                    <a:pt x="1414" y="220"/>
                  </a:lnTo>
                  <a:close/>
                  <a:moveTo>
                    <a:pt x="1370" y="792"/>
                  </a:moveTo>
                  <a:lnTo>
                    <a:pt x="1370" y="792"/>
                  </a:lnTo>
                  <a:lnTo>
                    <a:pt x="1378" y="782"/>
                  </a:lnTo>
                  <a:lnTo>
                    <a:pt x="1380" y="776"/>
                  </a:lnTo>
                  <a:lnTo>
                    <a:pt x="1378" y="774"/>
                  </a:lnTo>
                  <a:lnTo>
                    <a:pt x="1376" y="772"/>
                  </a:lnTo>
                  <a:lnTo>
                    <a:pt x="1372" y="770"/>
                  </a:lnTo>
                  <a:lnTo>
                    <a:pt x="1370" y="774"/>
                  </a:lnTo>
                  <a:lnTo>
                    <a:pt x="1362" y="776"/>
                  </a:lnTo>
                  <a:lnTo>
                    <a:pt x="1354" y="780"/>
                  </a:lnTo>
                  <a:lnTo>
                    <a:pt x="1350" y="784"/>
                  </a:lnTo>
                  <a:lnTo>
                    <a:pt x="1350" y="786"/>
                  </a:lnTo>
                  <a:lnTo>
                    <a:pt x="1350" y="788"/>
                  </a:lnTo>
                  <a:lnTo>
                    <a:pt x="1356" y="792"/>
                  </a:lnTo>
                  <a:lnTo>
                    <a:pt x="1364" y="794"/>
                  </a:lnTo>
                  <a:lnTo>
                    <a:pt x="1366" y="794"/>
                  </a:lnTo>
                  <a:lnTo>
                    <a:pt x="1370" y="792"/>
                  </a:lnTo>
                  <a:close/>
                  <a:moveTo>
                    <a:pt x="1388" y="762"/>
                  </a:moveTo>
                  <a:lnTo>
                    <a:pt x="1388" y="762"/>
                  </a:lnTo>
                  <a:lnTo>
                    <a:pt x="1384" y="762"/>
                  </a:lnTo>
                  <a:lnTo>
                    <a:pt x="1380" y="764"/>
                  </a:lnTo>
                  <a:lnTo>
                    <a:pt x="1380" y="766"/>
                  </a:lnTo>
                  <a:lnTo>
                    <a:pt x="1380" y="770"/>
                  </a:lnTo>
                  <a:lnTo>
                    <a:pt x="1384" y="776"/>
                  </a:lnTo>
                  <a:lnTo>
                    <a:pt x="1386" y="778"/>
                  </a:lnTo>
                  <a:lnTo>
                    <a:pt x="1388" y="778"/>
                  </a:lnTo>
                  <a:lnTo>
                    <a:pt x="1394" y="776"/>
                  </a:lnTo>
                  <a:lnTo>
                    <a:pt x="1396" y="772"/>
                  </a:lnTo>
                  <a:lnTo>
                    <a:pt x="1396" y="770"/>
                  </a:lnTo>
                  <a:lnTo>
                    <a:pt x="1396" y="766"/>
                  </a:lnTo>
                  <a:lnTo>
                    <a:pt x="1392" y="764"/>
                  </a:lnTo>
                  <a:lnTo>
                    <a:pt x="1388" y="762"/>
                  </a:lnTo>
                  <a:close/>
                  <a:moveTo>
                    <a:pt x="1264" y="804"/>
                  </a:moveTo>
                  <a:lnTo>
                    <a:pt x="1264" y="804"/>
                  </a:lnTo>
                  <a:lnTo>
                    <a:pt x="1264" y="800"/>
                  </a:lnTo>
                  <a:lnTo>
                    <a:pt x="1262" y="798"/>
                  </a:lnTo>
                  <a:lnTo>
                    <a:pt x="1258" y="798"/>
                  </a:lnTo>
                  <a:lnTo>
                    <a:pt x="1252" y="802"/>
                  </a:lnTo>
                  <a:lnTo>
                    <a:pt x="1248" y="804"/>
                  </a:lnTo>
                  <a:lnTo>
                    <a:pt x="1248" y="808"/>
                  </a:lnTo>
                  <a:lnTo>
                    <a:pt x="1250" y="810"/>
                  </a:lnTo>
                  <a:lnTo>
                    <a:pt x="1254" y="812"/>
                  </a:lnTo>
                  <a:lnTo>
                    <a:pt x="1260" y="814"/>
                  </a:lnTo>
                  <a:lnTo>
                    <a:pt x="1262" y="812"/>
                  </a:lnTo>
                  <a:lnTo>
                    <a:pt x="1264" y="804"/>
                  </a:lnTo>
                  <a:close/>
                  <a:moveTo>
                    <a:pt x="1102" y="904"/>
                  </a:moveTo>
                  <a:lnTo>
                    <a:pt x="1102" y="904"/>
                  </a:lnTo>
                  <a:lnTo>
                    <a:pt x="1102" y="908"/>
                  </a:lnTo>
                  <a:lnTo>
                    <a:pt x="1104" y="908"/>
                  </a:lnTo>
                  <a:lnTo>
                    <a:pt x="1112" y="908"/>
                  </a:lnTo>
                  <a:lnTo>
                    <a:pt x="1114" y="906"/>
                  </a:lnTo>
                  <a:lnTo>
                    <a:pt x="1112" y="902"/>
                  </a:lnTo>
                  <a:lnTo>
                    <a:pt x="1106" y="902"/>
                  </a:lnTo>
                  <a:lnTo>
                    <a:pt x="1104" y="902"/>
                  </a:lnTo>
                  <a:lnTo>
                    <a:pt x="1102" y="904"/>
                  </a:lnTo>
                  <a:close/>
                  <a:moveTo>
                    <a:pt x="1116" y="898"/>
                  </a:moveTo>
                  <a:lnTo>
                    <a:pt x="1116" y="898"/>
                  </a:lnTo>
                  <a:lnTo>
                    <a:pt x="1120" y="900"/>
                  </a:lnTo>
                  <a:lnTo>
                    <a:pt x="1122" y="898"/>
                  </a:lnTo>
                  <a:lnTo>
                    <a:pt x="1124" y="896"/>
                  </a:lnTo>
                  <a:lnTo>
                    <a:pt x="1124" y="894"/>
                  </a:lnTo>
                  <a:lnTo>
                    <a:pt x="1120" y="892"/>
                  </a:lnTo>
                  <a:lnTo>
                    <a:pt x="1116" y="894"/>
                  </a:lnTo>
                  <a:lnTo>
                    <a:pt x="1114" y="896"/>
                  </a:lnTo>
                  <a:lnTo>
                    <a:pt x="1116" y="898"/>
                  </a:lnTo>
                  <a:close/>
                  <a:moveTo>
                    <a:pt x="1150" y="850"/>
                  </a:moveTo>
                  <a:lnTo>
                    <a:pt x="1150" y="850"/>
                  </a:lnTo>
                  <a:lnTo>
                    <a:pt x="1148" y="850"/>
                  </a:lnTo>
                  <a:lnTo>
                    <a:pt x="1148" y="848"/>
                  </a:lnTo>
                  <a:lnTo>
                    <a:pt x="1146" y="846"/>
                  </a:lnTo>
                  <a:lnTo>
                    <a:pt x="1144" y="846"/>
                  </a:lnTo>
                  <a:lnTo>
                    <a:pt x="1142" y="848"/>
                  </a:lnTo>
                  <a:lnTo>
                    <a:pt x="1140" y="846"/>
                  </a:lnTo>
                  <a:lnTo>
                    <a:pt x="1138" y="844"/>
                  </a:lnTo>
                  <a:lnTo>
                    <a:pt x="1136" y="846"/>
                  </a:lnTo>
                  <a:lnTo>
                    <a:pt x="1136" y="848"/>
                  </a:lnTo>
                  <a:lnTo>
                    <a:pt x="1132" y="848"/>
                  </a:lnTo>
                  <a:lnTo>
                    <a:pt x="1130" y="846"/>
                  </a:lnTo>
                  <a:lnTo>
                    <a:pt x="1130" y="850"/>
                  </a:lnTo>
                  <a:lnTo>
                    <a:pt x="1130" y="852"/>
                  </a:lnTo>
                  <a:lnTo>
                    <a:pt x="1128" y="850"/>
                  </a:lnTo>
                  <a:lnTo>
                    <a:pt x="1124" y="850"/>
                  </a:lnTo>
                  <a:lnTo>
                    <a:pt x="1120" y="850"/>
                  </a:lnTo>
                  <a:lnTo>
                    <a:pt x="1118" y="854"/>
                  </a:lnTo>
                  <a:lnTo>
                    <a:pt x="1120" y="856"/>
                  </a:lnTo>
                  <a:lnTo>
                    <a:pt x="1124" y="856"/>
                  </a:lnTo>
                  <a:lnTo>
                    <a:pt x="1124" y="858"/>
                  </a:lnTo>
                  <a:lnTo>
                    <a:pt x="1120" y="860"/>
                  </a:lnTo>
                  <a:lnTo>
                    <a:pt x="1114" y="860"/>
                  </a:lnTo>
                  <a:lnTo>
                    <a:pt x="1108" y="860"/>
                  </a:lnTo>
                  <a:lnTo>
                    <a:pt x="1108" y="862"/>
                  </a:lnTo>
                  <a:lnTo>
                    <a:pt x="1110" y="862"/>
                  </a:lnTo>
                  <a:lnTo>
                    <a:pt x="1110" y="864"/>
                  </a:lnTo>
                  <a:lnTo>
                    <a:pt x="1108" y="866"/>
                  </a:lnTo>
                  <a:lnTo>
                    <a:pt x="1106" y="866"/>
                  </a:lnTo>
                  <a:lnTo>
                    <a:pt x="1108" y="868"/>
                  </a:lnTo>
                  <a:lnTo>
                    <a:pt x="1110" y="870"/>
                  </a:lnTo>
                  <a:lnTo>
                    <a:pt x="1108" y="870"/>
                  </a:lnTo>
                  <a:lnTo>
                    <a:pt x="1108" y="872"/>
                  </a:lnTo>
                  <a:lnTo>
                    <a:pt x="1108" y="874"/>
                  </a:lnTo>
                  <a:lnTo>
                    <a:pt x="1108" y="876"/>
                  </a:lnTo>
                  <a:lnTo>
                    <a:pt x="1108" y="878"/>
                  </a:lnTo>
                  <a:lnTo>
                    <a:pt x="1106" y="880"/>
                  </a:lnTo>
                  <a:lnTo>
                    <a:pt x="1104" y="882"/>
                  </a:lnTo>
                  <a:lnTo>
                    <a:pt x="1108" y="884"/>
                  </a:lnTo>
                  <a:lnTo>
                    <a:pt x="1114" y="884"/>
                  </a:lnTo>
                  <a:lnTo>
                    <a:pt x="1114" y="886"/>
                  </a:lnTo>
                  <a:lnTo>
                    <a:pt x="1114" y="888"/>
                  </a:lnTo>
                  <a:lnTo>
                    <a:pt x="1116" y="888"/>
                  </a:lnTo>
                  <a:lnTo>
                    <a:pt x="1120" y="884"/>
                  </a:lnTo>
                  <a:lnTo>
                    <a:pt x="1122" y="880"/>
                  </a:lnTo>
                  <a:lnTo>
                    <a:pt x="1126" y="876"/>
                  </a:lnTo>
                  <a:lnTo>
                    <a:pt x="1130" y="874"/>
                  </a:lnTo>
                  <a:lnTo>
                    <a:pt x="1132" y="876"/>
                  </a:lnTo>
                  <a:lnTo>
                    <a:pt x="1132" y="878"/>
                  </a:lnTo>
                  <a:lnTo>
                    <a:pt x="1134" y="878"/>
                  </a:lnTo>
                  <a:lnTo>
                    <a:pt x="1142" y="878"/>
                  </a:lnTo>
                  <a:lnTo>
                    <a:pt x="1146" y="876"/>
                  </a:lnTo>
                  <a:lnTo>
                    <a:pt x="1148" y="874"/>
                  </a:lnTo>
                  <a:lnTo>
                    <a:pt x="1146" y="870"/>
                  </a:lnTo>
                  <a:lnTo>
                    <a:pt x="1146" y="866"/>
                  </a:lnTo>
                  <a:lnTo>
                    <a:pt x="1148" y="864"/>
                  </a:lnTo>
                  <a:lnTo>
                    <a:pt x="1150" y="862"/>
                  </a:lnTo>
                  <a:lnTo>
                    <a:pt x="1150" y="860"/>
                  </a:lnTo>
                  <a:lnTo>
                    <a:pt x="1152" y="852"/>
                  </a:lnTo>
                  <a:lnTo>
                    <a:pt x="1152" y="850"/>
                  </a:lnTo>
                  <a:lnTo>
                    <a:pt x="1150" y="850"/>
                  </a:lnTo>
                  <a:close/>
                  <a:moveTo>
                    <a:pt x="1254" y="830"/>
                  </a:moveTo>
                  <a:lnTo>
                    <a:pt x="1254" y="830"/>
                  </a:lnTo>
                  <a:lnTo>
                    <a:pt x="1260" y="826"/>
                  </a:lnTo>
                  <a:lnTo>
                    <a:pt x="1262" y="824"/>
                  </a:lnTo>
                  <a:lnTo>
                    <a:pt x="1260" y="820"/>
                  </a:lnTo>
                  <a:lnTo>
                    <a:pt x="1258" y="822"/>
                  </a:lnTo>
                  <a:lnTo>
                    <a:pt x="1256" y="826"/>
                  </a:lnTo>
                  <a:lnTo>
                    <a:pt x="1254" y="830"/>
                  </a:lnTo>
                  <a:close/>
                  <a:moveTo>
                    <a:pt x="1226" y="818"/>
                  </a:moveTo>
                  <a:lnTo>
                    <a:pt x="1226" y="818"/>
                  </a:lnTo>
                  <a:lnTo>
                    <a:pt x="1222" y="818"/>
                  </a:lnTo>
                  <a:lnTo>
                    <a:pt x="1218" y="820"/>
                  </a:lnTo>
                  <a:lnTo>
                    <a:pt x="1214" y="826"/>
                  </a:lnTo>
                  <a:lnTo>
                    <a:pt x="1216" y="826"/>
                  </a:lnTo>
                  <a:lnTo>
                    <a:pt x="1220" y="824"/>
                  </a:lnTo>
                  <a:lnTo>
                    <a:pt x="1224" y="822"/>
                  </a:lnTo>
                  <a:lnTo>
                    <a:pt x="1226" y="818"/>
                  </a:lnTo>
                  <a:close/>
                  <a:moveTo>
                    <a:pt x="1074" y="928"/>
                  </a:moveTo>
                  <a:lnTo>
                    <a:pt x="1074" y="928"/>
                  </a:lnTo>
                  <a:lnTo>
                    <a:pt x="1074" y="930"/>
                  </a:lnTo>
                  <a:lnTo>
                    <a:pt x="1074" y="932"/>
                  </a:lnTo>
                  <a:lnTo>
                    <a:pt x="1078" y="932"/>
                  </a:lnTo>
                  <a:lnTo>
                    <a:pt x="1082" y="930"/>
                  </a:lnTo>
                  <a:lnTo>
                    <a:pt x="1084" y="926"/>
                  </a:lnTo>
                  <a:lnTo>
                    <a:pt x="1084" y="924"/>
                  </a:lnTo>
                  <a:lnTo>
                    <a:pt x="1080" y="924"/>
                  </a:lnTo>
                  <a:lnTo>
                    <a:pt x="1076" y="924"/>
                  </a:lnTo>
                  <a:lnTo>
                    <a:pt x="1074" y="928"/>
                  </a:lnTo>
                  <a:close/>
                  <a:moveTo>
                    <a:pt x="772" y="1274"/>
                  </a:moveTo>
                  <a:lnTo>
                    <a:pt x="772" y="1274"/>
                  </a:lnTo>
                  <a:lnTo>
                    <a:pt x="784" y="1270"/>
                  </a:lnTo>
                  <a:lnTo>
                    <a:pt x="788" y="1270"/>
                  </a:lnTo>
                  <a:lnTo>
                    <a:pt x="790" y="1268"/>
                  </a:lnTo>
                  <a:lnTo>
                    <a:pt x="790" y="1266"/>
                  </a:lnTo>
                  <a:lnTo>
                    <a:pt x="788" y="1264"/>
                  </a:lnTo>
                  <a:lnTo>
                    <a:pt x="786" y="1264"/>
                  </a:lnTo>
                  <a:lnTo>
                    <a:pt x="784" y="1262"/>
                  </a:lnTo>
                  <a:lnTo>
                    <a:pt x="784" y="1260"/>
                  </a:lnTo>
                  <a:lnTo>
                    <a:pt x="778" y="1262"/>
                  </a:lnTo>
                  <a:lnTo>
                    <a:pt x="768" y="1266"/>
                  </a:lnTo>
                  <a:lnTo>
                    <a:pt x="760" y="1268"/>
                  </a:lnTo>
                  <a:lnTo>
                    <a:pt x="758" y="1270"/>
                  </a:lnTo>
                  <a:lnTo>
                    <a:pt x="756" y="1274"/>
                  </a:lnTo>
                  <a:lnTo>
                    <a:pt x="758" y="1276"/>
                  </a:lnTo>
                  <a:lnTo>
                    <a:pt x="760" y="1276"/>
                  </a:lnTo>
                  <a:lnTo>
                    <a:pt x="772" y="1274"/>
                  </a:lnTo>
                  <a:close/>
                  <a:moveTo>
                    <a:pt x="776" y="1258"/>
                  </a:moveTo>
                  <a:lnTo>
                    <a:pt x="776" y="1258"/>
                  </a:lnTo>
                  <a:lnTo>
                    <a:pt x="780" y="1256"/>
                  </a:lnTo>
                  <a:lnTo>
                    <a:pt x="778" y="1252"/>
                  </a:lnTo>
                  <a:lnTo>
                    <a:pt x="776" y="1250"/>
                  </a:lnTo>
                  <a:lnTo>
                    <a:pt x="774" y="1252"/>
                  </a:lnTo>
                  <a:lnTo>
                    <a:pt x="772" y="1254"/>
                  </a:lnTo>
                  <a:lnTo>
                    <a:pt x="764" y="1256"/>
                  </a:lnTo>
                  <a:lnTo>
                    <a:pt x="760" y="1258"/>
                  </a:lnTo>
                  <a:lnTo>
                    <a:pt x="758" y="1258"/>
                  </a:lnTo>
                  <a:lnTo>
                    <a:pt x="758" y="1260"/>
                  </a:lnTo>
                  <a:lnTo>
                    <a:pt x="764" y="1260"/>
                  </a:lnTo>
                  <a:lnTo>
                    <a:pt x="776" y="1258"/>
                  </a:lnTo>
                  <a:close/>
                  <a:moveTo>
                    <a:pt x="892" y="180"/>
                  </a:moveTo>
                  <a:lnTo>
                    <a:pt x="892" y="180"/>
                  </a:lnTo>
                  <a:lnTo>
                    <a:pt x="904" y="186"/>
                  </a:lnTo>
                  <a:lnTo>
                    <a:pt x="912" y="188"/>
                  </a:lnTo>
                  <a:lnTo>
                    <a:pt x="912" y="186"/>
                  </a:lnTo>
                  <a:lnTo>
                    <a:pt x="910" y="182"/>
                  </a:lnTo>
                  <a:lnTo>
                    <a:pt x="906" y="176"/>
                  </a:lnTo>
                  <a:lnTo>
                    <a:pt x="900" y="170"/>
                  </a:lnTo>
                  <a:lnTo>
                    <a:pt x="894" y="164"/>
                  </a:lnTo>
                  <a:lnTo>
                    <a:pt x="888" y="164"/>
                  </a:lnTo>
                  <a:lnTo>
                    <a:pt x="882" y="162"/>
                  </a:lnTo>
                  <a:lnTo>
                    <a:pt x="878" y="158"/>
                  </a:lnTo>
                  <a:lnTo>
                    <a:pt x="870" y="144"/>
                  </a:lnTo>
                  <a:lnTo>
                    <a:pt x="866" y="138"/>
                  </a:lnTo>
                  <a:lnTo>
                    <a:pt x="860" y="134"/>
                  </a:lnTo>
                  <a:lnTo>
                    <a:pt x="856" y="132"/>
                  </a:lnTo>
                  <a:lnTo>
                    <a:pt x="850" y="132"/>
                  </a:lnTo>
                  <a:lnTo>
                    <a:pt x="846" y="136"/>
                  </a:lnTo>
                  <a:lnTo>
                    <a:pt x="846" y="142"/>
                  </a:lnTo>
                  <a:lnTo>
                    <a:pt x="860" y="164"/>
                  </a:lnTo>
                  <a:lnTo>
                    <a:pt x="866" y="174"/>
                  </a:lnTo>
                  <a:lnTo>
                    <a:pt x="868" y="174"/>
                  </a:lnTo>
                  <a:lnTo>
                    <a:pt x="870" y="174"/>
                  </a:lnTo>
                  <a:lnTo>
                    <a:pt x="872" y="172"/>
                  </a:lnTo>
                  <a:lnTo>
                    <a:pt x="876" y="172"/>
                  </a:lnTo>
                  <a:lnTo>
                    <a:pt x="884" y="174"/>
                  </a:lnTo>
                  <a:lnTo>
                    <a:pt x="892" y="180"/>
                  </a:lnTo>
                  <a:close/>
                  <a:moveTo>
                    <a:pt x="1006" y="948"/>
                  </a:moveTo>
                  <a:lnTo>
                    <a:pt x="1006" y="948"/>
                  </a:lnTo>
                  <a:lnTo>
                    <a:pt x="1016" y="944"/>
                  </a:lnTo>
                  <a:lnTo>
                    <a:pt x="1026" y="934"/>
                  </a:lnTo>
                  <a:lnTo>
                    <a:pt x="1030" y="932"/>
                  </a:lnTo>
                  <a:lnTo>
                    <a:pt x="1030" y="930"/>
                  </a:lnTo>
                  <a:lnTo>
                    <a:pt x="1026" y="930"/>
                  </a:lnTo>
                  <a:lnTo>
                    <a:pt x="1018" y="930"/>
                  </a:lnTo>
                  <a:lnTo>
                    <a:pt x="1008" y="932"/>
                  </a:lnTo>
                  <a:lnTo>
                    <a:pt x="1004" y="934"/>
                  </a:lnTo>
                  <a:lnTo>
                    <a:pt x="1006" y="936"/>
                  </a:lnTo>
                  <a:lnTo>
                    <a:pt x="1006" y="938"/>
                  </a:lnTo>
                  <a:lnTo>
                    <a:pt x="1002" y="938"/>
                  </a:lnTo>
                  <a:lnTo>
                    <a:pt x="998" y="938"/>
                  </a:lnTo>
                  <a:lnTo>
                    <a:pt x="998" y="940"/>
                  </a:lnTo>
                  <a:lnTo>
                    <a:pt x="1000" y="942"/>
                  </a:lnTo>
                  <a:lnTo>
                    <a:pt x="998" y="946"/>
                  </a:lnTo>
                  <a:lnTo>
                    <a:pt x="996" y="948"/>
                  </a:lnTo>
                  <a:lnTo>
                    <a:pt x="1000" y="948"/>
                  </a:lnTo>
                  <a:lnTo>
                    <a:pt x="1006" y="948"/>
                  </a:lnTo>
                  <a:close/>
                  <a:moveTo>
                    <a:pt x="1028" y="900"/>
                  </a:moveTo>
                  <a:lnTo>
                    <a:pt x="1028" y="900"/>
                  </a:lnTo>
                  <a:lnTo>
                    <a:pt x="1024" y="900"/>
                  </a:lnTo>
                  <a:lnTo>
                    <a:pt x="1022" y="902"/>
                  </a:lnTo>
                  <a:lnTo>
                    <a:pt x="1022" y="904"/>
                  </a:lnTo>
                  <a:lnTo>
                    <a:pt x="1018" y="906"/>
                  </a:lnTo>
                  <a:lnTo>
                    <a:pt x="1016" y="904"/>
                  </a:lnTo>
                  <a:lnTo>
                    <a:pt x="1014" y="902"/>
                  </a:lnTo>
                  <a:lnTo>
                    <a:pt x="1012" y="902"/>
                  </a:lnTo>
                  <a:lnTo>
                    <a:pt x="1010" y="904"/>
                  </a:lnTo>
                  <a:lnTo>
                    <a:pt x="1008" y="904"/>
                  </a:lnTo>
                  <a:lnTo>
                    <a:pt x="1006" y="904"/>
                  </a:lnTo>
                  <a:lnTo>
                    <a:pt x="1004" y="906"/>
                  </a:lnTo>
                  <a:lnTo>
                    <a:pt x="1004" y="910"/>
                  </a:lnTo>
                  <a:lnTo>
                    <a:pt x="1002" y="912"/>
                  </a:lnTo>
                  <a:lnTo>
                    <a:pt x="1002" y="914"/>
                  </a:lnTo>
                  <a:lnTo>
                    <a:pt x="1004" y="916"/>
                  </a:lnTo>
                  <a:lnTo>
                    <a:pt x="1008" y="918"/>
                  </a:lnTo>
                  <a:lnTo>
                    <a:pt x="1012" y="916"/>
                  </a:lnTo>
                  <a:lnTo>
                    <a:pt x="1016" y="914"/>
                  </a:lnTo>
                  <a:lnTo>
                    <a:pt x="1026" y="910"/>
                  </a:lnTo>
                  <a:lnTo>
                    <a:pt x="1030" y="910"/>
                  </a:lnTo>
                  <a:lnTo>
                    <a:pt x="1026" y="914"/>
                  </a:lnTo>
                  <a:lnTo>
                    <a:pt x="1020" y="918"/>
                  </a:lnTo>
                  <a:lnTo>
                    <a:pt x="1020" y="920"/>
                  </a:lnTo>
                  <a:lnTo>
                    <a:pt x="1030" y="918"/>
                  </a:lnTo>
                  <a:lnTo>
                    <a:pt x="1040" y="916"/>
                  </a:lnTo>
                  <a:lnTo>
                    <a:pt x="1042" y="914"/>
                  </a:lnTo>
                  <a:lnTo>
                    <a:pt x="1042" y="912"/>
                  </a:lnTo>
                  <a:lnTo>
                    <a:pt x="1042" y="910"/>
                  </a:lnTo>
                  <a:lnTo>
                    <a:pt x="1040" y="906"/>
                  </a:lnTo>
                  <a:lnTo>
                    <a:pt x="1040" y="904"/>
                  </a:lnTo>
                  <a:lnTo>
                    <a:pt x="1042" y="902"/>
                  </a:lnTo>
                  <a:lnTo>
                    <a:pt x="1042" y="900"/>
                  </a:lnTo>
                  <a:lnTo>
                    <a:pt x="1038" y="896"/>
                  </a:lnTo>
                  <a:lnTo>
                    <a:pt x="1034" y="890"/>
                  </a:lnTo>
                  <a:lnTo>
                    <a:pt x="1032" y="890"/>
                  </a:lnTo>
                  <a:lnTo>
                    <a:pt x="1030" y="890"/>
                  </a:lnTo>
                  <a:lnTo>
                    <a:pt x="1028" y="890"/>
                  </a:lnTo>
                  <a:lnTo>
                    <a:pt x="1028" y="892"/>
                  </a:lnTo>
                  <a:lnTo>
                    <a:pt x="1030" y="896"/>
                  </a:lnTo>
                  <a:lnTo>
                    <a:pt x="1032" y="900"/>
                  </a:lnTo>
                  <a:lnTo>
                    <a:pt x="1028" y="900"/>
                  </a:lnTo>
                  <a:close/>
                  <a:moveTo>
                    <a:pt x="996" y="942"/>
                  </a:moveTo>
                  <a:lnTo>
                    <a:pt x="996" y="942"/>
                  </a:lnTo>
                  <a:lnTo>
                    <a:pt x="996" y="940"/>
                  </a:lnTo>
                  <a:lnTo>
                    <a:pt x="994" y="938"/>
                  </a:lnTo>
                  <a:lnTo>
                    <a:pt x="990" y="938"/>
                  </a:lnTo>
                  <a:lnTo>
                    <a:pt x="988" y="938"/>
                  </a:lnTo>
                  <a:lnTo>
                    <a:pt x="990" y="940"/>
                  </a:lnTo>
                  <a:lnTo>
                    <a:pt x="992" y="942"/>
                  </a:lnTo>
                  <a:lnTo>
                    <a:pt x="994" y="942"/>
                  </a:lnTo>
                  <a:lnTo>
                    <a:pt x="996" y="942"/>
                  </a:lnTo>
                  <a:close/>
                  <a:moveTo>
                    <a:pt x="942" y="966"/>
                  </a:moveTo>
                  <a:lnTo>
                    <a:pt x="942" y="966"/>
                  </a:lnTo>
                  <a:lnTo>
                    <a:pt x="940" y="974"/>
                  </a:lnTo>
                  <a:lnTo>
                    <a:pt x="946" y="970"/>
                  </a:lnTo>
                  <a:lnTo>
                    <a:pt x="948" y="968"/>
                  </a:lnTo>
                  <a:lnTo>
                    <a:pt x="950" y="964"/>
                  </a:lnTo>
                  <a:lnTo>
                    <a:pt x="950" y="958"/>
                  </a:lnTo>
                  <a:lnTo>
                    <a:pt x="950" y="956"/>
                  </a:lnTo>
                  <a:lnTo>
                    <a:pt x="948" y="956"/>
                  </a:lnTo>
                  <a:lnTo>
                    <a:pt x="942" y="966"/>
                  </a:lnTo>
                  <a:close/>
                  <a:moveTo>
                    <a:pt x="970" y="956"/>
                  </a:moveTo>
                  <a:lnTo>
                    <a:pt x="970" y="956"/>
                  </a:lnTo>
                  <a:lnTo>
                    <a:pt x="972" y="956"/>
                  </a:lnTo>
                  <a:lnTo>
                    <a:pt x="974" y="956"/>
                  </a:lnTo>
                  <a:lnTo>
                    <a:pt x="976" y="956"/>
                  </a:lnTo>
                  <a:lnTo>
                    <a:pt x="978" y="954"/>
                  </a:lnTo>
                  <a:lnTo>
                    <a:pt x="982" y="952"/>
                  </a:lnTo>
                  <a:lnTo>
                    <a:pt x="984" y="950"/>
                  </a:lnTo>
                  <a:lnTo>
                    <a:pt x="988" y="946"/>
                  </a:lnTo>
                  <a:lnTo>
                    <a:pt x="992" y="946"/>
                  </a:lnTo>
                  <a:lnTo>
                    <a:pt x="990" y="944"/>
                  </a:lnTo>
                  <a:lnTo>
                    <a:pt x="980" y="942"/>
                  </a:lnTo>
                  <a:lnTo>
                    <a:pt x="976" y="940"/>
                  </a:lnTo>
                  <a:lnTo>
                    <a:pt x="972" y="942"/>
                  </a:lnTo>
                  <a:lnTo>
                    <a:pt x="970" y="944"/>
                  </a:lnTo>
                  <a:lnTo>
                    <a:pt x="966" y="948"/>
                  </a:lnTo>
                  <a:lnTo>
                    <a:pt x="966" y="952"/>
                  </a:lnTo>
                  <a:lnTo>
                    <a:pt x="966" y="954"/>
                  </a:lnTo>
                  <a:lnTo>
                    <a:pt x="964" y="956"/>
                  </a:lnTo>
                  <a:lnTo>
                    <a:pt x="966" y="958"/>
                  </a:lnTo>
                  <a:lnTo>
                    <a:pt x="968" y="958"/>
                  </a:lnTo>
                  <a:lnTo>
                    <a:pt x="970" y="956"/>
                  </a:lnTo>
                  <a:close/>
                  <a:moveTo>
                    <a:pt x="958" y="954"/>
                  </a:moveTo>
                  <a:lnTo>
                    <a:pt x="958" y="954"/>
                  </a:lnTo>
                  <a:lnTo>
                    <a:pt x="958" y="956"/>
                  </a:lnTo>
                  <a:lnTo>
                    <a:pt x="956" y="956"/>
                  </a:lnTo>
                  <a:lnTo>
                    <a:pt x="954" y="956"/>
                  </a:lnTo>
                  <a:lnTo>
                    <a:pt x="954" y="960"/>
                  </a:lnTo>
                  <a:lnTo>
                    <a:pt x="956" y="962"/>
                  </a:lnTo>
                  <a:lnTo>
                    <a:pt x="962" y="958"/>
                  </a:lnTo>
                  <a:lnTo>
                    <a:pt x="964" y="954"/>
                  </a:lnTo>
                  <a:lnTo>
                    <a:pt x="962" y="950"/>
                  </a:lnTo>
                  <a:lnTo>
                    <a:pt x="960" y="950"/>
                  </a:lnTo>
                  <a:lnTo>
                    <a:pt x="958" y="954"/>
                  </a:lnTo>
                  <a:close/>
                  <a:moveTo>
                    <a:pt x="1028" y="966"/>
                  </a:moveTo>
                  <a:lnTo>
                    <a:pt x="1028" y="966"/>
                  </a:lnTo>
                  <a:lnTo>
                    <a:pt x="1032" y="966"/>
                  </a:lnTo>
                  <a:lnTo>
                    <a:pt x="1034" y="964"/>
                  </a:lnTo>
                  <a:lnTo>
                    <a:pt x="1030" y="962"/>
                  </a:lnTo>
                  <a:lnTo>
                    <a:pt x="1028" y="962"/>
                  </a:lnTo>
                  <a:lnTo>
                    <a:pt x="1026" y="964"/>
                  </a:lnTo>
                  <a:lnTo>
                    <a:pt x="1026" y="966"/>
                  </a:lnTo>
                  <a:lnTo>
                    <a:pt x="1028" y="966"/>
                  </a:lnTo>
                  <a:close/>
                  <a:moveTo>
                    <a:pt x="1078" y="890"/>
                  </a:moveTo>
                  <a:lnTo>
                    <a:pt x="1078" y="890"/>
                  </a:lnTo>
                  <a:lnTo>
                    <a:pt x="1080" y="892"/>
                  </a:lnTo>
                  <a:lnTo>
                    <a:pt x="1082" y="894"/>
                  </a:lnTo>
                  <a:lnTo>
                    <a:pt x="1088" y="896"/>
                  </a:lnTo>
                  <a:lnTo>
                    <a:pt x="1092" y="896"/>
                  </a:lnTo>
                  <a:lnTo>
                    <a:pt x="1092" y="894"/>
                  </a:lnTo>
                  <a:lnTo>
                    <a:pt x="1088" y="892"/>
                  </a:lnTo>
                  <a:lnTo>
                    <a:pt x="1082" y="890"/>
                  </a:lnTo>
                  <a:lnTo>
                    <a:pt x="1078" y="890"/>
                  </a:lnTo>
                  <a:close/>
                  <a:moveTo>
                    <a:pt x="1054" y="890"/>
                  </a:moveTo>
                  <a:lnTo>
                    <a:pt x="1054" y="890"/>
                  </a:lnTo>
                  <a:lnTo>
                    <a:pt x="1060" y="890"/>
                  </a:lnTo>
                  <a:lnTo>
                    <a:pt x="1062" y="888"/>
                  </a:lnTo>
                  <a:lnTo>
                    <a:pt x="1068" y="878"/>
                  </a:lnTo>
                  <a:lnTo>
                    <a:pt x="1072" y="872"/>
                  </a:lnTo>
                  <a:lnTo>
                    <a:pt x="1074" y="868"/>
                  </a:lnTo>
                  <a:lnTo>
                    <a:pt x="1072" y="868"/>
                  </a:lnTo>
                  <a:lnTo>
                    <a:pt x="1066" y="870"/>
                  </a:lnTo>
                  <a:lnTo>
                    <a:pt x="1054" y="878"/>
                  </a:lnTo>
                  <a:lnTo>
                    <a:pt x="1050" y="882"/>
                  </a:lnTo>
                  <a:lnTo>
                    <a:pt x="1046" y="890"/>
                  </a:lnTo>
                  <a:lnTo>
                    <a:pt x="1044" y="894"/>
                  </a:lnTo>
                  <a:lnTo>
                    <a:pt x="1044" y="896"/>
                  </a:lnTo>
                  <a:lnTo>
                    <a:pt x="1046" y="898"/>
                  </a:lnTo>
                  <a:lnTo>
                    <a:pt x="1048" y="898"/>
                  </a:lnTo>
                  <a:lnTo>
                    <a:pt x="1048" y="894"/>
                  </a:lnTo>
                  <a:lnTo>
                    <a:pt x="1050" y="892"/>
                  </a:lnTo>
                  <a:lnTo>
                    <a:pt x="1054" y="890"/>
                  </a:lnTo>
                  <a:close/>
                  <a:moveTo>
                    <a:pt x="752" y="1276"/>
                  </a:moveTo>
                  <a:lnTo>
                    <a:pt x="752" y="1276"/>
                  </a:lnTo>
                  <a:lnTo>
                    <a:pt x="750" y="1274"/>
                  </a:lnTo>
                  <a:lnTo>
                    <a:pt x="742" y="1274"/>
                  </a:lnTo>
                  <a:lnTo>
                    <a:pt x="738" y="1276"/>
                  </a:lnTo>
                  <a:lnTo>
                    <a:pt x="736" y="1278"/>
                  </a:lnTo>
                  <a:lnTo>
                    <a:pt x="742" y="1282"/>
                  </a:lnTo>
                  <a:lnTo>
                    <a:pt x="748" y="1282"/>
                  </a:lnTo>
                  <a:lnTo>
                    <a:pt x="750" y="1278"/>
                  </a:lnTo>
                  <a:lnTo>
                    <a:pt x="752" y="1276"/>
                  </a:lnTo>
                  <a:close/>
                  <a:moveTo>
                    <a:pt x="1156" y="42"/>
                  </a:moveTo>
                  <a:lnTo>
                    <a:pt x="1156" y="42"/>
                  </a:lnTo>
                  <a:lnTo>
                    <a:pt x="1164" y="44"/>
                  </a:lnTo>
                  <a:lnTo>
                    <a:pt x="1166" y="46"/>
                  </a:lnTo>
                  <a:lnTo>
                    <a:pt x="1164" y="48"/>
                  </a:lnTo>
                  <a:lnTo>
                    <a:pt x="1162" y="48"/>
                  </a:lnTo>
                  <a:lnTo>
                    <a:pt x="1160" y="50"/>
                  </a:lnTo>
                  <a:lnTo>
                    <a:pt x="1162" y="52"/>
                  </a:lnTo>
                  <a:lnTo>
                    <a:pt x="1166" y="56"/>
                  </a:lnTo>
                  <a:lnTo>
                    <a:pt x="1176" y="62"/>
                  </a:lnTo>
                  <a:lnTo>
                    <a:pt x="1186" y="66"/>
                  </a:lnTo>
                  <a:lnTo>
                    <a:pt x="1194" y="68"/>
                  </a:lnTo>
                  <a:lnTo>
                    <a:pt x="1204" y="68"/>
                  </a:lnTo>
                  <a:lnTo>
                    <a:pt x="1214" y="66"/>
                  </a:lnTo>
                  <a:lnTo>
                    <a:pt x="1238" y="62"/>
                  </a:lnTo>
                  <a:lnTo>
                    <a:pt x="1252" y="60"/>
                  </a:lnTo>
                  <a:lnTo>
                    <a:pt x="1270" y="58"/>
                  </a:lnTo>
                  <a:lnTo>
                    <a:pt x="1296" y="58"/>
                  </a:lnTo>
                  <a:lnTo>
                    <a:pt x="1298" y="60"/>
                  </a:lnTo>
                  <a:lnTo>
                    <a:pt x="1294" y="62"/>
                  </a:lnTo>
                  <a:lnTo>
                    <a:pt x="1274" y="66"/>
                  </a:lnTo>
                  <a:lnTo>
                    <a:pt x="1236" y="74"/>
                  </a:lnTo>
                  <a:lnTo>
                    <a:pt x="1220" y="78"/>
                  </a:lnTo>
                  <a:lnTo>
                    <a:pt x="1216" y="80"/>
                  </a:lnTo>
                  <a:lnTo>
                    <a:pt x="1216" y="82"/>
                  </a:lnTo>
                  <a:lnTo>
                    <a:pt x="1216" y="84"/>
                  </a:lnTo>
                  <a:lnTo>
                    <a:pt x="1220" y="86"/>
                  </a:lnTo>
                  <a:lnTo>
                    <a:pt x="1232" y="88"/>
                  </a:lnTo>
                  <a:lnTo>
                    <a:pt x="1270" y="92"/>
                  </a:lnTo>
                  <a:lnTo>
                    <a:pt x="1308" y="94"/>
                  </a:lnTo>
                  <a:lnTo>
                    <a:pt x="1324" y="96"/>
                  </a:lnTo>
                  <a:lnTo>
                    <a:pt x="1336" y="100"/>
                  </a:lnTo>
                  <a:lnTo>
                    <a:pt x="1360" y="110"/>
                  </a:lnTo>
                  <a:lnTo>
                    <a:pt x="1370" y="114"/>
                  </a:lnTo>
                  <a:lnTo>
                    <a:pt x="1380" y="114"/>
                  </a:lnTo>
                  <a:lnTo>
                    <a:pt x="1390" y="112"/>
                  </a:lnTo>
                  <a:lnTo>
                    <a:pt x="1402" y="106"/>
                  </a:lnTo>
                  <a:lnTo>
                    <a:pt x="1412" y="98"/>
                  </a:lnTo>
                  <a:lnTo>
                    <a:pt x="1420" y="96"/>
                  </a:lnTo>
                  <a:lnTo>
                    <a:pt x="1424" y="94"/>
                  </a:lnTo>
                  <a:lnTo>
                    <a:pt x="1430" y="96"/>
                  </a:lnTo>
                  <a:lnTo>
                    <a:pt x="1438" y="98"/>
                  </a:lnTo>
                  <a:lnTo>
                    <a:pt x="1446" y="98"/>
                  </a:lnTo>
                  <a:lnTo>
                    <a:pt x="1456" y="96"/>
                  </a:lnTo>
                  <a:lnTo>
                    <a:pt x="1464" y="92"/>
                  </a:lnTo>
                  <a:lnTo>
                    <a:pt x="1468" y="88"/>
                  </a:lnTo>
                  <a:lnTo>
                    <a:pt x="1468" y="84"/>
                  </a:lnTo>
                  <a:lnTo>
                    <a:pt x="1468" y="80"/>
                  </a:lnTo>
                  <a:lnTo>
                    <a:pt x="1470" y="76"/>
                  </a:lnTo>
                  <a:lnTo>
                    <a:pt x="1476" y="72"/>
                  </a:lnTo>
                  <a:lnTo>
                    <a:pt x="1488" y="66"/>
                  </a:lnTo>
                  <a:lnTo>
                    <a:pt x="1506" y="58"/>
                  </a:lnTo>
                  <a:lnTo>
                    <a:pt x="1516" y="54"/>
                  </a:lnTo>
                  <a:lnTo>
                    <a:pt x="1522" y="48"/>
                  </a:lnTo>
                  <a:lnTo>
                    <a:pt x="1520" y="42"/>
                  </a:lnTo>
                  <a:lnTo>
                    <a:pt x="1516" y="38"/>
                  </a:lnTo>
                  <a:lnTo>
                    <a:pt x="1510" y="34"/>
                  </a:lnTo>
                  <a:lnTo>
                    <a:pt x="1502" y="30"/>
                  </a:lnTo>
                  <a:lnTo>
                    <a:pt x="1492" y="28"/>
                  </a:lnTo>
                  <a:lnTo>
                    <a:pt x="1484" y="28"/>
                  </a:lnTo>
                  <a:lnTo>
                    <a:pt x="1468" y="28"/>
                  </a:lnTo>
                  <a:lnTo>
                    <a:pt x="1450" y="24"/>
                  </a:lnTo>
                  <a:lnTo>
                    <a:pt x="1430" y="18"/>
                  </a:lnTo>
                  <a:lnTo>
                    <a:pt x="1406" y="14"/>
                  </a:lnTo>
                  <a:lnTo>
                    <a:pt x="1394" y="12"/>
                  </a:lnTo>
                  <a:lnTo>
                    <a:pt x="1388" y="14"/>
                  </a:lnTo>
                  <a:lnTo>
                    <a:pt x="1384" y="16"/>
                  </a:lnTo>
                  <a:lnTo>
                    <a:pt x="1382" y="20"/>
                  </a:lnTo>
                  <a:lnTo>
                    <a:pt x="1378" y="28"/>
                  </a:lnTo>
                  <a:lnTo>
                    <a:pt x="1374" y="30"/>
                  </a:lnTo>
                  <a:lnTo>
                    <a:pt x="1366" y="30"/>
                  </a:lnTo>
                  <a:lnTo>
                    <a:pt x="1360" y="28"/>
                  </a:lnTo>
                  <a:lnTo>
                    <a:pt x="1358" y="24"/>
                  </a:lnTo>
                  <a:lnTo>
                    <a:pt x="1358" y="20"/>
                  </a:lnTo>
                  <a:lnTo>
                    <a:pt x="1360" y="16"/>
                  </a:lnTo>
                  <a:lnTo>
                    <a:pt x="1362" y="10"/>
                  </a:lnTo>
                  <a:lnTo>
                    <a:pt x="1362" y="6"/>
                  </a:lnTo>
                  <a:lnTo>
                    <a:pt x="1360" y="4"/>
                  </a:lnTo>
                  <a:lnTo>
                    <a:pt x="1350" y="0"/>
                  </a:lnTo>
                  <a:lnTo>
                    <a:pt x="1344" y="0"/>
                  </a:lnTo>
                  <a:lnTo>
                    <a:pt x="1340" y="2"/>
                  </a:lnTo>
                  <a:lnTo>
                    <a:pt x="1334" y="4"/>
                  </a:lnTo>
                  <a:lnTo>
                    <a:pt x="1332" y="8"/>
                  </a:lnTo>
                  <a:lnTo>
                    <a:pt x="1328" y="14"/>
                  </a:lnTo>
                  <a:lnTo>
                    <a:pt x="1326" y="22"/>
                  </a:lnTo>
                  <a:lnTo>
                    <a:pt x="1324" y="36"/>
                  </a:lnTo>
                  <a:lnTo>
                    <a:pt x="1322" y="40"/>
                  </a:lnTo>
                  <a:lnTo>
                    <a:pt x="1320" y="40"/>
                  </a:lnTo>
                  <a:lnTo>
                    <a:pt x="1318" y="40"/>
                  </a:lnTo>
                  <a:lnTo>
                    <a:pt x="1314" y="36"/>
                  </a:lnTo>
                  <a:lnTo>
                    <a:pt x="1306" y="24"/>
                  </a:lnTo>
                  <a:lnTo>
                    <a:pt x="1300" y="20"/>
                  </a:lnTo>
                  <a:lnTo>
                    <a:pt x="1296" y="18"/>
                  </a:lnTo>
                  <a:lnTo>
                    <a:pt x="1292" y="18"/>
                  </a:lnTo>
                  <a:lnTo>
                    <a:pt x="1286" y="18"/>
                  </a:lnTo>
                  <a:lnTo>
                    <a:pt x="1278" y="20"/>
                  </a:lnTo>
                  <a:lnTo>
                    <a:pt x="1268" y="18"/>
                  </a:lnTo>
                  <a:lnTo>
                    <a:pt x="1252" y="16"/>
                  </a:lnTo>
                  <a:lnTo>
                    <a:pt x="1232" y="8"/>
                  </a:lnTo>
                  <a:lnTo>
                    <a:pt x="1216" y="2"/>
                  </a:lnTo>
                  <a:lnTo>
                    <a:pt x="1208" y="2"/>
                  </a:lnTo>
                  <a:lnTo>
                    <a:pt x="1208" y="4"/>
                  </a:lnTo>
                  <a:lnTo>
                    <a:pt x="1212" y="10"/>
                  </a:lnTo>
                  <a:lnTo>
                    <a:pt x="1216" y="16"/>
                  </a:lnTo>
                  <a:lnTo>
                    <a:pt x="1216" y="20"/>
                  </a:lnTo>
                  <a:lnTo>
                    <a:pt x="1216" y="22"/>
                  </a:lnTo>
                  <a:lnTo>
                    <a:pt x="1212" y="22"/>
                  </a:lnTo>
                  <a:lnTo>
                    <a:pt x="1200" y="16"/>
                  </a:lnTo>
                  <a:lnTo>
                    <a:pt x="1188" y="12"/>
                  </a:lnTo>
                  <a:lnTo>
                    <a:pt x="1182" y="12"/>
                  </a:lnTo>
                  <a:lnTo>
                    <a:pt x="1184" y="14"/>
                  </a:lnTo>
                  <a:lnTo>
                    <a:pt x="1188" y="18"/>
                  </a:lnTo>
                  <a:lnTo>
                    <a:pt x="1192" y="24"/>
                  </a:lnTo>
                  <a:lnTo>
                    <a:pt x="1194" y="28"/>
                  </a:lnTo>
                  <a:lnTo>
                    <a:pt x="1194" y="30"/>
                  </a:lnTo>
                  <a:lnTo>
                    <a:pt x="1190" y="30"/>
                  </a:lnTo>
                  <a:lnTo>
                    <a:pt x="1180" y="28"/>
                  </a:lnTo>
                  <a:lnTo>
                    <a:pt x="1166" y="26"/>
                  </a:lnTo>
                  <a:lnTo>
                    <a:pt x="1154" y="24"/>
                  </a:lnTo>
                  <a:lnTo>
                    <a:pt x="1148" y="24"/>
                  </a:lnTo>
                  <a:lnTo>
                    <a:pt x="1142" y="26"/>
                  </a:lnTo>
                  <a:lnTo>
                    <a:pt x="1142" y="30"/>
                  </a:lnTo>
                  <a:lnTo>
                    <a:pt x="1144" y="34"/>
                  </a:lnTo>
                  <a:lnTo>
                    <a:pt x="1148" y="38"/>
                  </a:lnTo>
                  <a:lnTo>
                    <a:pt x="1156" y="42"/>
                  </a:lnTo>
                  <a:close/>
                  <a:moveTo>
                    <a:pt x="388" y="1446"/>
                  </a:moveTo>
                  <a:lnTo>
                    <a:pt x="388" y="1446"/>
                  </a:lnTo>
                  <a:lnTo>
                    <a:pt x="384" y="1448"/>
                  </a:lnTo>
                  <a:lnTo>
                    <a:pt x="384" y="1450"/>
                  </a:lnTo>
                  <a:lnTo>
                    <a:pt x="384" y="1452"/>
                  </a:lnTo>
                  <a:lnTo>
                    <a:pt x="386" y="1456"/>
                  </a:lnTo>
                  <a:lnTo>
                    <a:pt x="388" y="1454"/>
                  </a:lnTo>
                  <a:lnTo>
                    <a:pt x="390" y="1452"/>
                  </a:lnTo>
                  <a:lnTo>
                    <a:pt x="390" y="1448"/>
                  </a:lnTo>
                  <a:lnTo>
                    <a:pt x="388" y="1446"/>
                  </a:lnTo>
                  <a:close/>
                  <a:moveTo>
                    <a:pt x="164" y="1358"/>
                  </a:moveTo>
                  <a:lnTo>
                    <a:pt x="164" y="1358"/>
                  </a:lnTo>
                  <a:lnTo>
                    <a:pt x="166" y="1356"/>
                  </a:lnTo>
                  <a:lnTo>
                    <a:pt x="168" y="1358"/>
                  </a:lnTo>
                  <a:lnTo>
                    <a:pt x="170" y="1356"/>
                  </a:lnTo>
                  <a:lnTo>
                    <a:pt x="172" y="1354"/>
                  </a:lnTo>
                  <a:lnTo>
                    <a:pt x="170" y="1354"/>
                  </a:lnTo>
                  <a:lnTo>
                    <a:pt x="168" y="1350"/>
                  </a:lnTo>
                  <a:lnTo>
                    <a:pt x="164" y="1346"/>
                  </a:lnTo>
                  <a:lnTo>
                    <a:pt x="164" y="1348"/>
                  </a:lnTo>
                  <a:lnTo>
                    <a:pt x="164" y="1350"/>
                  </a:lnTo>
                  <a:lnTo>
                    <a:pt x="164" y="1352"/>
                  </a:lnTo>
                  <a:lnTo>
                    <a:pt x="164" y="1354"/>
                  </a:lnTo>
                  <a:lnTo>
                    <a:pt x="164" y="1358"/>
                  </a:lnTo>
                  <a:close/>
                  <a:moveTo>
                    <a:pt x="148" y="1644"/>
                  </a:moveTo>
                  <a:lnTo>
                    <a:pt x="148" y="1644"/>
                  </a:lnTo>
                  <a:lnTo>
                    <a:pt x="150" y="1642"/>
                  </a:lnTo>
                  <a:lnTo>
                    <a:pt x="150" y="1640"/>
                  </a:lnTo>
                  <a:lnTo>
                    <a:pt x="152" y="1636"/>
                  </a:lnTo>
                  <a:lnTo>
                    <a:pt x="156" y="1634"/>
                  </a:lnTo>
                  <a:lnTo>
                    <a:pt x="160" y="1634"/>
                  </a:lnTo>
                  <a:lnTo>
                    <a:pt x="162" y="1634"/>
                  </a:lnTo>
                  <a:lnTo>
                    <a:pt x="162" y="1632"/>
                  </a:lnTo>
                  <a:lnTo>
                    <a:pt x="162" y="1630"/>
                  </a:lnTo>
                  <a:lnTo>
                    <a:pt x="164" y="1630"/>
                  </a:lnTo>
                  <a:lnTo>
                    <a:pt x="166" y="1628"/>
                  </a:lnTo>
                  <a:lnTo>
                    <a:pt x="166" y="1626"/>
                  </a:lnTo>
                  <a:lnTo>
                    <a:pt x="164" y="1624"/>
                  </a:lnTo>
                  <a:lnTo>
                    <a:pt x="166" y="1622"/>
                  </a:lnTo>
                  <a:lnTo>
                    <a:pt x="164" y="1620"/>
                  </a:lnTo>
                  <a:lnTo>
                    <a:pt x="166" y="1618"/>
                  </a:lnTo>
                  <a:lnTo>
                    <a:pt x="168" y="1618"/>
                  </a:lnTo>
                  <a:lnTo>
                    <a:pt x="170" y="1618"/>
                  </a:lnTo>
                  <a:lnTo>
                    <a:pt x="174" y="1616"/>
                  </a:lnTo>
                  <a:lnTo>
                    <a:pt x="176" y="1614"/>
                  </a:lnTo>
                  <a:lnTo>
                    <a:pt x="172" y="1614"/>
                  </a:lnTo>
                  <a:lnTo>
                    <a:pt x="168" y="1614"/>
                  </a:lnTo>
                  <a:lnTo>
                    <a:pt x="172" y="1610"/>
                  </a:lnTo>
                  <a:lnTo>
                    <a:pt x="174" y="1606"/>
                  </a:lnTo>
                  <a:lnTo>
                    <a:pt x="174" y="1600"/>
                  </a:lnTo>
                  <a:lnTo>
                    <a:pt x="172" y="1598"/>
                  </a:lnTo>
                  <a:lnTo>
                    <a:pt x="170" y="1598"/>
                  </a:lnTo>
                  <a:lnTo>
                    <a:pt x="164" y="1602"/>
                  </a:lnTo>
                  <a:lnTo>
                    <a:pt x="158" y="1606"/>
                  </a:lnTo>
                  <a:lnTo>
                    <a:pt x="150" y="1610"/>
                  </a:lnTo>
                  <a:lnTo>
                    <a:pt x="148" y="1612"/>
                  </a:lnTo>
                  <a:lnTo>
                    <a:pt x="148" y="1614"/>
                  </a:lnTo>
                  <a:lnTo>
                    <a:pt x="148" y="1616"/>
                  </a:lnTo>
                  <a:lnTo>
                    <a:pt x="148" y="1620"/>
                  </a:lnTo>
                  <a:lnTo>
                    <a:pt x="146" y="1620"/>
                  </a:lnTo>
                  <a:lnTo>
                    <a:pt x="144" y="1618"/>
                  </a:lnTo>
                  <a:lnTo>
                    <a:pt x="142" y="1616"/>
                  </a:lnTo>
                  <a:lnTo>
                    <a:pt x="140" y="1616"/>
                  </a:lnTo>
                  <a:lnTo>
                    <a:pt x="136" y="1622"/>
                  </a:lnTo>
                  <a:lnTo>
                    <a:pt x="136" y="1624"/>
                  </a:lnTo>
                  <a:lnTo>
                    <a:pt x="138" y="1628"/>
                  </a:lnTo>
                  <a:lnTo>
                    <a:pt x="140" y="1630"/>
                  </a:lnTo>
                  <a:lnTo>
                    <a:pt x="138" y="1632"/>
                  </a:lnTo>
                  <a:lnTo>
                    <a:pt x="144" y="1636"/>
                  </a:lnTo>
                  <a:lnTo>
                    <a:pt x="146" y="1636"/>
                  </a:lnTo>
                  <a:lnTo>
                    <a:pt x="142" y="1638"/>
                  </a:lnTo>
                  <a:lnTo>
                    <a:pt x="138" y="1642"/>
                  </a:lnTo>
                  <a:lnTo>
                    <a:pt x="136" y="1644"/>
                  </a:lnTo>
                  <a:lnTo>
                    <a:pt x="138" y="1646"/>
                  </a:lnTo>
                  <a:lnTo>
                    <a:pt x="140" y="1648"/>
                  </a:lnTo>
                  <a:lnTo>
                    <a:pt x="142" y="1648"/>
                  </a:lnTo>
                  <a:lnTo>
                    <a:pt x="144" y="1644"/>
                  </a:lnTo>
                  <a:lnTo>
                    <a:pt x="148" y="1644"/>
                  </a:lnTo>
                  <a:close/>
                  <a:moveTo>
                    <a:pt x="84" y="2020"/>
                  </a:moveTo>
                  <a:lnTo>
                    <a:pt x="84" y="2020"/>
                  </a:lnTo>
                  <a:lnTo>
                    <a:pt x="88" y="2008"/>
                  </a:lnTo>
                  <a:lnTo>
                    <a:pt x="90" y="2008"/>
                  </a:lnTo>
                  <a:lnTo>
                    <a:pt x="92" y="2012"/>
                  </a:lnTo>
                  <a:lnTo>
                    <a:pt x="94" y="2014"/>
                  </a:lnTo>
                  <a:lnTo>
                    <a:pt x="96" y="2014"/>
                  </a:lnTo>
                  <a:lnTo>
                    <a:pt x="106" y="2008"/>
                  </a:lnTo>
                  <a:lnTo>
                    <a:pt x="120" y="2000"/>
                  </a:lnTo>
                  <a:lnTo>
                    <a:pt x="126" y="1996"/>
                  </a:lnTo>
                  <a:lnTo>
                    <a:pt x="132" y="1994"/>
                  </a:lnTo>
                  <a:lnTo>
                    <a:pt x="142" y="1992"/>
                  </a:lnTo>
                  <a:lnTo>
                    <a:pt x="148" y="1990"/>
                  </a:lnTo>
                  <a:lnTo>
                    <a:pt x="152" y="1990"/>
                  </a:lnTo>
                  <a:lnTo>
                    <a:pt x="160" y="1990"/>
                  </a:lnTo>
                  <a:lnTo>
                    <a:pt x="166" y="1992"/>
                  </a:lnTo>
                  <a:lnTo>
                    <a:pt x="168" y="1988"/>
                  </a:lnTo>
                  <a:lnTo>
                    <a:pt x="168" y="1980"/>
                  </a:lnTo>
                  <a:lnTo>
                    <a:pt x="168" y="1974"/>
                  </a:lnTo>
                  <a:lnTo>
                    <a:pt x="172" y="1966"/>
                  </a:lnTo>
                  <a:lnTo>
                    <a:pt x="176" y="1958"/>
                  </a:lnTo>
                  <a:lnTo>
                    <a:pt x="178" y="1950"/>
                  </a:lnTo>
                  <a:lnTo>
                    <a:pt x="180" y="1934"/>
                  </a:lnTo>
                  <a:lnTo>
                    <a:pt x="178" y="1920"/>
                  </a:lnTo>
                  <a:lnTo>
                    <a:pt x="174" y="1906"/>
                  </a:lnTo>
                  <a:lnTo>
                    <a:pt x="168" y="1888"/>
                  </a:lnTo>
                  <a:lnTo>
                    <a:pt x="166" y="1884"/>
                  </a:lnTo>
                  <a:lnTo>
                    <a:pt x="170" y="1884"/>
                  </a:lnTo>
                  <a:lnTo>
                    <a:pt x="172" y="1882"/>
                  </a:lnTo>
                  <a:lnTo>
                    <a:pt x="172" y="1880"/>
                  </a:lnTo>
                  <a:lnTo>
                    <a:pt x="168" y="1874"/>
                  </a:lnTo>
                  <a:lnTo>
                    <a:pt x="172" y="1874"/>
                  </a:lnTo>
                  <a:lnTo>
                    <a:pt x="176" y="1876"/>
                  </a:lnTo>
                  <a:lnTo>
                    <a:pt x="178" y="1878"/>
                  </a:lnTo>
                  <a:lnTo>
                    <a:pt x="180" y="1878"/>
                  </a:lnTo>
                  <a:lnTo>
                    <a:pt x="186" y="1870"/>
                  </a:lnTo>
                  <a:lnTo>
                    <a:pt x="190" y="1866"/>
                  </a:lnTo>
                  <a:lnTo>
                    <a:pt x="194" y="1866"/>
                  </a:lnTo>
                  <a:lnTo>
                    <a:pt x="196" y="1864"/>
                  </a:lnTo>
                  <a:lnTo>
                    <a:pt x="198" y="1862"/>
                  </a:lnTo>
                  <a:lnTo>
                    <a:pt x="196" y="1858"/>
                  </a:lnTo>
                  <a:lnTo>
                    <a:pt x="194" y="1858"/>
                  </a:lnTo>
                  <a:lnTo>
                    <a:pt x="192" y="1858"/>
                  </a:lnTo>
                  <a:lnTo>
                    <a:pt x="194" y="1854"/>
                  </a:lnTo>
                  <a:lnTo>
                    <a:pt x="196" y="1850"/>
                  </a:lnTo>
                  <a:lnTo>
                    <a:pt x="196" y="1848"/>
                  </a:lnTo>
                  <a:lnTo>
                    <a:pt x="196" y="1850"/>
                  </a:lnTo>
                  <a:lnTo>
                    <a:pt x="200" y="1858"/>
                  </a:lnTo>
                  <a:lnTo>
                    <a:pt x="202" y="1858"/>
                  </a:lnTo>
                  <a:lnTo>
                    <a:pt x="204" y="1856"/>
                  </a:lnTo>
                  <a:lnTo>
                    <a:pt x="204" y="1850"/>
                  </a:lnTo>
                  <a:lnTo>
                    <a:pt x="202" y="1844"/>
                  </a:lnTo>
                  <a:lnTo>
                    <a:pt x="198" y="1840"/>
                  </a:lnTo>
                  <a:lnTo>
                    <a:pt x="196" y="1838"/>
                  </a:lnTo>
                  <a:lnTo>
                    <a:pt x="194" y="1838"/>
                  </a:lnTo>
                  <a:lnTo>
                    <a:pt x="186" y="1840"/>
                  </a:lnTo>
                  <a:lnTo>
                    <a:pt x="184" y="1840"/>
                  </a:lnTo>
                  <a:lnTo>
                    <a:pt x="186" y="1838"/>
                  </a:lnTo>
                  <a:lnTo>
                    <a:pt x="192" y="1834"/>
                  </a:lnTo>
                  <a:lnTo>
                    <a:pt x="194" y="1832"/>
                  </a:lnTo>
                  <a:lnTo>
                    <a:pt x="192" y="1828"/>
                  </a:lnTo>
                  <a:lnTo>
                    <a:pt x="190" y="1828"/>
                  </a:lnTo>
                  <a:lnTo>
                    <a:pt x="186" y="1826"/>
                  </a:lnTo>
                  <a:lnTo>
                    <a:pt x="182" y="1820"/>
                  </a:lnTo>
                  <a:lnTo>
                    <a:pt x="176" y="1808"/>
                  </a:lnTo>
                  <a:lnTo>
                    <a:pt x="174" y="1806"/>
                  </a:lnTo>
                  <a:lnTo>
                    <a:pt x="172" y="1804"/>
                  </a:lnTo>
                  <a:lnTo>
                    <a:pt x="164" y="1806"/>
                  </a:lnTo>
                  <a:lnTo>
                    <a:pt x="156" y="1808"/>
                  </a:lnTo>
                  <a:lnTo>
                    <a:pt x="148" y="1808"/>
                  </a:lnTo>
                  <a:lnTo>
                    <a:pt x="142" y="1810"/>
                  </a:lnTo>
                  <a:lnTo>
                    <a:pt x="140" y="1812"/>
                  </a:lnTo>
                  <a:lnTo>
                    <a:pt x="138" y="1814"/>
                  </a:lnTo>
                  <a:lnTo>
                    <a:pt x="130" y="1816"/>
                  </a:lnTo>
                  <a:lnTo>
                    <a:pt x="126" y="1818"/>
                  </a:lnTo>
                  <a:lnTo>
                    <a:pt x="124" y="1822"/>
                  </a:lnTo>
                  <a:lnTo>
                    <a:pt x="122" y="1828"/>
                  </a:lnTo>
                  <a:lnTo>
                    <a:pt x="120" y="1834"/>
                  </a:lnTo>
                  <a:lnTo>
                    <a:pt x="116" y="1836"/>
                  </a:lnTo>
                  <a:lnTo>
                    <a:pt x="112" y="1836"/>
                  </a:lnTo>
                  <a:lnTo>
                    <a:pt x="116" y="1836"/>
                  </a:lnTo>
                  <a:lnTo>
                    <a:pt x="120" y="1832"/>
                  </a:lnTo>
                  <a:lnTo>
                    <a:pt x="122" y="1826"/>
                  </a:lnTo>
                  <a:lnTo>
                    <a:pt x="124" y="1818"/>
                  </a:lnTo>
                  <a:lnTo>
                    <a:pt x="128" y="1816"/>
                  </a:lnTo>
                  <a:lnTo>
                    <a:pt x="132" y="1814"/>
                  </a:lnTo>
                  <a:lnTo>
                    <a:pt x="132" y="1810"/>
                  </a:lnTo>
                  <a:lnTo>
                    <a:pt x="134" y="1808"/>
                  </a:lnTo>
                  <a:lnTo>
                    <a:pt x="138" y="1806"/>
                  </a:lnTo>
                  <a:lnTo>
                    <a:pt x="140" y="1804"/>
                  </a:lnTo>
                  <a:lnTo>
                    <a:pt x="134" y="1798"/>
                  </a:lnTo>
                  <a:lnTo>
                    <a:pt x="130" y="1796"/>
                  </a:lnTo>
                  <a:lnTo>
                    <a:pt x="126" y="1796"/>
                  </a:lnTo>
                  <a:lnTo>
                    <a:pt x="124" y="1798"/>
                  </a:lnTo>
                  <a:lnTo>
                    <a:pt x="122" y="1800"/>
                  </a:lnTo>
                  <a:lnTo>
                    <a:pt x="118" y="1804"/>
                  </a:lnTo>
                  <a:lnTo>
                    <a:pt x="116" y="1804"/>
                  </a:lnTo>
                  <a:lnTo>
                    <a:pt x="112" y="1804"/>
                  </a:lnTo>
                  <a:lnTo>
                    <a:pt x="104" y="1806"/>
                  </a:lnTo>
                  <a:lnTo>
                    <a:pt x="94" y="1810"/>
                  </a:lnTo>
                  <a:lnTo>
                    <a:pt x="86" y="1816"/>
                  </a:lnTo>
                  <a:lnTo>
                    <a:pt x="84" y="1820"/>
                  </a:lnTo>
                  <a:lnTo>
                    <a:pt x="84" y="1824"/>
                  </a:lnTo>
                  <a:lnTo>
                    <a:pt x="84" y="1828"/>
                  </a:lnTo>
                  <a:lnTo>
                    <a:pt x="82" y="1830"/>
                  </a:lnTo>
                  <a:lnTo>
                    <a:pt x="76" y="1834"/>
                  </a:lnTo>
                  <a:lnTo>
                    <a:pt x="70" y="1836"/>
                  </a:lnTo>
                  <a:lnTo>
                    <a:pt x="68" y="1838"/>
                  </a:lnTo>
                  <a:lnTo>
                    <a:pt x="68" y="1840"/>
                  </a:lnTo>
                  <a:lnTo>
                    <a:pt x="70" y="1842"/>
                  </a:lnTo>
                  <a:lnTo>
                    <a:pt x="76" y="1842"/>
                  </a:lnTo>
                  <a:lnTo>
                    <a:pt x="86" y="1842"/>
                  </a:lnTo>
                  <a:lnTo>
                    <a:pt x="94" y="1844"/>
                  </a:lnTo>
                  <a:lnTo>
                    <a:pt x="94" y="1846"/>
                  </a:lnTo>
                  <a:lnTo>
                    <a:pt x="90" y="1848"/>
                  </a:lnTo>
                  <a:lnTo>
                    <a:pt x="82" y="1856"/>
                  </a:lnTo>
                  <a:lnTo>
                    <a:pt x="78" y="1862"/>
                  </a:lnTo>
                  <a:lnTo>
                    <a:pt x="74" y="1866"/>
                  </a:lnTo>
                  <a:lnTo>
                    <a:pt x="70" y="1866"/>
                  </a:lnTo>
                  <a:lnTo>
                    <a:pt x="62" y="1864"/>
                  </a:lnTo>
                  <a:lnTo>
                    <a:pt x="58" y="1866"/>
                  </a:lnTo>
                  <a:lnTo>
                    <a:pt x="54" y="1866"/>
                  </a:lnTo>
                  <a:lnTo>
                    <a:pt x="48" y="1864"/>
                  </a:lnTo>
                  <a:lnTo>
                    <a:pt x="40" y="1860"/>
                  </a:lnTo>
                  <a:lnTo>
                    <a:pt x="30" y="1860"/>
                  </a:lnTo>
                  <a:lnTo>
                    <a:pt x="22" y="1862"/>
                  </a:lnTo>
                  <a:lnTo>
                    <a:pt x="14" y="1868"/>
                  </a:lnTo>
                  <a:lnTo>
                    <a:pt x="14" y="1870"/>
                  </a:lnTo>
                  <a:lnTo>
                    <a:pt x="18" y="1870"/>
                  </a:lnTo>
                  <a:lnTo>
                    <a:pt x="20" y="1870"/>
                  </a:lnTo>
                  <a:lnTo>
                    <a:pt x="20" y="1872"/>
                  </a:lnTo>
                  <a:lnTo>
                    <a:pt x="20" y="1874"/>
                  </a:lnTo>
                  <a:lnTo>
                    <a:pt x="18" y="1878"/>
                  </a:lnTo>
                  <a:lnTo>
                    <a:pt x="16" y="1884"/>
                  </a:lnTo>
                  <a:lnTo>
                    <a:pt x="18" y="1886"/>
                  </a:lnTo>
                  <a:lnTo>
                    <a:pt x="22" y="1888"/>
                  </a:lnTo>
                  <a:lnTo>
                    <a:pt x="28" y="1888"/>
                  </a:lnTo>
                  <a:lnTo>
                    <a:pt x="38" y="1888"/>
                  </a:lnTo>
                  <a:lnTo>
                    <a:pt x="38" y="1890"/>
                  </a:lnTo>
                  <a:lnTo>
                    <a:pt x="34" y="1892"/>
                  </a:lnTo>
                  <a:lnTo>
                    <a:pt x="24" y="1898"/>
                  </a:lnTo>
                  <a:lnTo>
                    <a:pt x="22" y="1900"/>
                  </a:lnTo>
                  <a:lnTo>
                    <a:pt x="20" y="1904"/>
                  </a:lnTo>
                  <a:lnTo>
                    <a:pt x="16" y="1908"/>
                  </a:lnTo>
                  <a:lnTo>
                    <a:pt x="14" y="1912"/>
                  </a:lnTo>
                  <a:lnTo>
                    <a:pt x="16" y="1914"/>
                  </a:lnTo>
                  <a:lnTo>
                    <a:pt x="24" y="1922"/>
                  </a:lnTo>
                  <a:lnTo>
                    <a:pt x="36" y="1928"/>
                  </a:lnTo>
                  <a:lnTo>
                    <a:pt x="40" y="1928"/>
                  </a:lnTo>
                  <a:lnTo>
                    <a:pt x="44" y="1928"/>
                  </a:lnTo>
                  <a:lnTo>
                    <a:pt x="52" y="1926"/>
                  </a:lnTo>
                  <a:lnTo>
                    <a:pt x="58" y="1928"/>
                  </a:lnTo>
                  <a:lnTo>
                    <a:pt x="60" y="1928"/>
                  </a:lnTo>
                  <a:lnTo>
                    <a:pt x="60" y="1930"/>
                  </a:lnTo>
                  <a:lnTo>
                    <a:pt x="50" y="1934"/>
                  </a:lnTo>
                  <a:lnTo>
                    <a:pt x="44" y="1936"/>
                  </a:lnTo>
                  <a:lnTo>
                    <a:pt x="42" y="1938"/>
                  </a:lnTo>
                  <a:lnTo>
                    <a:pt x="42" y="1940"/>
                  </a:lnTo>
                  <a:lnTo>
                    <a:pt x="42" y="1944"/>
                  </a:lnTo>
                  <a:lnTo>
                    <a:pt x="42" y="1948"/>
                  </a:lnTo>
                  <a:lnTo>
                    <a:pt x="40" y="1952"/>
                  </a:lnTo>
                  <a:lnTo>
                    <a:pt x="36" y="1956"/>
                  </a:lnTo>
                  <a:lnTo>
                    <a:pt x="28" y="1962"/>
                  </a:lnTo>
                  <a:lnTo>
                    <a:pt x="22" y="1966"/>
                  </a:lnTo>
                  <a:lnTo>
                    <a:pt x="22" y="1968"/>
                  </a:lnTo>
                  <a:lnTo>
                    <a:pt x="26" y="1968"/>
                  </a:lnTo>
                  <a:lnTo>
                    <a:pt x="30" y="1968"/>
                  </a:lnTo>
                  <a:lnTo>
                    <a:pt x="58" y="1960"/>
                  </a:lnTo>
                  <a:lnTo>
                    <a:pt x="64" y="1960"/>
                  </a:lnTo>
                  <a:lnTo>
                    <a:pt x="66" y="1960"/>
                  </a:lnTo>
                  <a:lnTo>
                    <a:pt x="66" y="1962"/>
                  </a:lnTo>
                  <a:lnTo>
                    <a:pt x="66" y="1964"/>
                  </a:lnTo>
                  <a:lnTo>
                    <a:pt x="62" y="1966"/>
                  </a:lnTo>
                  <a:lnTo>
                    <a:pt x="50" y="1968"/>
                  </a:lnTo>
                  <a:lnTo>
                    <a:pt x="36" y="1970"/>
                  </a:lnTo>
                  <a:lnTo>
                    <a:pt x="28" y="1974"/>
                  </a:lnTo>
                  <a:lnTo>
                    <a:pt x="24" y="1978"/>
                  </a:lnTo>
                  <a:lnTo>
                    <a:pt x="26" y="1982"/>
                  </a:lnTo>
                  <a:lnTo>
                    <a:pt x="28" y="1984"/>
                  </a:lnTo>
                  <a:lnTo>
                    <a:pt x="26" y="1986"/>
                  </a:lnTo>
                  <a:lnTo>
                    <a:pt x="22" y="1984"/>
                  </a:lnTo>
                  <a:lnTo>
                    <a:pt x="14" y="1984"/>
                  </a:lnTo>
                  <a:lnTo>
                    <a:pt x="10" y="1986"/>
                  </a:lnTo>
                  <a:lnTo>
                    <a:pt x="4" y="1988"/>
                  </a:lnTo>
                  <a:lnTo>
                    <a:pt x="0" y="1994"/>
                  </a:lnTo>
                  <a:lnTo>
                    <a:pt x="0" y="1996"/>
                  </a:lnTo>
                  <a:lnTo>
                    <a:pt x="2" y="1996"/>
                  </a:lnTo>
                  <a:lnTo>
                    <a:pt x="6" y="1996"/>
                  </a:lnTo>
                  <a:lnTo>
                    <a:pt x="10" y="1996"/>
                  </a:lnTo>
                  <a:lnTo>
                    <a:pt x="14" y="1996"/>
                  </a:lnTo>
                  <a:lnTo>
                    <a:pt x="14" y="2000"/>
                  </a:lnTo>
                  <a:lnTo>
                    <a:pt x="10" y="2004"/>
                  </a:lnTo>
                  <a:lnTo>
                    <a:pt x="6" y="2010"/>
                  </a:lnTo>
                  <a:lnTo>
                    <a:pt x="4" y="2012"/>
                  </a:lnTo>
                  <a:lnTo>
                    <a:pt x="8" y="2014"/>
                  </a:lnTo>
                  <a:lnTo>
                    <a:pt x="12" y="2016"/>
                  </a:lnTo>
                  <a:lnTo>
                    <a:pt x="18" y="2018"/>
                  </a:lnTo>
                  <a:lnTo>
                    <a:pt x="20" y="2020"/>
                  </a:lnTo>
                  <a:lnTo>
                    <a:pt x="16" y="2024"/>
                  </a:lnTo>
                  <a:lnTo>
                    <a:pt x="14" y="2026"/>
                  </a:lnTo>
                  <a:lnTo>
                    <a:pt x="16" y="2026"/>
                  </a:lnTo>
                  <a:lnTo>
                    <a:pt x="28" y="2022"/>
                  </a:lnTo>
                  <a:lnTo>
                    <a:pt x="36" y="2020"/>
                  </a:lnTo>
                  <a:lnTo>
                    <a:pt x="36" y="2022"/>
                  </a:lnTo>
                  <a:lnTo>
                    <a:pt x="30" y="2026"/>
                  </a:lnTo>
                  <a:lnTo>
                    <a:pt x="28" y="2030"/>
                  </a:lnTo>
                  <a:lnTo>
                    <a:pt x="28" y="2032"/>
                  </a:lnTo>
                  <a:lnTo>
                    <a:pt x="30" y="2034"/>
                  </a:lnTo>
                  <a:lnTo>
                    <a:pt x="38" y="2034"/>
                  </a:lnTo>
                  <a:lnTo>
                    <a:pt x="48" y="2032"/>
                  </a:lnTo>
                  <a:lnTo>
                    <a:pt x="70" y="2028"/>
                  </a:lnTo>
                  <a:lnTo>
                    <a:pt x="78" y="2024"/>
                  </a:lnTo>
                  <a:lnTo>
                    <a:pt x="84" y="2020"/>
                  </a:lnTo>
                  <a:close/>
                  <a:moveTo>
                    <a:pt x="154" y="1672"/>
                  </a:moveTo>
                  <a:lnTo>
                    <a:pt x="154" y="1672"/>
                  </a:lnTo>
                  <a:lnTo>
                    <a:pt x="156" y="1672"/>
                  </a:lnTo>
                  <a:lnTo>
                    <a:pt x="158" y="1670"/>
                  </a:lnTo>
                  <a:lnTo>
                    <a:pt x="162" y="1672"/>
                  </a:lnTo>
                  <a:lnTo>
                    <a:pt x="162" y="1674"/>
                  </a:lnTo>
                  <a:lnTo>
                    <a:pt x="162" y="1676"/>
                  </a:lnTo>
                  <a:lnTo>
                    <a:pt x="162" y="1678"/>
                  </a:lnTo>
                  <a:lnTo>
                    <a:pt x="164" y="1682"/>
                  </a:lnTo>
                  <a:lnTo>
                    <a:pt x="168" y="1684"/>
                  </a:lnTo>
                  <a:lnTo>
                    <a:pt x="170" y="1684"/>
                  </a:lnTo>
                  <a:lnTo>
                    <a:pt x="174" y="1682"/>
                  </a:lnTo>
                  <a:lnTo>
                    <a:pt x="180" y="1682"/>
                  </a:lnTo>
                  <a:lnTo>
                    <a:pt x="182" y="1684"/>
                  </a:lnTo>
                  <a:lnTo>
                    <a:pt x="182" y="1688"/>
                  </a:lnTo>
                  <a:lnTo>
                    <a:pt x="180" y="1692"/>
                  </a:lnTo>
                  <a:lnTo>
                    <a:pt x="180" y="1694"/>
                  </a:lnTo>
                  <a:lnTo>
                    <a:pt x="182" y="1692"/>
                  </a:lnTo>
                  <a:lnTo>
                    <a:pt x="186" y="1688"/>
                  </a:lnTo>
                  <a:lnTo>
                    <a:pt x="192" y="1678"/>
                  </a:lnTo>
                  <a:lnTo>
                    <a:pt x="192" y="1676"/>
                  </a:lnTo>
                  <a:lnTo>
                    <a:pt x="190" y="1676"/>
                  </a:lnTo>
                  <a:lnTo>
                    <a:pt x="184" y="1678"/>
                  </a:lnTo>
                  <a:lnTo>
                    <a:pt x="180" y="1676"/>
                  </a:lnTo>
                  <a:lnTo>
                    <a:pt x="178" y="1674"/>
                  </a:lnTo>
                  <a:lnTo>
                    <a:pt x="176" y="1672"/>
                  </a:lnTo>
                  <a:lnTo>
                    <a:pt x="174" y="1662"/>
                  </a:lnTo>
                  <a:lnTo>
                    <a:pt x="172" y="1654"/>
                  </a:lnTo>
                  <a:lnTo>
                    <a:pt x="170" y="1652"/>
                  </a:lnTo>
                  <a:lnTo>
                    <a:pt x="168" y="1650"/>
                  </a:lnTo>
                  <a:lnTo>
                    <a:pt x="166" y="1650"/>
                  </a:lnTo>
                  <a:lnTo>
                    <a:pt x="166" y="1652"/>
                  </a:lnTo>
                  <a:lnTo>
                    <a:pt x="166" y="1656"/>
                  </a:lnTo>
                  <a:lnTo>
                    <a:pt x="166" y="1662"/>
                  </a:lnTo>
                  <a:lnTo>
                    <a:pt x="166" y="1664"/>
                  </a:lnTo>
                  <a:lnTo>
                    <a:pt x="162" y="1664"/>
                  </a:lnTo>
                  <a:lnTo>
                    <a:pt x="160" y="1660"/>
                  </a:lnTo>
                  <a:lnTo>
                    <a:pt x="158" y="1658"/>
                  </a:lnTo>
                  <a:lnTo>
                    <a:pt x="154" y="1656"/>
                  </a:lnTo>
                  <a:lnTo>
                    <a:pt x="154" y="1658"/>
                  </a:lnTo>
                  <a:lnTo>
                    <a:pt x="154" y="1660"/>
                  </a:lnTo>
                  <a:lnTo>
                    <a:pt x="156" y="1664"/>
                  </a:lnTo>
                  <a:lnTo>
                    <a:pt x="154" y="1666"/>
                  </a:lnTo>
                  <a:lnTo>
                    <a:pt x="150" y="1666"/>
                  </a:lnTo>
                  <a:lnTo>
                    <a:pt x="150" y="1668"/>
                  </a:lnTo>
                  <a:lnTo>
                    <a:pt x="154" y="1672"/>
                  </a:lnTo>
                  <a:close/>
                  <a:moveTo>
                    <a:pt x="146" y="1346"/>
                  </a:moveTo>
                  <a:lnTo>
                    <a:pt x="146" y="1346"/>
                  </a:lnTo>
                  <a:lnTo>
                    <a:pt x="142" y="1346"/>
                  </a:lnTo>
                  <a:lnTo>
                    <a:pt x="144" y="1352"/>
                  </a:lnTo>
                  <a:lnTo>
                    <a:pt x="148" y="1358"/>
                  </a:lnTo>
                  <a:lnTo>
                    <a:pt x="154" y="1362"/>
                  </a:lnTo>
                  <a:lnTo>
                    <a:pt x="158" y="1364"/>
                  </a:lnTo>
                  <a:lnTo>
                    <a:pt x="160" y="1364"/>
                  </a:lnTo>
                  <a:lnTo>
                    <a:pt x="162" y="1362"/>
                  </a:lnTo>
                  <a:lnTo>
                    <a:pt x="160" y="1360"/>
                  </a:lnTo>
                  <a:lnTo>
                    <a:pt x="158" y="1358"/>
                  </a:lnTo>
                  <a:lnTo>
                    <a:pt x="160" y="1358"/>
                  </a:lnTo>
                  <a:lnTo>
                    <a:pt x="160" y="1356"/>
                  </a:lnTo>
                  <a:lnTo>
                    <a:pt x="158" y="1356"/>
                  </a:lnTo>
                  <a:lnTo>
                    <a:pt x="154" y="1354"/>
                  </a:lnTo>
                  <a:lnTo>
                    <a:pt x="154" y="1352"/>
                  </a:lnTo>
                  <a:lnTo>
                    <a:pt x="154" y="1350"/>
                  </a:lnTo>
                  <a:lnTo>
                    <a:pt x="152" y="1350"/>
                  </a:lnTo>
                  <a:lnTo>
                    <a:pt x="148" y="1350"/>
                  </a:lnTo>
                  <a:lnTo>
                    <a:pt x="148" y="1348"/>
                  </a:lnTo>
                  <a:lnTo>
                    <a:pt x="148" y="1346"/>
                  </a:lnTo>
                  <a:lnTo>
                    <a:pt x="146" y="1346"/>
                  </a:lnTo>
                  <a:close/>
                  <a:moveTo>
                    <a:pt x="166" y="1740"/>
                  </a:moveTo>
                  <a:lnTo>
                    <a:pt x="166" y="1740"/>
                  </a:lnTo>
                  <a:lnTo>
                    <a:pt x="166" y="1742"/>
                  </a:lnTo>
                  <a:lnTo>
                    <a:pt x="168" y="1742"/>
                  </a:lnTo>
                  <a:lnTo>
                    <a:pt x="174" y="1740"/>
                  </a:lnTo>
                  <a:lnTo>
                    <a:pt x="188" y="1736"/>
                  </a:lnTo>
                  <a:lnTo>
                    <a:pt x="194" y="1734"/>
                  </a:lnTo>
                  <a:lnTo>
                    <a:pt x="192" y="1732"/>
                  </a:lnTo>
                  <a:lnTo>
                    <a:pt x="190" y="1728"/>
                  </a:lnTo>
                  <a:lnTo>
                    <a:pt x="184" y="1724"/>
                  </a:lnTo>
                  <a:lnTo>
                    <a:pt x="178" y="1722"/>
                  </a:lnTo>
                  <a:lnTo>
                    <a:pt x="176" y="1718"/>
                  </a:lnTo>
                  <a:lnTo>
                    <a:pt x="174" y="1718"/>
                  </a:lnTo>
                  <a:lnTo>
                    <a:pt x="170" y="1720"/>
                  </a:lnTo>
                  <a:lnTo>
                    <a:pt x="168" y="1722"/>
                  </a:lnTo>
                  <a:lnTo>
                    <a:pt x="166" y="1724"/>
                  </a:lnTo>
                  <a:lnTo>
                    <a:pt x="174" y="1728"/>
                  </a:lnTo>
                  <a:lnTo>
                    <a:pt x="176" y="1730"/>
                  </a:lnTo>
                  <a:lnTo>
                    <a:pt x="174" y="1730"/>
                  </a:lnTo>
                  <a:lnTo>
                    <a:pt x="172" y="1732"/>
                  </a:lnTo>
                  <a:lnTo>
                    <a:pt x="172" y="1734"/>
                  </a:lnTo>
                  <a:lnTo>
                    <a:pt x="172" y="1736"/>
                  </a:lnTo>
                  <a:lnTo>
                    <a:pt x="170" y="1736"/>
                  </a:lnTo>
                  <a:lnTo>
                    <a:pt x="168" y="1738"/>
                  </a:lnTo>
                  <a:lnTo>
                    <a:pt x="166" y="1740"/>
                  </a:lnTo>
                  <a:close/>
                  <a:moveTo>
                    <a:pt x="362" y="2084"/>
                  </a:moveTo>
                  <a:lnTo>
                    <a:pt x="362" y="2084"/>
                  </a:lnTo>
                  <a:lnTo>
                    <a:pt x="370" y="2088"/>
                  </a:lnTo>
                  <a:lnTo>
                    <a:pt x="376" y="2088"/>
                  </a:lnTo>
                  <a:lnTo>
                    <a:pt x="380" y="2086"/>
                  </a:lnTo>
                  <a:lnTo>
                    <a:pt x="378" y="2082"/>
                  </a:lnTo>
                  <a:lnTo>
                    <a:pt x="376" y="2080"/>
                  </a:lnTo>
                  <a:lnTo>
                    <a:pt x="372" y="2078"/>
                  </a:lnTo>
                  <a:lnTo>
                    <a:pt x="366" y="2080"/>
                  </a:lnTo>
                  <a:lnTo>
                    <a:pt x="362" y="2084"/>
                  </a:lnTo>
                  <a:close/>
                  <a:moveTo>
                    <a:pt x="174" y="1354"/>
                  </a:moveTo>
                  <a:lnTo>
                    <a:pt x="174" y="1354"/>
                  </a:lnTo>
                  <a:lnTo>
                    <a:pt x="176" y="1352"/>
                  </a:lnTo>
                  <a:lnTo>
                    <a:pt x="176" y="1350"/>
                  </a:lnTo>
                  <a:lnTo>
                    <a:pt x="174" y="1348"/>
                  </a:lnTo>
                  <a:lnTo>
                    <a:pt x="174" y="1350"/>
                  </a:lnTo>
                  <a:lnTo>
                    <a:pt x="172" y="1350"/>
                  </a:lnTo>
                  <a:lnTo>
                    <a:pt x="172" y="1352"/>
                  </a:lnTo>
                  <a:lnTo>
                    <a:pt x="174" y="1354"/>
                  </a:lnTo>
                  <a:close/>
                  <a:moveTo>
                    <a:pt x="168" y="1784"/>
                  </a:moveTo>
                  <a:lnTo>
                    <a:pt x="168" y="1784"/>
                  </a:lnTo>
                  <a:lnTo>
                    <a:pt x="170" y="1784"/>
                  </a:lnTo>
                  <a:lnTo>
                    <a:pt x="176" y="1780"/>
                  </a:lnTo>
                  <a:lnTo>
                    <a:pt x="178" y="1776"/>
                  </a:lnTo>
                  <a:lnTo>
                    <a:pt x="178" y="1772"/>
                  </a:lnTo>
                  <a:lnTo>
                    <a:pt x="176" y="1768"/>
                  </a:lnTo>
                  <a:lnTo>
                    <a:pt x="176" y="1764"/>
                  </a:lnTo>
                  <a:lnTo>
                    <a:pt x="176" y="1762"/>
                  </a:lnTo>
                  <a:lnTo>
                    <a:pt x="174" y="1762"/>
                  </a:lnTo>
                  <a:lnTo>
                    <a:pt x="172" y="1764"/>
                  </a:lnTo>
                  <a:lnTo>
                    <a:pt x="170" y="1766"/>
                  </a:lnTo>
                  <a:lnTo>
                    <a:pt x="168" y="1766"/>
                  </a:lnTo>
                  <a:lnTo>
                    <a:pt x="166" y="1764"/>
                  </a:lnTo>
                  <a:lnTo>
                    <a:pt x="166" y="1766"/>
                  </a:lnTo>
                  <a:lnTo>
                    <a:pt x="162" y="1768"/>
                  </a:lnTo>
                  <a:lnTo>
                    <a:pt x="158" y="1772"/>
                  </a:lnTo>
                  <a:lnTo>
                    <a:pt x="158" y="1774"/>
                  </a:lnTo>
                  <a:lnTo>
                    <a:pt x="160" y="1776"/>
                  </a:lnTo>
                  <a:lnTo>
                    <a:pt x="162" y="1776"/>
                  </a:lnTo>
                  <a:lnTo>
                    <a:pt x="166" y="1774"/>
                  </a:lnTo>
                  <a:lnTo>
                    <a:pt x="168" y="1774"/>
                  </a:lnTo>
                  <a:lnTo>
                    <a:pt x="170" y="1776"/>
                  </a:lnTo>
                  <a:lnTo>
                    <a:pt x="170" y="1778"/>
                  </a:lnTo>
                  <a:lnTo>
                    <a:pt x="168" y="1780"/>
                  </a:lnTo>
                  <a:lnTo>
                    <a:pt x="166" y="1782"/>
                  </a:lnTo>
                  <a:lnTo>
                    <a:pt x="168" y="1784"/>
                  </a:lnTo>
                  <a:close/>
                  <a:moveTo>
                    <a:pt x="190" y="1748"/>
                  </a:moveTo>
                  <a:lnTo>
                    <a:pt x="190" y="1748"/>
                  </a:lnTo>
                  <a:lnTo>
                    <a:pt x="186" y="1752"/>
                  </a:lnTo>
                  <a:lnTo>
                    <a:pt x="182" y="1756"/>
                  </a:lnTo>
                  <a:lnTo>
                    <a:pt x="178" y="1762"/>
                  </a:lnTo>
                  <a:lnTo>
                    <a:pt x="178" y="1768"/>
                  </a:lnTo>
                  <a:lnTo>
                    <a:pt x="180" y="1768"/>
                  </a:lnTo>
                  <a:lnTo>
                    <a:pt x="182" y="1766"/>
                  </a:lnTo>
                  <a:lnTo>
                    <a:pt x="188" y="1758"/>
                  </a:lnTo>
                  <a:lnTo>
                    <a:pt x="192" y="1750"/>
                  </a:lnTo>
                  <a:lnTo>
                    <a:pt x="192" y="1748"/>
                  </a:lnTo>
                  <a:lnTo>
                    <a:pt x="190" y="1748"/>
                  </a:lnTo>
                  <a:close/>
                  <a:moveTo>
                    <a:pt x="700" y="1324"/>
                  </a:moveTo>
                  <a:lnTo>
                    <a:pt x="700" y="1324"/>
                  </a:lnTo>
                  <a:lnTo>
                    <a:pt x="698" y="1322"/>
                  </a:lnTo>
                  <a:lnTo>
                    <a:pt x="694" y="1322"/>
                  </a:lnTo>
                  <a:lnTo>
                    <a:pt x="690" y="1324"/>
                  </a:lnTo>
                  <a:lnTo>
                    <a:pt x="690" y="1326"/>
                  </a:lnTo>
                  <a:lnTo>
                    <a:pt x="692" y="1326"/>
                  </a:lnTo>
                  <a:lnTo>
                    <a:pt x="696" y="1326"/>
                  </a:lnTo>
                  <a:lnTo>
                    <a:pt x="700" y="1326"/>
                  </a:lnTo>
                  <a:lnTo>
                    <a:pt x="700" y="1324"/>
                  </a:lnTo>
                  <a:close/>
                  <a:moveTo>
                    <a:pt x="494" y="1970"/>
                  </a:moveTo>
                  <a:lnTo>
                    <a:pt x="494" y="1970"/>
                  </a:lnTo>
                  <a:lnTo>
                    <a:pt x="492" y="1962"/>
                  </a:lnTo>
                  <a:lnTo>
                    <a:pt x="486" y="1954"/>
                  </a:lnTo>
                  <a:lnTo>
                    <a:pt x="478" y="1948"/>
                  </a:lnTo>
                  <a:lnTo>
                    <a:pt x="470" y="1944"/>
                  </a:lnTo>
                  <a:lnTo>
                    <a:pt x="460" y="1942"/>
                  </a:lnTo>
                  <a:lnTo>
                    <a:pt x="452" y="1942"/>
                  </a:lnTo>
                  <a:lnTo>
                    <a:pt x="446" y="1944"/>
                  </a:lnTo>
                  <a:lnTo>
                    <a:pt x="442" y="1948"/>
                  </a:lnTo>
                  <a:lnTo>
                    <a:pt x="438" y="1954"/>
                  </a:lnTo>
                  <a:lnTo>
                    <a:pt x="434" y="1954"/>
                  </a:lnTo>
                  <a:lnTo>
                    <a:pt x="432" y="1952"/>
                  </a:lnTo>
                  <a:lnTo>
                    <a:pt x="428" y="1950"/>
                  </a:lnTo>
                  <a:lnTo>
                    <a:pt x="424" y="1948"/>
                  </a:lnTo>
                  <a:lnTo>
                    <a:pt x="424" y="1946"/>
                  </a:lnTo>
                  <a:lnTo>
                    <a:pt x="428" y="1942"/>
                  </a:lnTo>
                  <a:lnTo>
                    <a:pt x="434" y="1938"/>
                  </a:lnTo>
                  <a:lnTo>
                    <a:pt x="436" y="1936"/>
                  </a:lnTo>
                  <a:lnTo>
                    <a:pt x="438" y="1932"/>
                  </a:lnTo>
                  <a:lnTo>
                    <a:pt x="434" y="1924"/>
                  </a:lnTo>
                  <a:lnTo>
                    <a:pt x="428" y="1914"/>
                  </a:lnTo>
                  <a:lnTo>
                    <a:pt x="418" y="1906"/>
                  </a:lnTo>
                  <a:lnTo>
                    <a:pt x="410" y="1902"/>
                  </a:lnTo>
                  <a:lnTo>
                    <a:pt x="408" y="1898"/>
                  </a:lnTo>
                  <a:lnTo>
                    <a:pt x="410" y="1898"/>
                  </a:lnTo>
                  <a:lnTo>
                    <a:pt x="418" y="1902"/>
                  </a:lnTo>
                  <a:lnTo>
                    <a:pt x="424" y="1906"/>
                  </a:lnTo>
                  <a:lnTo>
                    <a:pt x="428" y="1906"/>
                  </a:lnTo>
                  <a:lnTo>
                    <a:pt x="430" y="1904"/>
                  </a:lnTo>
                  <a:lnTo>
                    <a:pt x="428" y="1902"/>
                  </a:lnTo>
                  <a:lnTo>
                    <a:pt x="422" y="1894"/>
                  </a:lnTo>
                  <a:lnTo>
                    <a:pt x="418" y="1888"/>
                  </a:lnTo>
                  <a:lnTo>
                    <a:pt x="416" y="1884"/>
                  </a:lnTo>
                  <a:lnTo>
                    <a:pt x="416" y="1876"/>
                  </a:lnTo>
                  <a:lnTo>
                    <a:pt x="416" y="1872"/>
                  </a:lnTo>
                  <a:lnTo>
                    <a:pt x="416" y="1870"/>
                  </a:lnTo>
                  <a:lnTo>
                    <a:pt x="412" y="1868"/>
                  </a:lnTo>
                  <a:lnTo>
                    <a:pt x="408" y="1866"/>
                  </a:lnTo>
                  <a:lnTo>
                    <a:pt x="406" y="1864"/>
                  </a:lnTo>
                  <a:lnTo>
                    <a:pt x="404" y="1858"/>
                  </a:lnTo>
                  <a:lnTo>
                    <a:pt x="400" y="1852"/>
                  </a:lnTo>
                  <a:lnTo>
                    <a:pt x="396" y="1850"/>
                  </a:lnTo>
                  <a:lnTo>
                    <a:pt x="390" y="1848"/>
                  </a:lnTo>
                  <a:lnTo>
                    <a:pt x="380" y="1844"/>
                  </a:lnTo>
                  <a:lnTo>
                    <a:pt x="376" y="1842"/>
                  </a:lnTo>
                  <a:lnTo>
                    <a:pt x="372" y="1836"/>
                  </a:lnTo>
                  <a:lnTo>
                    <a:pt x="366" y="1822"/>
                  </a:lnTo>
                  <a:lnTo>
                    <a:pt x="360" y="1806"/>
                  </a:lnTo>
                  <a:lnTo>
                    <a:pt x="358" y="1794"/>
                  </a:lnTo>
                  <a:lnTo>
                    <a:pt x="356" y="1786"/>
                  </a:lnTo>
                  <a:lnTo>
                    <a:pt x="354" y="1782"/>
                  </a:lnTo>
                  <a:lnTo>
                    <a:pt x="352" y="1780"/>
                  </a:lnTo>
                  <a:lnTo>
                    <a:pt x="346" y="1774"/>
                  </a:lnTo>
                  <a:lnTo>
                    <a:pt x="342" y="1768"/>
                  </a:lnTo>
                  <a:lnTo>
                    <a:pt x="336" y="1762"/>
                  </a:lnTo>
                  <a:lnTo>
                    <a:pt x="322" y="1756"/>
                  </a:lnTo>
                  <a:lnTo>
                    <a:pt x="314" y="1754"/>
                  </a:lnTo>
                  <a:lnTo>
                    <a:pt x="310" y="1754"/>
                  </a:lnTo>
                  <a:lnTo>
                    <a:pt x="308" y="1754"/>
                  </a:lnTo>
                  <a:lnTo>
                    <a:pt x="306" y="1756"/>
                  </a:lnTo>
                  <a:lnTo>
                    <a:pt x="302" y="1758"/>
                  </a:lnTo>
                  <a:lnTo>
                    <a:pt x="298" y="1760"/>
                  </a:lnTo>
                  <a:lnTo>
                    <a:pt x="290" y="1758"/>
                  </a:lnTo>
                  <a:lnTo>
                    <a:pt x="286" y="1758"/>
                  </a:lnTo>
                  <a:lnTo>
                    <a:pt x="288" y="1756"/>
                  </a:lnTo>
                  <a:lnTo>
                    <a:pt x="294" y="1754"/>
                  </a:lnTo>
                  <a:lnTo>
                    <a:pt x="300" y="1748"/>
                  </a:lnTo>
                  <a:lnTo>
                    <a:pt x="302" y="1746"/>
                  </a:lnTo>
                  <a:lnTo>
                    <a:pt x="304" y="1746"/>
                  </a:lnTo>
                  <a:lnTo>
                    <a:pt x="308" y="1746"/>
                  </a:lnTo>
                  <a:lnTo>
                    <a:pt x="316" y="1742"/>
                  </a:lnTo>
                  <a:lnTo>
                    <a:pt x="318" y="1742"/>
                  </a:lnTo>
                  <a:lnTo>
                    <a:pt x="318" y="1740"/>
                  </a:lnTo>
                  <a:lnTo>
                    <a:pt x="316" y="1738"/>
                  </a:lnTo>
                  <a:lnTo>
                    <a:pt x="310" y="1736"/>
                  </a:lnTo>
                  <a:lnTo>
                    <a:pt x="308" y="1734"/>
                  </a:lnTo>
                  <a:lnTo>
                    <a:pt x="308" y="1730"/>
                  </a:lnTo>
                  <a:lnTo>
                    <a:pt x="304" y="1728"/>
                  </a:lnTo>
                  <a:lnTo>
                    <a:pt x="304" y="1726"/>
                  </a:lnTo>
                  <a:lnTo>
                    <a:pt x="306" y="1728"/>
                  </a:lnTo>
                  <a:lnTo>
                    <a:pt x="312" y="1728"/>
                  </a:lnTo>
                  <a:lnTo>
                    <a:pt x="314" y="1728"/>
                  </a:lnTo>
                  <a:lnTo>
                    <a:pt x="318" y="1726"/>
                  </a:lnTo>
                  <a:lnTo>
                    <a:pt x="326" y="1716"/>
                  </a:lnTo>
                  <a:lnTo>
                    <a:pt x="334" y="1696"/>
                  </a:lnTo>
                  <a:lnTo>
                    <a:pt x="342" y="1678"/>
                  </a:lnTo>
                  <a:lnTo>
                    <a:pt x="348" y="1668"/>
                  </a:lnTo>
                  <a:lnTo>
                    <a:pt x="350" y="1664"/>
                  </a:lnTo>
                  <a:lnTo>
                    <a:pt x="348" y="1656"/>
                  </a:lnTo>
                  <a:lnTo>
                    <a:pt x="346" y="1652"/>
                  </a:lnTo>
                  <a:lnTo>
                    <a:pt x="342" y="1650"/>
                  </a:lnTo>
                  <a:lnTo>
                    <a:pt x="332" y="1650"/>
                  </a:lnTo>
                  <a:lnTo>
                    <a:pt x="320" y="1650"/>
                  </a:lnTo>
                  <a:lnTo>
                    <a:pt x="302" y="1650"/>
                  </a:lnTo>
                  <a:lnTo>
                    <a:pt x="286" y="1650"/>
                  </a:lnTo>
                  <a:lnTo>
                    <a:pt x="274" y="1652"/>
                  </a:lnTo>
                  <a:lnTo>
                    <a:pt x="268" y="1656"/>
                  </a:lnTo>
                  <a:lnTo>
                    <a:pt x="262" y="1658"/>
                  </a:lnTo>
                  <a:lnTo>
                    <a:pt x="258" y="1658"/>
                  </a:lnTo>
                  <a:lnTo>
                    <a:pt x="258" y="1654"/>
                  </a:lnTo>
                  <a:lnTo>
                    <a:pt x="268" y="1644"/>
                  </a:lnTo>
                  <a:lnTo>
                    <a:pt x="270" y="1642"/>
                  </a:lnTo>
                  <a:lnTo>
                    <a:pt x="268" y="1642"/>
                  </a:lnTo>
                  <a:lnTo>
                    <a:pt x="264" y="1642"/>
                  </a:lnTo>
                  <a:lnTo>
                    <a:pt x="258" y="1642"/>
                  </a:lnTo>
                  <a:lnTo>
                    <a:pt x="260" y="1640"/>
                  </a:lnTo>
                  <a:lnTo>
                    <a:pt x="270" y="1632"/>
                  </a:lnTo>
                  <a:lnTo>
                    <a:pt x="284" y="1620"/>
                  </a:lnTo>
                  <a:lnTo>
                    <a:pt x="296" y="1608"/>
                  </a:lnTo>
                  <a:lnTo>
                    <a:pt x="300" y="1604"/>
                  </a:lnTo>
                  <a:lnTo>
                    <a:pt x="300" y="1600"/>
                  </a:lnTo>
                  <a:lnTo>
                    <a:pt x="298" y="1598"/>
                  </a:lnTo>
                  <a:lnTo>
                    <a:pt x="298" y="1596"/>
                  </a:lnTo>
                  <a:lnTo>
                    <a:pt x="300" y="1592"/>
                  </a:lnTo>
                  <a:lnTo>
                    <a:pt x="300" y="1590"/>
                  </a:lnTo>
                  <a:lnTo>
                    <a:pt x="292" y="1588"/>
                  </a:lnTo>
                  <a:lnTo>
                    <a:pt x="286" y="1588"/>
                  </a:lnTo>
                  <a:lnTo>
                    <a:pt x="284" y="1590"/>
                  </a:lnTo>
                  <a:lnTo>
                    <a:pt x="284" y="1592"/>
                  </a:lnTo>
                  <a:lnTo>
                    <a:pt x="280" y="1592"/>
                  </a:lnTo>
                  <a:lnTo>
                    <a:pt x="272" y="1592"/>
                  </a:lnTo>
                  <a:lnTo>
                    <a:pt x="262" y="1594"/>
                  </a:lnTo>
                  <a:lnTo>
                    <a:pt x="254" y="1596"/>
                  </a:lnTo>
                  <a:lnTo>
                    <a:pt x="246" y="1596"/>
                  </a:lnTo>
                  <a:lnTo>
                    <a:pt x="242" y="1594"/>
                  </a:lnTo>
                  <a:lnTo>
                    <a:pt x="238" y="1596"/>
                  </a:lnTo>
                  <a:lnTo>
                    <a:pt x="236" y="1596"/>
                  </a:lnTo>
                  <a:lnTo>
                    <a:pt x="232" y="1594"/>
                  </a:lnTo>
                  <a:lnTo>
                    <a:pt x="226" y="1592"/>
                  </a:lnTo>
                  <a:lnTo>
                    <a:pt x="222" y="1590"/>
                  </a:lnTo>
                  <a:lnTo>
                    <a:pt x="218" y="1594"/>
                  </a:lnTo>
                  <a:lnTo>
                    <a:pt x="218" y="1600"/>
                  </a:lnTo>
                  <a:lnTo>
                    <a:pt x="218" y="1602"/>
                  </a:lnTo>
                  <a:lnTo>
                    <a:pt x="218" y="1604"/>
                  </a:lnTo>
                  <a:lnTo>
                    <a:pt x="214" y="1606"/>
                  </a:lnTo>
                  <a:lnTo>
                    <a:pt x="212" y="1606"/>
                  </a:lnTo>
                  <a:lnTo>
                    <a:pt x="216" y="1612"/>
                  </a:lnTo>
                  <a:lnTo>
                    <a:pt x="218" y="1616"/>
                  </a:lnTo>
                  <a:lnTo>
                    <a:pt x="212" y="1616"/>
                  </a:lnTo>
                  <a:lnTo>
                    <a:pt x="206" y="1614"/>
                  </a:lnTo>
                  <a:lnTo>
                    <a:pt x="206" y="1618"/>
                  </a:lnTo>
                  <a:lnTo>
                    <a:pt x="210" y="1622"/>
                  </a:lnTo>
                  <a:lnTo>
                    <a:pt x="210" y="1624"/>
                  </a:lnTo>
                  <a:lnTo>
                    <a:pt x="210" y="1626"/>
                  </a:lnTo>
                  <a:lnTo>
                    <a:pt x="208" y="1626"/>
                  </a:lnTo>
                  <a:lnTo>
                    <a:pt x="204" y="1626"/>
                  </a:lnTo>
                  <a:lnTo>
                    <a:pt x="202" y="1626"/>
                  </a:lnTo>
                  <a:lnTo>
                    <a:pt x="204" y="1628"/>
                  </a:lnTo>
                  <a:lnTo>
                    <a:pt x="206" y="1632"/>
                  </a:lnTo>
                  <a:lnTo>
                    <a:pt x="206" y="1636"/>
                  </a:lnTo>
                  <a:lnTo>
                    <a:pt x="206" y="1638"/>
                  </a:lnTo>
                  <a:lnTo>
                    <a:pt x="202" y="1638"/>
                  </a:lnTo>
                  <a:lnTo>
                    <a:pt x="190" y="1638"/>
                  </a:lnTo>
                  <a:lnTo>
                    <a:pt x="188" y="1640"/>
                  </a:lnTo>
                  <a:lnTo>
                    <a:pt x="188" y="1646"/>
                  </a:lnTo>
                  <a:lnTo>
                    <a:pt x="190" y="1650"/>
                  </a:lnTo>
                  <a:lnTo>
                    <a:pt x="190" y="1654"/>
                  </a:lnTo>
                  <a:lnTo>
                    <a:pt x="188" y="1660"/>
                  </a:lnTo>
                  <a:lnTo>
                    <a:pt x="188" y="1668"/>
                  </a:lnTo>
                  <a:lnTo>
                    <a:pt x="188" y="1672"/>
                  </a:lnTo>
                  <a:lnTo>
                    <a:pt x="190" y="1674"/>
                  </a:lnTo>
                  <a:lnTo>
                    <a:pt x="194" y="1674"/>
                  </a:lnTo>
                  <a:lnTo>
                    <a:pt x="196" y="1676"/>
                  </a:lnTo>
                  <a:lnTo>
                    <a:pt x="194" y="1682"/>
                  </a:lnTo>
                  <a:lnTo>
                    <a:pt x="192" y="1686"/>
                  </a:lnTo>
                  <a:lnTo>
                    <a:pt x="190" y="1690"/>
                  </a:lnTo>
                  <a:lnTo>
                    <a:pt x="188" y="1690"/>
                  </a:lnTo>
                  <a:lnTo>
                    <a:pt x="190" y="1692"/>
                  </a:lnTo>
                  <a:lnTo>
                    <a:pt x="190" y="1694"/>
                  </a:lnTo>
                  <a:lnTo>
                    <a:pt x="190" y="1696"/>
                  </a:lnTo>
                  <a:lnTo>
                    <a:pt x="186" y="1698"/>
                  </a:lnTo>
                  <a:lnTo>
                    <a:pt x="184" y="1700"/>
                  </a:lnTo>
                  <a:lnTo>
                    <a:pt x="188" y="1702"/>
                  </a:lnTo>
                  <a:lnTo>
                    <a:pt x="188" y="1704"/>
                  </a:lnTo>
                  <a:lnTo>
                    <a:pt x="186" y="1706"/>
                  </a:lnTo>
                  <a:lnTo>
                    <a:pt x="182" y="1708"/>
                  </a:lnTo>
                  <a:lnTo>
                    <a:pt x="178" y="1708"/>
                  </a:lnTo>
                  <a:lnTo>
                    <a:pt x="174" y="1708"/>
                  </a:lnTo>
                  <a:lnTo>
                    <a:pt x="172" y="1710"/>
                  </a:lnTo>
                  <a:lnTo>
                    <a:pt x="172" y="1712"/>
                  </a:lnTo>
                  <a:lnTo>
                    <a:pt x="174" y="1714"/>
                  </a:lnTo>
                  <a:lnTo>
                    <a:pt x="182" y="1714"/>
                  </a:lnTo>
                  <a:lnTo>
                    <a:pt x="190" y="1712"/>
                  </a:lnTo>
                  <a:lnTo>
                    <a:pt x="192" y="1714"/>
                  </a:lnTo>
                  <a:lnTo>
                    <a:pt x="184" y="1716"/>
                  </a:lnTo>
                  <a:lnTo>
                    <a:pt x="180" y="1718"/>
                  </a:lnTo>
                  <a:lnTo>
                    <a:pt x="180" y="1720"/>
                  </a:lnTo>
                  <a:lnTo>
                    <a:pt x="184" y="1722"/>
                  </a:lnTo>
                  <a:lnTo>
                    <a:pt x="188" y="1722"/>
                  </a:lnTo>
                  <a:lnTo>
                    <a:pt x="190" y="1722"/>
                  </a:lnTo>
                  <a:lnTo>
                    <a:pt x="192" y="1724"/>
                  </a:lnTo>
                  <a:lnTo>
                    <a:pt x="196" y="1724"/>
                  </a:lnTo>
                  <a:lnTo>
                    <a:pt x="200" y="1720"/>
                  </a:lnTo>
                  <a:lnTo>
                    <a:pt x="208" y="1714"/>
                  </a:lnTo>
                  <a:lnTo>
                    <a:pt x="206" y="1720"/>
                  </a:lnTo>
                  <a:lnTo>
                    <a:pt x="202" y="1726"/>
                  </a:lnTo>
                  <a:lnTo>
                    <a:pt x="202" y="1730"/>
                  </a:lnTo>
                  <a:lnTo>
                    <a:pt x="202" y="1734"/>
                  </a:lnTo>
                  <a:lnTo>
                    <a:pt x="198" y="1738"/>
                  </a:lnTo>
                  <a:lnTo>
                    <a:pt x="196" y="1740"/>
                  </a:lnTo>
                  <a:lnTo>
                    <a:pt x="196" y="1744"/>
                  </a:lnTo>
                  <a:lnTo>
                    <a:pt x="198" y="1748"/>
                  </a:lnTo>
                  <a:lnTo>
                    <a:pt x="194" y="1754"/>
                  </a:lnTo>
                  <a:lnTo>
                    <a:pt x="192" y="1758"/>
                  </a:lnTo>
                  <a:lnTo>
                    <a:pt x="192" y="1762"/>
                  </a:lnTo>
                  <a:lnTo>
                    <a:pt x="194" y="1764"/>
                  </a:lnTo>
                  <a:lnTo>
                    <a:pt x="194" y="1768"/>
                  </a:lnTo>
                  <a:lnTo>
                    <a:pt x="194" y="1772"/>
                  </a:lnTo>
                  <a:lnTo>
                    <a:pt x="194" y="1774"/>
                  </a:lnTo>
                  <a:lnTo>
                    <a:pt x="200" y="1770"/>
                  </a:lnTo>
                  <a:lnTo>
                    <a:pt x="198" y="1774"/>
                  </a:lnTo>
                  <a:lnTo>
                    <a:pt x="194" y="1784"/>
                  </a:lnTo>
                  <a:lnTo>
                    <a:pt x="188" y="1794"/>
                  </a:lnTo>
                  <a:lnTo>
                    <a:pt x="188" y="1800"/>
                  </a:lnTo>
                  <a:lnTo>
                    <a:pt x="192" y="1802"/>
                  </a:lnTo>
                  <a:lnTo>
                    <a:pt x="194" y="1802"/>
                  </a:lnTo>
                  <a:lnTo>
                    <a:pt x="196" y="1800"/>
                  </a:lnTo>
                  <a:lnTo>
                    <a:pt x="198" y="1792"/>
                  </a:lnTo>
                  <a:lnTo>
                    <a:pt x="202" y="1780"/>
                  </a:lnTo>
                  <a:lnTo>
                    <a:pt x="204" y="1776"/>
                  </a:lnTo>
                  <a:lnTo>
                    <a:pt x="206" y="1772"/>
                  </a:lnTo>
                  <a:lnTo>
                    <a:pt x="208" y="1770"/>
                  </a:lnTo>
                  <a:lnTo>
                    <a:pt x="208" y="1768"/>
                  </a:lnTo>
                  <a:lnTo>
                    <a:pt x="204" y="1764"/>
                  </a:lnTo>
                  <a:lnTo>
                    <a:pt x="202" y="1760"/>
                  </a:lnTo>
                  <a:lnTo>
                    <a:pt x="204" y="1758"/>
                  </a:lnTo>
                  <a:lnTo>
                    <a:pt x="206" y="1756"/>
                  </a:lnTo>
                  <a:lnTo>
                    <a:pt x="210" y="1754"/>
                  </a:lnTo>
                  <a:lnTo>
                    <a:pt x="208" y="1756"/>
                  </a:lnTo>
                  <a:lnTo>
                    <a:pt x="208" y="1762"/>
                  </a:lnTo>
                  <a:lnTo>
                    <a:pt x="208" y="1764"/>
                  </a:lnTo>
                  <a:lnTo>
                    <a:pt x="210" y="1766"/>
                  </a:lnTo>
                  <a:lnTo>
                    <a:pt x="214" y="1766"/>
                  </a:lnTo>
                  <a:lnTo>
                    <a:pt x="216" y="1764"/>
                  </a:lnTo>
                  <a:lnTo>
                    <a:pt x="216" y="1762"/>
                  </a:lnTo>
                  <a:lnTo>
                    <a:pt x="220" y="1764"/>
                  </a:lnTo>
                  <a:lnTo>
                    <a:pt x="222" y="1764"/>
                  </a:lnTo>
                  <a:lnTo>
                    <a:pt x="224" y="1758"/>
                  </a:lnTo>
                  <a:lnTo>
                    <a:pt x="224" y="1756"/>
                  </a:lnTo>
                  <a:lnTo>
                    <a:pt x="228" y="1756"/>
                  </a:lnTo>
                  <a:lnTo>
                    <a:pt x="232" y="1758"/>
                  </a:lnTo>
                  <a:lnTo>
                    <a:pt x="238" y="1762"/>
                  </a:lnTo>
                  <a:lnTo>
                    <a:pt x="230" y="1764"/>
                  </a:lnTo>
                  <a:lnTo>
                    <a:pt x="224" y="1766"/>
                  </a:lnTo>
                  <a:lnTo>
                    <a:pt x="224" y="1768"/>
                  </a:lnTo>
                  <a:lnTo>
                    <a:pt x="224" y="1772"/>
                  </a:lnTo>
                  <a:lnTo>
                    <a:pt x="230" y="1780"/>
                  </a:lnTo>
                  <a:lnTo>
                    <a:pt x="234" y="1786"/>
                  </a:lnTo>
                  <a:lnTo>
                    <a:pt x="234" y="1790"/>
                  </a:lnTo>
                  <a:lnTo>
                    <a:pt x="234" y="1794"/>
                  </a:lnTo>
                  <a:lnTo>
                    <a:pt x="230" y="1798"/>
                  </a:lnTo>
                  <a:lnTo>
                    <a:pt x="224" y="1806"/>
                  </a:lnTo>
                  <a:lnTo>
                    <a:pt x="222" y="1810"/>
                  </a:lnTo>
                  <a:lnTo>
                    <a:pt x="220" y="1816"/>
                  </a:lnTo>
                  <a:lnTo>
                    <a:pt x="222" y="1822"/>
                  </a:lnTo>
                  <a:lnTo>
                    <a:pt x="220" y="1822"/>
                  </a:lnTo>
                  <a:lnTo>
                    <a:pt x="216" y="1818"/>
                  </a:lnTo>
                  <a:lnTo>
                    <a:pt x="214" y="1820"/>
                  </a:lnTo>
                  <a:lnTo>
                    <a:pt x="214" y="1822"/>
                  </a:lnTo>
                  <a:lnTo>
                    <a:pt x="214" y="1826"/>
                  </a:lnTo>
                  <a:lnTo>
                    <a:pt x="220" y="1834"/>
                  </a:lnTo>
                  <a:lnTo>
                    <a:pt x="224" y="1840"/>
                  </a:lnTo>
                  <a:lnTo>
                    <a:pt x="224" y="1838"/>
                  </a:lnTo>
                  <a:lnTo>
                    <a:pt x="224" y="1836"/>
                  </a:lnTo>
                  <a:lnTo>
                    <a:pt x="222" y="1830"/>
                  </a:lnTo>
                  <a:lnTo>
                    <a:pt x="224" y="1828"/>
                  </a:lnTo>
                  <a:lnTo>
                    <a:pt x="228" y="1828"/>
                  </a:lnTo>
                  <a:lnTo>
                    <a:pt x="234" y="1832"/>
                  </a:lnTo>
                  <a:lnTo>
                    <a:pt x="240" y="1838"/>
                  </a:lnTo>
                  <a:lnTo>
                    <a:pt x="244" y="1840"/>
                  </a:lnTo>
                  <a:lnTo>
                    <a:pt x="246" y="1838"/>
                  </a:lnTo>
                  <a:lnTo>
                    <a:pt x="246" y="1834"/>
                  </a:lnTo>
                  <a:lnTo>
                    <a:pt x="246" y="1828"/>
                  </a:lnTo>
                  <a:lnTo>
                    <a:pt x="246" y="1826"/>
                  </a:lnTo>
                  <a:lnTo>
                    <a:pt x="246" y="1828"/>
                  </a:lnTo>
                  <a:lnTo>
                    <a:pt x="252" y="1830"/>
                  </a:lnTo>
                  <a:lnTo>
                    <a:pt x="260" y="1834"/>
                  </a:lnTo>
                  <a:lnTo>
                    <a:pt x="264" y="1834"/>
                  </a:lnTo>
                  <a:lnTo>
                    <a:pt x="266" y="1830"/>
                  </a:lnTo>
                  <a:lnTo>
                    <a:pt x="270" y="1826"/>
                  </a:lnTo>
                  <a:lnTo>
                    <a:pt x="274" y="1826"/>
                  </a:lnTo>
                  <a:lnTo>
                    <a:pt x="276" y="1828"/>
                  </a:lnTo>
                  <a:lnTo>
                    <a:pt x="278" y="1824"/>
                  </a:lnTo>
                  <a:lnTo>
                    <a:pt x="282" y="1822"/>
                  </a:lnTo>
                  <a:lnTo>
                    <a:pt x="286" y="1820"/>
                  </a:lnTo>
                  <a:lnTo>
                    <a:pt x="292" y="1820"/>
                  </a:lnTo>
                  <a:lnTo>
                    <a:pt x="292" y="1822"/>
                  </a:lnTo>
                  <a:lnTo>
                    <a:pt x="288" y="1826"/>
                  </a:lnTo>
                  <a:lnTo>
                    <a:pt x="280" y="1838"/>
                  </a:lnTo>
                  <a:lnTo>
                    <a:pt x="276" y="1844"/>
                  </a:lnTo>
                  <a:lnTo>
                    <a:pt x="276" y="1850"/>
                  </a:lnTo>
                  <a:lnTo>
                    <a:pt x="276" y="1854"/>
                  </a:lnTo>
                  <a:lnTo>
                    <a:pt x="278" y="1858"/>
                  </a:lnTo>
                  <a:lnTo>
                    <a:pt x="286" y="1866"/>
                  </a:lnTo>
                  <a:lnTo>
                    <a:pt x="292" y="1872"/>
                  </a:lnTo>
                  <a:lnTo>
                    <a:pt x="294" y="1876"/>
                  </a:lnTo>
                  <a:lnTo>
                    <a:pt x="296" y="1874"/>
                  </a:lnTo>
                  <a:lnTo>
                    <a:pt x="300" y="1872"/>
                  </a:lnTo>
                  <a:lnTo>
                    <a:pt x="302" y="1870"/>
                  </a:lnTo>
                  <a:lnTo>
                    <a:pt x="304" y="1870"/>
                  </a:lnTo>
                  <a:lnTo>
                    <a:pt x="308" y="1870"/>
                  </a:lnTo>
                  <a:lnTo>
                    <a:pt x="308" y="1872"/>
                  </a:lnTo>
                  <a:lnTo>
                    <a:pt x="308" y="1874"/>
                  </a:lnTo>
                  <a:lnTo>
                    <a:pt x="306" y="1878"/>
                  </a:lnTo>
                  <a:lnTo>
                    <a:pt x="306" y="1880"/>
                  </a:lnTo>
                  <a:lnTo>
                    <a:pt x="306" y="1882"/>
                  </a:lnTo>
                  <a:lnTo>
                    <a:pt x="308" y="1882"/>
                  </a:lnTo>
                  <a:lnTo>
                    <a:pt x="306" y="1884"/>
                  </a:lnTo>
                  <a:lnTo>
                    <a:pt x="300" y="1888"/>
                  </a:lnTo>
                  <a:lnTo>
                    <a:pt x="298" y="1890"/>
                  </a:lnTo>
                  <a:lnTo>
                    <a:pt x="298" y="1892"/>
                  </a:lnTo>
                  <a:lnTo>
                    <a:pt x="298" y="1894"/>
                  </a:lnTo>
                  <a:lnTo>
                    <a:pt x="302" y="1896"/>
                  </a:lnTo>
                  <a:lnTo>
                    <a:pt x="304" y="1898"/>
                  </a:lnTo>
                  <a:lnTo>
                    <a:pt x="302" y="1900"/>
                  </a:lnTo>
                  <a:lnTo>
                    <a:pt x="300" y="1902"/>
                  </a:lnTo>
                  <a:lnTo>
                    <a:pt x="300" y="1906"/>
                  </a:lnTo>
                  <a:lnTo>
                    <a:pt x="300" y="1910"/>
                  </a:lnTo>
                  <a:lnTo>
                    <a:pt x="302" y="1916"/>
                  </a:lnTo>
                  <a:lnTo>
                    <a:pt x="308" y="1924"/>
                  </a:lnTo>
                  <a:lnTo>
                    <a:pt x="304" y="1922"/>
                  </a:lnTo>
                  <a:lnTo>
                    <a:pt x="300" y="1918"/>
                  </a:lnTo>
                  <a:lnTo>
                    <a:pt x="296" y="1916"/>
                  </a:lnTo>
                  <a:lnTo>
                    <a:pt x="294" y="1918"/>
                  </a:lnTo>
                  <a:lnTo>
                    <a:pt x="296" y="1922"/>
                  </a:lnTo>
                  <a:lnTo>
                    <a:pt x="298" y="1926"/>
                  </a:lnTo>
                  <a:lnTo>
                    <a:pt x="294" y="1924"/>
                  </a:lnTo>
                  <a:lnTo>
                    <a:pt x="290" y="1922"/>
                  </a:lnTo>
                  <a:lnTo>
                    <a:pt x="286" y="1922"/>
                  </a:lnTo>
                  <a:lnTo>
                    <a:pt x="282" y="1922"/>
                  </a:lnTo>
                  <a:lnTo>
                    <a:pt x="276" y="1924"/>
                  </a:lnTo>
                  <a:lnTo>
                    <a:pt x="272" y="1924"/>
                  </a:lnTo>
                  <a:lnTo>
                    <a:pt x="270" y="1922"/>
                  </a:lnTo>
                  <a:lnTo>
                    <a:pt x="266" y="1924"/>
                  </a:lnTo>
                  <a:lnTo>
                    <a:pt x="264" y="1926"/>
                  </a:lnTo>
                  <a:lnTo>
                    <a:pt x="260" y="1926"/>
                  </a:lnTo>
                  <a:lnTo>
                    <a:pt x="256" y="1928"/>
                  </a:lnTo>
                  <a:lnTo>
                    <a:pt x="252" y="1932"/>
                  </a:lnTo>
                  <a:lnTo>
                    <a:pt x="246" y="1940"/>
                  </a:lnTo>
                  <a:lnTo>
                    <a:pt x="240" y="1944"/>
                  </a:lnTo>
                  <a:lnTo>
                    <a:pt x="236" y="1946"/>
                  </a:lnTo>
                  <a:lnTo>
                    <a:pt x="232" y="1950"/>
                  </a:lnTo>
                  <a:lnTo>
                    <a:pt x="230" y="1956"/>
                  </a:lnTo>
                  <a:lnTo>
                    <a:pt x="234" y="1954"/>
                  </a:lnTo>
                  <a:lnTo>
                    <a:pt x="238" y="1954"/>
                  </a:lnTo>
                  <a:lnTo>
                    <a:pt x="240" y="1954"/>
                  </a:lnTo>
                  <a:lnTo>
                    <a:pt x="244" y="1952"/>
                  </a:lnTo>
                  <a:lnTo>
                    <a:pt x="252" y="1948"/>
                  </a:lnTo>
                  <a:lnTo>
                    <a:pt x="256" y="1946"/>
                  </a:lnTo>
                  <a:lnTo>
                    <a:pt x="258" y="1946"/>
                  </a:lnTo>
                  <a:lnTo>
                    <a:pt x="256" y="1948"/>
                  </a:lnTo>
                  <a:lnTo>
                    <a:pt x="256" y="1954"/>
                  </a:lnTo>
                  <a:lnTo>
                    <a:pt x="258" y="1954"/>
                  </a:lnTo>
                  <a:lnTo>
                    <a:pt x="260" y="1956"/>
                  </a:lnTo>
                  <a:lnTo>
                    <a:pt x="258" y="1960"/>
                  </a:lnTo>
                  <a:lnTo>
                    <a:pt x="256" y="1964"/>
                  </a:lnTo>
                  <a:lnTo>
                    <a:pt x="256" y="1968"/>
                  </a:lnTo>
                  <a:lnTo>
                    <a:pt x="258" y="1974"/>
                  </a:lnTo>
                  <a:lnTo>
                    <a:pt x="258" y="1978"/>
                  </a:lnTo>
                  <a:lnTo>
                    <a:pt x="256" y="1982"/>
                  </a:lnTo>
                  <a:lnTo>
                    <a:pt x="252" y="1986"/>
                  </a:lnTo>
                  <a:lnTo>
                    <a:pt x="246" y="1990"/>
                  </a:lnTo>
                  <a:lnTo>
                    <a:pt x="232" y="1998"/>
                  </a:lnTo>
                  <a:lnTo>
                    <a:pt x="222" y="2000"/>
                  </a:lnTo>
                  <a:lnTo>
                    <a:pt x="216" y="2000"/>
                  </a:lnTo>
                  <a:lnTo>
                    <a:pt x="210" y="2006"/>
                  </a:lnTo>
                  <a:lnTo>
                    <a:pt x="208" y="2008"/>
                  </a:lnTo>
                  <a:lnTo>
                    <a:pt x="208" y="2010"/>
                  </a:lnTo>
                  <a:lnTo>
                    <a:pt x="212" y="2012"/>
                  </a:lnTo>
                  <a:lnTo>
                    <a:pt x="216" y="2012"/>
                  </a:lnTo>
                  <a:lnTo>
                    <a:pt x="216" y="2014"/>
                  </a:lnTo>
                  <a:lnTo>
                    <a:pt x="214" y="2016"/>
                  </a:lnTo>
                  <a:lnTo>
                    <a:pt x="214" y="2020"/>
                  </a:lnTo>
                  <a:lnTo>
                    <a:pt x="216" y="2024"/>
                  </a:lnTo>
                  <a:lnTo>
                    <a:pt x="224" y="2024"/>
                  </a:lnTo>
                  <a:lnTo>
                    <a:pt x="232" y="2022"/>
                  </a:lnTo>
                  <a:lnTo>
                    <a:pt x="240" y="2018"/>
                  </a:lnTo>
                  <a:lnTo>
                    <a:pt x="246" y="2018"/>
                  </a:lnTo>
                  <a:lnTo>
                    <a:pt x="250" y="2022"/>
                  </a:lnTo>
                  <a:lnTo>
                    <a:pt x="250" y="2026"/>
                  </a:lnTo>
                  <a:lnTo>
                    <a:pt x="248" y="2028"/>
                  </a:lnTo>
                  <a:lnTo>
                    <a:pt x="250" y="2030"/>
                  </a:lnTo>
                  <a:lnTo>
                    <a:pt x="256" y="2028"/>
                  </a:lnTo>
                  <a:lnTo>
                    <a:pt x="260" y="2028"/>
                  </a:lnTo>
                  <a:lnTo>
                    <a:pt x="264" y="2028"/>
                  </a:lnTo>
                  <a:lnTo>
                    <a:pt x="270" y="2030"/>
                  </a:lnTo>
                  <a:lnTo>
                    <a:pt x="274" y="2034"/>
                  </a:lnTo>
                  <a:lnTo>
                    <a:pt x="280" y="2038"/>
                  </a:lnTo>
                  <a:lnTo>
                    <a:pt x="284" y="2040"/>
                  </a:lnTo>
                  <a:lnTo>
                    <a:pt x="288" y="2040"/>
                  </a:lnTo>
                  <a:lnTo>
                    <a:pt x="292" y="2038"/>
                  </a:lnTo>
                  <a:lnTo>
                    <a:pt x="298" y="2032"/>
                  </a:lnTo>
                  <a:lnTo>
                    <a:pt x="302" y="2030"/>
                  </a:lnTo>
                  <a:lnTo>
                    <a:pt x="304" y="2028"/>
                  </a:lnTo>
                  <a:lnTo>
                    <a:pt x="310" y="2026"/>
                  </a:lnTo>
                  <a:lnTo>
                    <a:pt x="314" y="2024"/>
                  </a:lnTo>
                  <a:lnTo>
                    <a:pt x="320" y="2020"/>
                  </a:lnTo>
                  <a:lnTo>
                    <a:pt x="326" y="2016"/>
                  </a:lnTo>
                  <a:lnTo>
                    <a:pt x="322" y="2022"/>
                  </a:lnTo>
                  <a:lnTo>
                    <a:pt x="318" y="2026"/>
                  </a:lnTo>
                  <a:lnTo>
                    <a:pt x="312" y="2032"/>
                  </a:lnTo>
                  <a:lnTo>
                    <a:pt x="306" y="2036"/>
                  </a:lnTo>
                  <a:lnTo>
                    <a:pt x="304" y="2044"/>
                  </a:lnTo>
                  <a:lnTo>
                    <a:pt x="302" y="2048"/>
                  </a:lnTo>
                  <a:lnTo>
                    <a:pt x="294" y="2050"/>
                  </a:lnTo>
                  <a:lnTo>
                    <a:pt x="284" y="2050"/>
                  </a:lnTo>
                  <a:lnTo>
                    <a:pt x="280" y="2050"/>
                  </a:lnTo>
                  <a:lnTo>
                    <a:pt x="274" y="2048"/>
                  </a:lnTo>
                  <a:lnTo>
                    <a:pt x="262" y="2048"/>
                  </a:lnTo>
                  <a:lnTo>
                    <a:pt x="256" y="2048"/>
                  </a:lnTo>
                  <a:lnTo>
                    <a:pt x="252" y="2050"/>
                  </a:lnTo>
                  <a:lnTo>
                    <a:pt x="252" y="2052"/>
                  </a:lnTo>
                  <a:lnTo>
                    <a:pt x="252" y="2054"/>
                  </a:lnTo>
                  <a:lnTo>
                    <a:pt x="252" y="2058"/>
                  </a:lnTo>
                  <a:lnTo>
                    <a:pt x="250" y="2058"/>
                  </a:lnTo>
                  <a:lnTo>
                    <a:pt x="246" y="2060"/>
                  </a:lnTo>
                  <a:lnTo>
                    <a:pt x="242" y="2060"/>
                  </a:lnTo>
                  <a:lnTo>
                    <a:pt x="238" y="2062"/>
                  </a:lnTo>
                  <a:lnTo>
                    <a:pt x="238" y="2066"/>
                  </a:lnTo>
                  <a:lnTo>
                    <a:pt x="238" y="2070"/>
                  </a:lnTo>
                  <a:lnTo>
                    <a:pt x="238" y="2074"/>
                  </a:lnTo>
                  <a:lnTo>
                    <a:pt x="236" y="2076"/>
                  </a:lnTo>
                  <a:lnTo>
                    <a:pt x="232" y="2078"/>
                  </a:lnTo>
                  <a:lnTo>
                    <a:pt x="230" y="2082"/>
                  </a:lnTo>
                  <a:lnTo>
                    <a:pt x="230" y="2084"/>
                  </a:lnTo>
                  <a:lnTo>
                    <a:pt x="226" y="2086"/>
                  </a:lnTo>
                  <a:lnTo>
                    <a:pt x="220" y="2092"/>
                  </a:lnTo>
                  <a:lnTo>
                    <a:pt x="214" y="2100"/>
                  </a:lnTo>
                  <a:lnTo>
                    <a:pt x="210" y="2106"/>
                  </a:lnTo>
                  <a:lnTo>
                    <a:pt x="206" y="2106"/>
                  </a:lnTo>
                  <a:lnTo>
                    <a:pt x="202" y="2108"/>
                  </a:lnTo>
                  <a:lnTo>
                    <a:pt x="198" y="2108"/>
                  </a:lnTo>
                  <a:lnTo>
                    <a:pt x="194" y="2108"/>
                  </a:lnTo>
                  <a:lnTo>
                    <a:pt x="192" y="2112"/>
                  </a:lnTo>
                  <a:lnTo>
                    <a:pt x="192" y="2114"/>
                  </a:lnTo>
                  <a:lnTo>
                    <a:pt x="192" y="2118"/>
                  </a:lnTo>
                  <a:lnTo>
                    <a:pt x="194" y="2118"/>
                  </a:lnTo>
                  <a:lnTo>
                    <a:pt x="196" y="2118"/>
                  </a:lnTo>
                  <a:lnTo>
                    <a:pt x="200" y="2116"/>
                  </a:lnTo>
                  <a:lnTo>
                    <a:pt x="202" y="2116"/>
                  </a:lnTo>
                  <a:lnTo>
                    <a:pt x="206" y="2118"/>
                  </a:lnTo>
                  <a:lnTo>
                    <a:pt x="210" y="2122"/>
                  </a:lnTo>
                  <a:lnTo>
                    <a:pt x="212" y="2122"/>
                  </a:lnTo>
                  <a:lnTo>
                    <a:pt x="214" y="2122"/>
                  </a:lnTo>
                  <a:lnTo>
                    <a:pt x="216" y="2120"/>
                  </a:lnTo>
                  <a:lnTo>
                    <a:pt x="216" y="2118"/>
                  </a:lnTo>
                  <a:lnTo>
                    <a:pt x="218" y="2116"/>
                  </a:lnTo>
                  <a:lnTo>
                    <a:pt x="222" y="2112"/>
                  </a:lnTo>
                  <a:lnTo>
                    <a:pt x="226" y="2110"/>
                  </a:lnTo>
                  <a:lnTo>
                    <a:pt x="230" y="2106"/>
                  </a:lnTo>
                  <a:lnTo>
                    <a:pt x="234" y="2102"/>
                  </a:lnTo>
                  <a:lnTo>
                    <a:pt x="244" y="2100"/>
                  </a:lnTo>
                  <a:lnTo>
                    <a:pt x="252" y="2100"/>
                  </a:lnTo>
                  <a:lnTo>
                    <a:pt x="258" y="2102"/>
                  </a:lnTo>
                  <a:lnTo>
                    <a:pt x="270" y="2108"/>
                  </a:lnTo>
                  <a:lnTo>
                    <a:pt x="274" y="2110"/>
                  </a:lnTo>
                  <a:lnTo>
                    <a:pt x="276" y="2108"/>
                  </a:lnTo>
                  <a:lnTo>
                    <a:pt x="280" y="2098"/>
                  </a:lnTo>
                  <a:lnTo>
                    <a:pt x="282" y="2088"/>
                  </a:lnTo>
                  <a:lnTo>
                    <a:pt x="284" y="2086"/>
                  </a:lnTo>
                  <a:lnTo>
                    <a:pt x="286" y="2084"/>
                  </a:lnTo>
                  <a:lnTo>
                    <a:pt x="288" y="2086"/>
                  </a:lnTo>
                  <a:lnTo>
                    <a:pt x="290" y="2084"/>
                  </a:lnTo>
                  <a:lnTo>
                    <a:pt x="298" y="2080"/>
                  </a:lnTo>
                  <a:lnTo>
                    <a:pt x="302" y="2078"/>
                  </a:lnTo>
                  <a:lnTo>
                    <a:pt x="306" y="2078"/>
                  </a:lnTo>
                  <a:lnTo>
                    <a:pt x="312" y="2080"/>
                  </a:lnTo>
                  <a:lnTo>
                    <a:pt x="316" y="2084"/>
                  </a:lnTo>
                  <a:lnTo>
                    <a:pt x="322" y="2088"/>
                  </a:lnTo>
                  <a:lnTo>
                    <a:pt x="324" y="2088"/>
                  </a:lnTo>
                  <a:lnTo>
                    <a:pt x="328" y="2086"/>
                  </a:lnTo>
                  <a:lnTo>
                    <a:pt x="330" y="2086"/>
                  </a:lnTo>
                  <a:lnTo>
                    <a:pt x="334" y="2086"/>
                  </a:lnTo>
                  <a:lnTo>
                    <a:pt x="342" y="2086"/>
                  </a:lnTo>
                  <a:lnTo>
                    <a:pt x="344" y="2084"/>
                  </a:lnTo>
                  <a:lnTo>
                    <a:pt x="346" y="2082"/>
                  </a:lnTo>
                  <a:lnTo>
                    <a:pt x="356" y="2078"/>
                  </a:lnTo>
                  <a:lnTo>
                    <a:pt x="366" y="2076"/>
                  </a:lnTo>
                  <a:lnTo>
                    <a:pt x="368" y="2074"/>
                  </a:lnTo>
                  <a:lnTo>
                    <a:pt x="368" y="2072"/>
                  </a:lnTo>
                  <a:lnTo>
                    <a:pt x="374" y="2074"/>
                  </a:lnTo>
                  <a:lnTo>
                    <a:pt x="380" y="2076"/>
                  </a:lnTo>
                  <a:lnTo>
                    <a:pt x="382" y="2076"/>
                  </a:lnTo>
                  <a:lnTo>
                    <a:pt x="384" y="2074"/>
                  </a:lnTo>
                  <a:lnTo>
                    <a:pt x="386" y="2076"/>
                  </a:lnTo>
                  <a:lnTo>
                    <a:pt x="388" y="2078"/>
                  </a:lnTo>
                  <a:lnTo>
                    <a:pt x="392" y="2078"/>
                  </a:lnTo>
                  <a:lnTo>
                    <a:pt x="400" y="2074"/>
                  </a:lnTo>
                  <a:lnTo>
                    <a:pt x="410" y="2072"/>
                  </a:lnTo>
                  <a:lnTo>
                    <a:pt x="416" y="2074"/>
                  </a:lnTo>
                  <a:lnTo>
                    <a:pt x="422" y="2074"/>
                  </a:lnTo>
                  <a:lnTo>
                    <a:pt x="428" y="2076"/>
                  </a:lnTo>
                  <a:lnTo>
                    <a:pt x="432" y="2076"/>
                  </a:lnTo>
                  <a:lnTo>
                    <a:pt x="440" y="2074"/>
                  </a:lnTo>
                  <a:lnTo>
                    <a:pt x="448" y="2070"/>
                  </a:lnTo>
                  <a:lnTo>
                    <a:pt x="456" y="2068"/>
                  </a:lnTo>
                  <a:lnTo>
                    <a:pt x="460" y="2068"/>
                  </a:lnTo>
                  <a:lnTo>
                    <a:pt x="462" y="2064"/>
                  </a:lnTo>
                  <a:lnTo>
                    <a:pt x="464" y="2060"/>
                  </a:lnTo>
                  <a:lnTo>
                    <a:pt x="470" y="2056"/>
                  </a:lnTo>
                  <a:lnTo>
                    <a:pt x="478" y="2052"/>
                  </a:lnTo>
                  <a:lnTo>
                    <a:pt x="480" y="2048"/>
                  </a:lnTo>
                  <a:lnTo>
                    <a:pt x="480" y="2044"/>
                  </a:lnTo>
                  <a:lnTo>
                    <a:pt x="480" y="2040"/>
                  </a:lnTo>
                  <a:lnTo>
                    <a:pt x="480" y="2038"/>
                  </a:lnTo>
                  <a:lnTo>
                    <a:pt x="478" y="2038"/>
                  </a:lnTo>
                  <a:lnTo>
                    <a:pt x="472" y="2038"/>
                  </a:lnTo>
                  <a:lnTo>
                    <a:pt x="462" y="2040"/>
                  </a:lnTo>
                  <a:lnTo>
                    <a:pt x="456" y="2040"/>
                  </a:lnTo>
                  <a:lnTo>
                    <a:pt x="450" y="2038"/>
                  </a:lnTo>
                  <a:lnTo>
                    <a:pt x="448" y="2036"/>
                  </a:lnTo>
                  <a:lnTo>
                    <a:pt x="450" y="2036"/>
                  </a:lnTo>
                  <a:lnTo>
                    <a:pt x="446" y="2034"/>
                  </a:lnTo>
                  <a:lnTo>
                    <a:pt x="444" y="2032"/>
                  </a:lnTo>
                  <a:lnTo>
                    <a:pt x="448" y="2030"/>
                  </a:lnTo>
                  <a:lnTo>
                    <a:pt x="456" y="2030"/>
                  </a:lnTo>
                  <a:lnTo>
                    <a:pt x="458" y="2028"/>
                  </a:lnTo>
                  <a:lnTo>
                    <a:pt x="460" y="2026"/>
                  </a:lnTo>
                  <a:lnTo>
                    <a:pt x="460" y="2020"/>
                  </a:lnTo>
                  <a:lnTo>
                    <a:pt x="458" y="2020"/>
                  </a:lnTo>
                  <a:lnTo>
                    <a:pt x="456" y="2020"/>
                  </a:lnTo>
                  <a:lnTo>
                    <a:pt x="458" y="2016"/>
                  </a:lnTo>
                  <a:lnTo>
                    <a:pt x="462" y="2014"/>
                  </a:lnTo>
                  <a:lnTo>
                    <a:pt x="464" y="2014"/>
                  </a:lnTo>
                  <a:lnTo>
                    <a:pt x="472" y="2014"/>
                  </a:lnTo>
                  <a:lnTo>
                    <a:pt x="476" y="2014"/>
                  </a:lnTo>
                  <a:lnTo>
                    <a:pt x="476" y="2012"/>
                  </a:lnTo>
                  <a:lnTo>
                    <a:pt x="474" y="2010"/>
                  </a:lnTo>
                  <a:lnTo>
                    <a:pt x="474" y="2008"/>
                  </a:lnTo>
                  <a:lnTo>
                    <a:pt x="474" y="2006"/>
                  </a:lnTo>
                  <a:lnTo>
                    <a:pt x="482" y="2000"/>
                  </a:lnTo>
                  <a:lnTo>
                    <a:pt x="486" y="1996"/>
                  </a:lnTo>
                  <a:lnTo>
                    <a:pt x="490" y="1990"/>
                  </a:lnTo>
                  <a:lnTo>
                    <a:pt x="494" y="1982"/>
                  </a:lnTo>
                  <a:lnTo>
                    <a:pt x="494" y="1970"/>
                  </a:lnTo>
                  <a:close/>
                  <a:moveTo>
                    <a:pt x="662" y="1344"/>
                  </a:moveTo>
                  <a:lnTo>
                    <a:pt x="662" y="1344"/>
                  </a:lnTo>
                  <a:lnTo>
                    <a:pt x="660" y="1344"/>
                  </a:lnTo>
                  <a:lnTo>
                    <a:pt x="656" y="1346"/>
                  </a:lnTo>
                  <a:lnTo>
                    <a:pt x="656" y="1350"/>
                  </a:lnTo>
                  <a:lnTo>
                    <a:pt x="656" y="1354"/>
                  </a:lnTo>
                  <a:lnTo>
                    <a:pt x="660" y="1354"/>
                  </a:lnTo>
                  <a:lnTo>
                    <a:pt x="662" y="1352"/>
                  </a:lnTo>
                  <a:lnTo>
                    <a:pt x="664" y="1348"/>
                  </a:lnTo>
                  <a:lnTo>
                    <a:pt x="664" y="1346"/>
                  </a:lnTo>
                  <a:lnTo>
                    <a:pt x="662" y="1344"/>
                  </a:lnTo>
                  <a:close/>
                  <a:moveTo>
                    <a:pt x="652" y="1354"/>
                  </a:moveTo>
                  <a:lnTo>
                    <a:pt x="652" y="1354"/>
                  </a:lnTo>
                  <a:lnTo>
                    <a:pt x="650" y="1352"/>
                  </a:lnTo>
                  <a:lnTo>
                    <a:pt x="648" y="1352"/>
                  </a:lnTo>
                  <a:lnTo>
                    <a:pt x="646" y="1352"/>
                  </a:lnTo>
                  <a:lnTo>
                    <a:pt x="644" y="1356"/>
                  </a:lnTo>
                  <a:lnTo>
                    <a:pt x="646" y="1358"/>
                  </a:lnTo>
                  <a:lnTo>
                    <a:pt x="648" y="1358"/>
                  </a:lnTo>
                  <a:lnTo>
                    <a:pt x="652" y="1356"/>
                  </a:lnTo>
                  <a:lnTo>
                    <a:pt x="652" y="1354"/>
                  </a:lnTo>
                  <a:close/>
                  <a:moveTo>
                    <a:pt x="150" y="1398"/>
                  </a:moveTo>
                  <a:lnTo>
                    <a:pt x="150" y="1398"/>
                  </a:lnTo>
                  <a:lnTo>
                    <a:pt x="148" y="1396"/>
                  </a:lnTo>
                  <a:lnTo>
                    <a:pt x="146" y="1394"/>
                  </a:lnTo>
                  <a:lnTo>
                    <a:pt x="146" y="1396"/>
                  </a:lnTo>
                  <a:lnTo>
                    <a:pt x="144" y="1398"/>
                  </a:lnTo>
                  <a:lnTo>
                    <a:pt x="146" y="1402"/>
                  </a:lnTo>
                  <a:lnTo>
                    <a:pt x="152" y="1410"/>
                  </a:lnTo>
                  <a:lnTo>
                    <a:pt x="154" y="1412"/>
                  </a:lnTo>
                  <a:lnTo>
                    <a:pt x="156" y="1412"/>
                  </a:lnTo>
                  <a:lnTo>
                    <a:pt x="158" y="1412"/>
                  </a:lnTo>
                  <a:lnTo>
                    <a:pt x="156" y="1410"/>
                  </a:lnTo>
                  <a:lnTo>
                    <a:pt x="154" y="1404"/>
                  </a:lnTo>
                  <a:lnTo>
                    <a:pt x="154" y="1400"/>
                  </a:lnTo>
                  <a:lnTo>
                    <a:pt x="150" y="1398"/>
                  </a:lnTo>
                  <a:close/>
                  <a:moveTo>
                    <a:pt x="732" y="1304"/>
                  </a:moveTo>
                  <a:lnTo>
                    <a:pt x="732" y="1304"/>
                  </a:lnTo>
                  <a:lnTo>
                    <a:pt x="734" y="1302"/>
                  </a:lnTo>
                  <a:lnTo>
                    <a:pt x="732" y="1300"/>
                  </a:lnTo>
                  <a:lnTo>
                    <a:pt x="730" y="1298"/>
                  </a:lnTo>
                  <a:lnTo>
                    <a:pt x="728" y="1300"/>
                  </a:lnTo>
                  <a:lnTo>
                    <a:pt x="726" y="1302"/>
                  </a:lnTo>
                  <a:lnTo>
                    <a:pt x="724" y="1302"/>
                  </a:lnTo>
                  <a:lnTo>
                    <a:pt x="722" y="1300"/>
                  </a:lnTo>
                  <a:lnTo>
                    <a:pt x="720" y="1302"/>
                  </a:lnTo>
                  <a:lnTo>
                    <a:pt x="720" y="1304"/>
                  </a:lnTo>
                  <a:lnTo>
                    <a:pt x="724" y="1306"/>
                  </a:lnTo>
                  <a:lnTo>
                    <a:pt x="732" y="1304"/>
                  </a:lnTo>
                  <a:close/>
                  <a:moveTo>
                    <a:pt x="618" y="1384"/>
                  </a:moveTo>
                  <a:lnTo>
                    <a:pt x="618" y="1384"/>
                  </a:lnTo>
                  <a:lnTo>
                    <a:pt x="622" y="1384"/>
                  </a:lnTo>
                  <a:lnTo>
                    <a:pt x="626" y="1382"/>
                  </a:lnTo>
                  <a:lnTo>
                    <a:pt x="628" y="1380"/>
                  </a:lnTo>
                  <a:lnTo>
                    <a:pt x="628" y="1378"/>
                  </a:lnTo>
                  <a:lnTo>
                    <a:pt x="622" y="1378"/>
                  </a:lnTo>
                  <a:lnTo>
                    <a:pt x="618" y="1378"/>
                  </a:lnTo>
                  <a:lnTo>
                    <a:pt x="616" y="1380"/>
                  </a:lnTo>
                  <a:lnTo>
                    <a:pt x="618" y="1384"/>
                  </a:lnTo>
                  <a:close/>
                  <a:moveTo>
                    <a:pt x="620" y="1456"/>
                  </a:moveTo>
                  <a:lnTo>
                    <a:pt x="620" y="1456"/>
                  </a:lnTo>
                  <a:lnTo>
                    <a:pt x="616" y="1454"/>
                  </a:lnTo>
                  <a:lnTo>
                    <a:pt x="618" y="1456"/>
                  </a:lnTo>
                  <a:lnTo>
                    <a:pt x="622" y="1462"/>
                  </a:lnTo>
                  <a:lnTo>
                    <a:pt x="624" y="1462"/>
                  </a:lnTo>
                  <a:lnTo>
                    <a:pt x="626" y="1464"/>
                  </a:lnTo>
                  <a:lnTo>
                    <a:pt x="624" y="1462"/>
                  </a:lnTo>
                  <a:lnTo>
                    <a:pt x="622" y="1458"/>
                  </a:lnTo>
                  <a:lnTo>
                    <a:pt x="620" y="1456"/>
                  </a:lnTo>
                  <a:close/>
                  <a:moveTo>
                    <a:pt x="630" y="1474"/>
                  </a:moveTo>
                  <a:lnTo>
                    <a:pt x="630" y="1474"/>
                  </a:lnTo>
                  <a:lnTo>
                    <a:pt x="626" y="1468"/>
                  </a:lnTo>
                  <a:lnTo>
                    <a:pt x="622" y="1466"/>
                  </a:lnTo>
                  <a:lnTo>
                    <a:pt x="622" y="1468"/>
                  </a:lnTo>
                  <a:lnTo>
                    <a:pt x="626" y="1474"/>
                  </a:lnTo>
                  <a:lnTo>
                    <a:pt x="628" y="1476"/>
                  </a:lnTo>
                  <a:lnTo>
                    <a:pt x="630" y="1474"/>
                  </a:lnTo>
                  <a:close/>
                  <a:moveTo>
                    <a:pt x="624" y="1490"/>
                  </a:moveTo>
                  <a:lnTo>
                    <a:pt x="624" y="1490"/>
                  </a:lnTo>
                  <a:lnTo>
                    <a:pt x="626" y="1490"/>
                  </a:lnTo>
                  <a:lnTo>
                    <a:pt x="626" y="1486"/>
                  </a:lnTo>
                  <a:lnTo>
                    <a:pt x="624" y="1476"/>
                  </a:lnTo>
                  <a:lnTo>
                    <a:pt x="622" y="1474"/>
                  </a:lnTo>
                  <a:lnTo>
                    <a:pt x="622" y="1476"/>
                  </a:lnTo>
                  <a:lnTo>
                    <a:pt x="622" y="1480"/>
                  </a:lnTo>
                  <a:lnTo>
                    <a:pt x="622" y="1486"/>
                  </a:lnTo>
                  <a:lnTo>
                    <a:pt x="622" y="1490"/>
                  </a:lnTo>
                  <a:lnTo>
                    <a:pt x="624" y="1490"/>
                  </a:lnTo>
                  <a:close/>
                  <a:moveTo>
                    <a:pt x="302" y="1578"/>
                  </a:moveTo>
                  <a:lnTo>
                    <a:pt x="302" y="1578"/>
                  </a:lnTo>
                  <a:lnTo>
                    <a:pt x="300" y="1580"/>
                  </a:lnTo>
                  <a:lnTo>
                    <a:pt x="300" y="1582"/>
                  </a:lnTo>
                  <a:lnTo>
                    <a:pt x="302" y="1582"/>
                  </a:lnTo>
                  <a:lnTo>
                    <a:pt x="304" y="1584"/>
                  </a:lnTo>
                  <a:lnTo>
                    <a:pt x="306" y="1582"/>
                  </a:lnTo>
                  <a:lnTo>
                    <a:pt x="306" y="1580"/>
                  </a:lnTo>
                  <a:lnTo>
                    <a:pt x="304" y="1578"/>
                  </a:lnTo>
                  <a:lnTo>
                    <a:pt x="302" y="1578"/>
                  </a:lnTo>
                  <a:close/>
                  <a:moveTo>
                    <a:pt x="160" y="1386"/>
                  </a:moveTo>
                  <a:lnTo>
                    <a:pt x="160" y="1386"/>
                  </a:lnTo>
                  <a:lnTo>
                    <a:pt x="158" y="1382"/>
                  </a:lnTo>
                  <a:lnTo>
                    <a:pt x="154" y="1378"/>
                  </a:lnTo>
                  <a:lnTo>
                    <a:pt x="150" y="1378"/>
                  </a:lnTo>
                  <a:lnTo>
                    <a:pt x="148" y="1378"/>
                  </a:lnTo>
                  <a:lnTo>
                    <a:pt x="148" y="1380"/>
                  </a:lnTo>
                  <a:lnTo>
                    <a:pt x="148" y="1382"/>
                  </a:lnTo>
                  <a:lnTo>
                    <a:pt x="152" y="1384"/>
                  </a:lnTo>
                  <a:lnTo>
                    <a:pt x="156" y="1386"/>
                  </a:lnTo>
                  <a:lnTo>
                    <a:pt x="160" y="1386"/>
                  </a:lnTo>
                  <a:close/>
                  <a:moveTo>
                    <a:pt x="320" y="1546"/>
                  </a:moveTo>
                  <a:lnTo>
                    <a:pt x="320" y="1546"/>
                  </a:lnTo>
                  <a:lnTo>
                    <a:pt x="318" y="1546"/>
                  </a:lnTo>
                  <a:lnTo>
                    <a:pt x="316" y="1546"/>
                  </a:lnTo>
                  <a:lnTo>
                    <a:pt x="314" y="1548"/>
                  </a:lnTo>
                  <a:lnTo>
                    <a:pt x="312" y="1552"/>
                  </a:lnTo>
                  <a:lnTo>
                    <a:pt x="314" y="1552"/>
                  </a:lnTo>
                  <a:lnTo>
                    <a:pt x="318" y="1552"/>
                  </a:lnTo>
                  <a:lnTo>
                    <a:pt x="318" y="1550"/>
                  </a:lnTo>
                  <a:lnTo>
                    <a:pt x="320" y="1548"/>
                  </a:lnTo>
                  <a:lnTo>
                    <a:pt x="322" y="1546"/>
                  </a:lnTo>
                  <a:lnTo>
                    <a:pt x="320" y="1546"/>
                  </a:lnTo>
                  <a:close/>
                  <a:moveTo>
                    <a:pt x="354" y="1486"/>
                  </a:moveTo>
                  <a:lnTo>
                    <a:pt x="354" y="1486"/>
                  </a:lnTo>
                  <a:lnTo>
                    <a:pt x="356" y="1488"/>
                  </a:lnTo>
                  <a:lnTo>
                    <a:pt x="356" y="1490"/>
                  </a:lnTo>
                  <a:lnTo>
                    <a:pt x="358" y="1488"/>
                  </a:lnTo>
                  <a:lnTo>
                    <a:pt x="362" y="1490"/>
                  </a:lnTo>
                  <a:lnTo>
                    <a:pt x="364" y="1492"/>
                  </a:lnTo>
                  <a:lnTo>
                    <a:pt x="364" y="1490"/>
                  </a:lnTo>
                  <a:lnTo>
                    <a:pt x="366" y="1488"/>
                  </a:lnTo>
                  <a:lnTo>
                    <a:pt x="370" y="1490"/>
                  </a:lnTo>
                  <a:lnTo>
                    <a:pt x="372" y="1492"/>
                  </a:lnTo>
                  <a:lnTo>
                    <a:pt x="372" y="1494"/>
                  </a:lnTo>
                  <a:lnTo>
                    <a:pt x="370" y="1500"/>
                  </a:lnTo>
                  <a:lnTo>
                    <a:pt x="368" y="1506"/>
                  </a:lnTo>
                  <a:lnTo>
                    <a:pt x="368" y="1508"/>
                  </a:lnTo>
                  <a:lnTo>
                    <a:pt x="370" y="1512"/>
                  </a:lnTo>
                  <a:lnTo>
                    <a:pt x="372" y="1512"/>
                  </a:lnTo>
                  <a:lnTo>
                    <a:pt x="372" y="1510"/>
                  </a:lnTo>
                  <a:lnTo>
                    <a:pt x="374" y="1502"/>
                  </a:lnTo>
                  <a:lnTo>
                    <a:pt x="376" y="1496"/>
                  </a:lnTo>
                  <a:lnTo>
                    <a:pt x="374" y="1490"/>
                  </a:lnTo>
                  <a:lnTo>
                    <a:pt x="374" y="1488"/>
                  </a:lnTo>
                  <a:lnTo>
                    <a:pt x="376" y="1484"/>
                  </a:lnTo>
                  <a:lnTo>
                    <a:pt x="380" y="1476"/>
                  </a:lnTo>
                  <a:lnTo>
                    <a:pt x="380" y="1472"/>
                  </a:lnTo>
                  <a:lnTo>
                    <a:pt x="378" y="1474"/>
                  </a:lnTo>
                  <a:lnTo>
                    <a:pt x="376" y="1476"/>
                  </a:lnTo>
                  <a:lnTo>
                    <a:pt x="376" y="1474"/>
                  </a:lnTo>
                  <a:lnTo>
                    <a:pt x="376" y="1472"/>
                  </a:lnTo>
                  <a:lnTo>
                    <a:pt x="374" y="1470"/>
                  </a:lnTo>
                  <a:lnTo>
                    <a:pt x="372" y="1470"/>
                  </a:lnTo>
                  <a:lnTo>
                    <a:pt x="372" y="1472"/>
                  </a:lnTo>
                  <a:lnTo>
                    <a:pt x="370" y="1474"/>
                  </a:lnTo>
                  <a:lnTo>
                    <a:pt x="370" y="1472"/>
                  </a:lnTo>
                  <a:lnTo>
                    <a:pt x="370" y="1462"/>
                  </a:lnTo>
                  <a:lnTo>
                    <a:pt x="370" y="1460"/>
                  </a:lnTo>
                  <a:lnTo>
                    <a:pt x="368" y="1460"/>
                  </a:lnTo>
                  <a:lnTo>
                    <a:pt x="364" y="1464"/>
                  </a:lnTo>
                  <a:lnTo>
                    <a:pt x="358" y="1468"/>
                  </a:lnTo>
                  <a:lnTo>
                    <a:pt x="358" y="1470"/>
                  </a:lnTo>
                  <a:lnTo>
                    <a:pt x="364" y="1474"/>
                  </a:lnTo>
                  <a:lnTo>
                    <a:pt x="368" y="1476"/>
                  </a:lnTo>
                  <a:lnTo>
                    <a:pt x="368" y="1480"/>
                  </a:lnTo>
                  <a:lnTo>
                    <a:pt x="366" y="1482"/>
                  </a:lnTo>
                  <a:lnTo>
                    <a:pt x="360" y="1482"/>
                  </a:lnTo>
                  <a:lnTo>
                    <a:pt x="356" y="1482"/>
                  </a:lnTo>
                  <a:lnTo>
                    <a:pt x="356" y="1484"/>
                  </a:lnTo>
                  <a:lnTo>
                    <a:pt x="354" y="1486"/>
                  </a:lnTo>
                  <a:close/>
                  <a:moveTo>
                    <a:pt x="312" y="1560"/>
                  </a:moveTo>
                  <a:lnTo>
                    <a:pt x="312" y="1560"/>
                  </a:lnTo>
                  <a:lnTo>
                    <a:pt x="312" y="1562"/>
                  </a:lnTo>
                  <a:lnTo>
                    <a:pt x="314" y="1562"/>
                  </a:lnTo>
                  <a:lnTo>
                    <a:pt x="318" y="1560"/>
                  </a:lnTo>
                  <a:lnTo>
                    <a:pt x="316" y="1558"/>
                  </a:lnTo>
                  <a:lnTo>
                    <a:pt x="314" y="1556"/>
                  </a:lnTo>
                  <a:lnTo>
                    <a:pt x="312" y="1560"/>
                  </a:lnTo>
                  <a:close/>
                  <a:moveTo>
                    <a:pt x="744" y="1294"/>
                  </a:moveTo>
                  <a:lnTo>
                    <a:pt x="744" y="1294"/>
                  </a:lnTo>
                  <a:lnTo>
                    <a:pt x="746" y="1296"/>
                  </a:lnTo>
                  <a:lnTo>
                    <a:pt x="748" y="1296"/>
                  </a:lnTo>
                  <a:lnTo>
                    <a:pt x="750" y="1294"/>
                  </a:lnTo>
                  <a:lnTo>
                    <a:pt x="752" y="1292"/>
                  </a:lnTo>
                  <a:lnTo>
                    <a:pt x="748" y="1288"/>
                  </a:lnTo>
                  <a:lnTo>
                    <a:pt x="746" y="1288"/>
                  </a:lnTo>
                  <a:lnTo>
                    <a:pt x="744" y="1290"/>
                  </a:lnTo>
                  <a:lnTo>
                    <a:pt x="744" y="1294"/>
                  </a:lnTo>
                  <a:close/>
                  <a:moveTo>
                    <a:pt x="380" y="1462"/>
                  </a:moveTo>
                  <a:lnTo>
                    <a:pt x="380" y="1462"/>
                  </a:lnTo>
                  <a:lnTo>
                    <a:pt x="382" y="1460"/>
                  </a:lnTo>
                  <a:lnTo>
                    <a:pt x="382" y="1456"/>
                  </a:lnTo>
                  <a:lnTo>
                    <a:pt x="382" y="1454"/>
                  </a:lnTo>
                  <a:lnTo>
                    <a:pt x="380" y="1454"/>
                  </a:lnTo>
                  <a:lnTo>
                    <a:pt x="378" y="1454"/>
                  </a:lnTo>
                  <a:lnTo>
                    <a:pt x="378" y="1456"/>
                  </a:lnTo>
                  <a:lnTo>
                    <a:pt x="376" y="1460"/>
                  </a:lnTo>
                  <a:lnTo>
                    <a:pt x="374" y="1462"/>
                  </a:lnTo>
                  <a:lnTo>
                    <a:pt x="376" y="1468"/>
                  </a:lnTo>
                  <a:lnTo>
                    <a:pt x="378" y="1468"/>
                  </a:lnTo>
                  <a:lnTo>
                    <a:pt x="378" y="1466"/>
                  </a:lnTo>
                  <a:lnTo>
                    <a:pt x="380" y="1464"/>
                  </a:lnTo>
                  <a:lnTo>
                    <a:pt x="380" y="1462"/>
                  </a:lnTo>
                  <a:close/>
                  <a:moveTo>
                    <a:pt x="134" y="1090"/>
                  </a:moveTo>
                  <a:lnTo>
                    <a:pt x="134" y="1090"/>
                  </a:lnTo>
                  <a:lnTo>
                    <a:pt x="148" y="1086"/>
                  </a:lnTo>
                  <a:lnTo>
                    <a:pt x="158" y="1086"/>
                  </a:lnTo>
                  <a:lnTo>
                    <a:pt x="190" y="1088"/>
                  </a:lnTo>
                  <a:lnTo>
                    <a:pt x="200" y="1088"/>
                  </a:lnTo>
                  <a:lnTo>
                    <a:pt x="202" y="1090"/>
                  </a:lnTo>
                  <a:lnTo>
                    <a:pt x="202" y="1092"/>
                  </a:lnTo>
                  <a:lnTo>
                    <a:pt x="198" y="1094"/>
                  </a:lnTo>
                  <a:lnTo>
                    <a:pt x="186" y="1100"/>
                  </a:lnTo>
                  <a:lnTo>
                    <a:pt x="182" y="1104"/>
                  </a:lnTo>
                  <a:lnTo>
                    <a:pt x="180" y="1108"/>
                  </a:lnTo>
                  <a:lnTo>
                    <a:pt x="182" y="1110"/>
                  </a:lnTo>
                  <a:lnTo>
                    <a:pt x="186" y="1112"/>
                  </a:lnTo>
                  <a:lnTo>
                    <a:pt x="196" y="1112"/>
                  </a:lnTo>
                  <a:lnTo>
                    <a:pt x="204" y="1114"/>
                  </a:lnTo>
                  <a:lnTo>
                    <a:pt x="198" y="1118"/>
                  </a:lnTo>
                  <a:lnTo>
                    <a:pt x="190" y="1120"/>
                  </a:lnTo>
                  <a:lnTo>
                    <a:pt x="182" y="1120"/>
                  </a:lnTo>
                  <a:lnTo>
                    <a:pt x="174" y="1118"/>
                  </a:lnTo>
                  <a:lnTo>
                    <a:pt x="166" y="1116"/>
                  </a:lnTo>
                  <a:lnTo>
                    <a:pt x="162" y="1116"/>
                  </a:lnTo>
                  <a:lnTo>
                    <a:pt x="156" y="1120"/>
                  </a:lnTo>
                  <a:lnTo>
                    <a:pt x="150" y="1122"/>
                  </a:lnTo>
                  <a:lnTo>
                    <a:pt x="144" y="1124"/>
                  </a:lnTo>
                  <a:lnTo>
                    <a:pt x="132" y="1124"/>
                  </a:lnTo>
                  <a:lnTo>
                    <a:pt x="122" y="1126"/>
                  </a:lnTo>
                  <a:lnTo>
                    <a:pt x="120" y="1130"/>
                  </a:lnTo>
                  <a:lnTo>
                    <a:pt x="120" y="1132"/>
                  </a:lnTo>
                  <a:lnTo>
                    <a:pt x="122" y="1136"/>
                  </a:lnTo>
                  <a:lnTo>
                    <a:pt x="124" y="1138"/>
                  </a:lnTo>
                  <a:lnTo>
                    <a:pt x="134" y="1136"/>
                  </a:lnTo>
                  <a:lnTo>
                    <a:pt x="152" y="1134"/>
                  </a:lnTo>
                  <a:lnTo>
                    <a:pt x="162" y="1134"/>
                  </a:lnTo>
                  <a:lnTo>
                    <a:pt x="174" y="1136"/>
                  </a:lnTo>
                  <a:lnTo>
                    <a:pt x="180" y="1138"/>
                  </a:lnTo>
                  <a:lnTo>
                    <a:pt x="184" y="1140"/>
                  </a:lnTo>
                  <a:lnTo>
                    <a:pt x="186" y="1142"/>
                  </a:lnTo>
                  <a:lnTo>
                    <a:pt x="186" y="1146"/>
                  </a:lnTo>
                  <a:lnTo>
                    <a:pt x="186" y="1152"/>
                  </a:lnTo>
                  <a:lnTo>
                    <a:pt x="188" y="1154"/>
                  </a:lnTo>
                  <a:lnTo>
                    <a:pt x="190" y="1156"/>
                  </a:lnTo>
                  <a:lnTo>
                    <a:pt x="198" y="1160"/>
                  </a:lnTo>
                  <a:lnTo>
                    <a:pt x="202" y="1166"/>
                  </a:lnTo>
                  <a:lnTo>
                    <a:pt x="202" y="1174"/>
                  </a:lnTo>
                  <a:lnTo>
                    <a:pt x="198" y="1184"/>
                  </a:lnTo>
                  <a:lnTo>
                    <a:pt x="196" y="1186"/>
                  </a:lnTo>
                  <a:lnTo>
                    <a:pt x="190" y="1186"/>
                  </a:lnTo>
                  <a:lnTo>
                    <a:pt x="180" y="1184"/>
                  </a:lnTo>
                  <a:lnTo>
                    <a:pt x="172" y="1184"/>
                  </a:lnTo>
                  <a:lnTo>
                    <a:pt x="170" y="1186"/>
                  </a:lnTo>
                  <a:lnTo>
                    <a:pt x="170" y="1190"/>
                  </a:lnTo>
                  <a:lnTo>
                    <a:pt x="172" y="1196"/>
                  </a:lnTo>
                  <a:lnTo>
                    <a:pt x="174" y="1198"/>
                  </a:lnTo>
                  <a:lnTo>
                    <a:pt x="176" y="1200"/>
                  </a:lnTo>
                  <a:lnTo>
                    <a:pt x="182" y="1202"/>
                  </a:lnTo>
                  <a:lnTo>
                    <a:pt x="196" y="1202"/>
                  </a:lnTo>
                  <a:lnTo>
                    <a:pt x="220" y="1200"/>
                  </a:lnTo>
                  <a:lnTo>
                    <a:pt x="232" y="1200"/>
                  </a:lnTo>
                  <a:lnTo>
                    <a:pt x="242" y="1202"/>
                  </a:lnTo>
                  <a:lnTo>
                    <a:pt x="252" y="1206"/>
                  </a:lnTo>
                  <a:lnTo>
                    <a:pt x="260" y="1208"/>
                  </a:lnTo>
                  <a:lnTo>
                    <a:pt x="274" y="1216"/>
                  </a:lnTo>
                  <a:lnTo>
                    <a:pt x="282" y="1218"/>
                  </a:lnTo>
                  <a:lnTo>
                    <a:pt x="292" y="1220"/>
                  </a:lnTo>
                  <a:lnTo>
                    <a:pt x="300" y="1220"/>
                  </a:lnTo>
                  <a:lnTo>
                    <a:pt x="308" y="1224"/>
                  </a:lnTo>
                  <a:lnTo>
                    <a:pt x="318" y="1228"/>
                  </a:lnTo>
                  <a:lnTo>
                    <a:pt x="322" y="1230"/>
                  </a:lnTo>
                  <a:lnTo>
                    <a:pt x="328" y="1232"/>
                  </a:lnTo>
                  <a:lnTo>
                    <a:pt x="336" y="1232"/>
                  </a:lnTo>
                  <a:lnTo>
                    <a:pt x="346" y="1230"/>
                  </a:lnTo>
                  <a:lnTo>
                    <a:pt x="356" y="1226"/>
                  </a:lnTo>
                  <a:lnTo>
                    <a:pt x="362" y="1222"/>
                  </a:lnTo>
                  <a:lnTo>
                    <a:pt x="368" y="1214"/>
                  </a:lnTo>
                  <a:lnTo>
                    <a:pt x="370" y="1210"/>
                  </a:lnTo>
                  <a:lnTo>
                    <a:pt x="374" y="1206"/>
                  </a:lnTo>
                  <a:lnTo>
                    <a:pt x="380" y="1206"/>
                  </a:lnTo>
                  <a:lnTo>
                    <a:pt x="388" y="1206"/>
                  </a:lnTo>
                  <a:lnTo>
                    <a:pt x="396" y="1204"/>
                  </a:lnTo>
                  <a:lnTo>
                    <a:pt x="404" y="1204"/>
                  </a:lnTo>
                  <a:lnTo>
                    <a:pt x="418" y="1198"/>
                  </a:lnTo>
                  <a:lnTo>
                    <a:pt x="452" y="1176"/>
                  </a:lnTo>
                  <a:lnTo>
                    <a:pt x="462" y="1172"/>
                  </a:lnTo>
                  <a:lnTo>
                    <a:pt x="470" y="1170"/>
                  </a:lnTo>
                  <a:lnTo>
                    <a:pt x="484" y="1168"/>
                  </a:lnTo>
                  <a:lnTo>
                    <a:pt x="488" y="1166"/>
                  </a:lnTo>
                  <a:lnTo>
                    <a:pt x="494" y="1164"/>
                  </a:lnTo>
                  <a:lnTo>
                    <a:pt x="500" y="1160"/>
                  </a:lnTo>
                  <a:lnTo>
                    <a:pt x="504" y="1154"/>
                  </a:lnTo>
                  <a:lnTo>
                    <a:pt x="514" y="1142"/>
                  </a:lnTo>
                  <a:lnTo>
                    <a:pt x="522" y="1136"/>
                  </a:lnTo>
                  <a:lnTo>
                    <a:pt x="528" y="1134"/>
                  </a:lnTo>
                  <a:lnTo>
                    <a:pt x="534" y="1126"/>
                  </a:lnTo>
                  <a:lnTo>
                    <a:pt x="540" y="1112"/>
                  </a:lnTo>
                  <a:lnTo>
                    <a:pt x="542" y="1104"/>
                  </a:lnTo>
                  <a:lnTo>
                    <a:pt x="542" y="1098"/>
                  </a:lnTo>
                  <a:lnTo>
                    <a:pt x="542" y="1090"/>
                  </a:lnTo>
                  <a:lnTo>
                    <a:pt x="538" y="1086"/>
                  </a:lnTo>
                  <a:lnTo>
                    <a:pt x="532" y="1082"/>
                  </a:lnTo>
                  <a:lnTo>
                    <a:pt x="526" y="1080"/>
                  </a:lnTo>
                  <a:lnTo>
                    <a:pt x="518" y="1078"/>
                  </a:lnTo>
                  <a:lnTo>
                    <a:pt x="514" y="1076"/>
                  </a:lnTo>
                  <a:lnTo>
                    <a:pt x="510" y="1072"/>
                  </a:lnTo>
                  <a:lnTo>
                    <a:pt x="506" y="1068"/>
                  </a:lnTo>
                  <a:lnTo>
                    <a:pt x="502" y="1066"/>
                  </a:lnTo>
                  <a:lnTo>
                    <a:pt x="496" y="1068"/>
                  </a:lnTo>
                  <a:lnTo>
                    <a:pt x="494" y="1066"/>
                  </a:lnTo>
                  <a:lnTo>
                    <a:pt x="492" y="1064"/>
                  </a:lnTo>
                  <a:lnTo>
                    <a:pt x="496" y="1058"/>
                  </a:lnTo>
                  <a:lnTo>
                    <a:pt x="500" y="1052"/>
                  </a:lnTo>
                  <a:lnTo>
                    <a:pt x="500" y="1048"/>
                  </a:lnTo>
                  <a:lnTo>
                    <a:pt x="496" y="1046"/>
                  </a:lnTo>
                  <a:lnTo>
                    <a:pt x="492" y="1046"/>
                  </a:lnTo>
                  <a:lnTo>
                    <a:pt x="486" y="1044"/>
                  </a:lnTo>
                  <a:lnTo>
                    <a:pt x="484" y="1044"/>
                  </a:lnTo>
                  <a:lnTo>
                    <a:pt x="484" y="1040"/>
                  </a:lnTo>
                  <a:lnTo>
                    <a:pt x="488" y="1036"/>
                  </a:lnTo>
                  <a:lnTo>
                    <a:pt x="500" y="1028"/>
                  </a:lnTo>
                  <a:lnTo>
                    <a:pt x="500" y="1024"/>
                  </a:lnTo>
                  <a:lnTo>
                    <a:pt x="500" y="1022"/>
                  </a:lnTo>
                  <a:lnTo>
                    <a:pt x="494" y="1022"/>
                  </a:lnTo>
                  <a:lnTo>
                    <a:pt x="484" y="1026"/>
                  </a:lnTo>
                  <a:lnTo>
                    <a:pt x="474" y="1032"/>
                  </a:lnTo>
                  <a:lnTo>
                    <a:pt x="466" y="1036"/>
                  </a:lnTo>
                  <a:lnTo>
                    <a:pt x="462" y="1036"/>
                  </a:lnTo>
                  <a:lnTo>
                    <a:pt x="460" y="1034"/>
                  </a:lnTo>
                  <a:lnTo>
                    <a:pt x="456" y="1028"/>
                  </a:lnTo>
                  <a:lnTo>
                    <a:pt x="450" y="1020"/>
                  </a:lnTo>
                  <a:lnTo>
                    <a:pt x="446" y="1016"/>
                  </a:lnTo>
                  <a:lnTo>
                    <a:pt x="442" y="1012"/>
                  </a:lnTo>
                  <a:lnTo>
                    <a:pt x="436" y="1012"/>
                  </a:lnTo>
                  <a:lnTo>
                    <a:pt x="430" y="1012"/>
                  </a:lnTo>
                  <a:lnTo>
                    <a:pt x="424" y="1014"/>
                  </a:lnTo>
                  <a:lnTo>
                    <a:pt x="420" y="1018"/>
                  </a:lnTo>
                  <a:lnTo>
                    <a:pt x="418" y="1022"/>
                  </a:lnTo>
                  <a:lnTo>
                    <a:pt x="420" y="1026"/>
                  </a:lnTo>
                  <a:lnTo>
                    <a:pt x="424" y="1034"/>
                  </a:lnTo>
                  <a:lnTo>
                    <a:pt x="424" y="1038"/>
                  </a:lnTo>
                  <a:lnTo>
                    <a:pt x="424" y="1040"/>
                  </a:lnTo>
                  <a:lnTo>
                    <a:pt x="420" y="1042"/>
                  </a:lnTo>
                  <a:lnTo>
                    <a:pt x="418" y="1042"/>
                  </a:lnTo>
                  <a:lnTo>
                    <a:pt x="406" y="1038"/>
                  </a:lnTo>
                  <a:lnTo>
                    <a:pt x="402" y="1036"/>
                  </a:lnTo>
                  <a:lnTo>
                    <a:pt x="396" y="1038"/>
                  </a:lnTo>
                  <a:lnTo>
                    <a:pt x="390" y="1046"/>
                  </a:lnTo>
                  <a:lnTo>
                    <a:pt x="386" y="1050"/>
                  </a:lnTo>
                  <a:lnTo>
                    <a:pt x="382" y="1052"/>
                  </a:lnTo>
                  <a:lnTo>
                    <a:pt x="378" y="1052"/>
                  </a:lnTo>
                  <a:lnTo>
                    <a:pt x="374" y="1048"/>
                  </a:lnTo>
                  <a:lnTo>
                    <a:pt x="362" y="1038"/>
                  </a:lnTo>
                  <a:lnTo>
                    <a:pt x="358" y="1038"/>
                  </a:lnTo>
                  <a:lnTo>
                    <a:pt x="356" y="1038"/>
                  </a:lnTo>
                  <a:lnTo>
                    <a:pt x="354" y="1038"/>
                  </a:lnTo>
                  <a:lnTo>
                    <a:pt x="352" y="1042"/>
                  </a:lnTo>
                  <a:lnTo>
                    <a:pt x="352" y="1052"/>
                  </a:lnTo>
                  <a:lnTo>
                    <a:pt x="352" y="1056"/>
                  </a:lnTo>
                  <a:lnTo>
                    <a:pt x="350" y="1058"/>
                  </a:lnTo>
                  <a:lnTo>
                    <a:pt x="350" y="1060"/>
                  </a:lnTo>
                  <a:lnTo>
                    <a:pt x="346" y="1058"/>
                  </a:lnTo>
                  <a:lnTo>
                    <a:pt x="342" y="1052"/>
                  </a:lnTo>
                  <a:lnTo>
                    <a:pt x="338" y="1042"/>
                  </a:lnTo>
                  <a:lnTo>
                    <a:pt x="336" y="1038"/>
                  </a:lnTo>
                  <a:lnTo>
                    <a:pt x="330" y="1036"/>
                  </a:lnTo>
                  <a:lnTo>
                    <a:pt x="326" y="1036"/>
                  </a:lnTo>
                  <a:lnTo>
                    <a:pt x="320" y="1038"/>
                  </a:lnTo>
                  <a:lnTo>
                    <a:pt x="314" y="1042"/>
                  </a:lnTo>
                  <a:lnTo>
                    <a:pt x="308" y="1048"/>
                  </a:lnTo>
                  <a:lnTo>
                    <a:pt x="306" y="1054"/>
                  </a:lnTo>
                  <a:lnTo>
                    <a:pt x="306" y="1060"/>
                  </a:lnTo>
                  <a:lnTo>
                    <a:pt x="304" y="1070"/>
                  </a:lnTo>
                  <a:lnTo>
                    <a:pt x="304" y="1072"/>
                  </a:lnTo>
                  <a:lnTo>
                    <a:pt x="302" y="1072"/>
                  </a:lnTo>
                  <a:lnTo>
                    <a:pt x="294" y="1066"/>
                  </a:lnTo>
                  <a:lnTo>
                    <a:pt x="286" y="1052"/>
                  </a:lnTo>
                  <a:lnTo>
                    <a:pt x="280" y="1044"/>
                  </a:lnTo>
                  <a:lnTo>
                    <a:pt x="276" y="1042"/>
                  </a:lnTo>
                  <a:lnTo>
                    <a:pt x="272" y="1040"/>
                  </a:lnTo>
                  <a:lnTo>
                    <a:pt x="268" y="1042"/>
                  </a:lnTo>
                  <a:lnTo>
                    <a:pt x="266" y="1046"/>
                  </a:lnTo>
                  <a:lnTo>
                    <a:pt x="266" y="1052"/>
                  </a:lnTo>
                  <a:lnTo>
                    <a:pt x="266" y="1056"/>
                  </a:lnTo>
                  <a:lnTo>
                    <a:pt x="268" y="1062"/>
                  </a:lnTo>
                  <a:lnTo>
                    <a:pt x="270" y="1074"/>
                  </a:lnTo>
                  <a:lnTo>
                    <a:pt x="270" y="1078"/>
                  </a:lnTo>
                  <a:lnTo>
                    <a:pt x="270" y="1080"/>
                  </a:lnTo>
                  <a:lnTo>
                    <a:pt x="266" y="1082"/>
                  </a:lnTo>
                  <a:lnTo>
                    <a:pt x="264" y="1082"/>
                  </a:lnTo>
                  <a:lnTo>
                    <a:pt x="260" y="1080"/>
                  </a:lnTo>
                  <a:lnTo>
                    <a:pt x="256" y="1074"/>
                  </a:lnTo>
                  <a:lnTo>
                    <a:pt x="252" y="1070"/>
                  </a:lnTo>
                  <a:lnTo>
                    <a:pt x="248" y="1072"/>
                  </a:lnTo>
                  <a:lnTo>
                    <a:pt x="246" y="1076"/>
                  </a:lnTo>
                  <a:lnTo>
                    <a:pt x="242" y="1082"/>
                  </a:lnTo>
                  <a:lnTo>
                    <a:pt x="240" y="1088"/>
                  </a:lnTo>
                  <a:lnTo>
                    <a:pt x="236" y="1090"/>
                  </a:lnTo>
                  <a:lnTo>
                    <a:pt x="234" y="1092"/>
                  </a:lnTo>
                  <a:lnTo>
                    <a:pt x="232" y="1090"/>
                  </a:lnTo>
                  <a:lnTo>
                    <a:pt x="228" y="1084"/>
                  </a:lnTo>
                  <a:lnTo>
                    <a:pt x="226" y="1076"/>
                  </a:lnTo>
                  <a:lnTo>
                    <a:pt x="226" y="1070"/>
                  </a:lnTo>
                  <a:lnTo>
                    <a:pt x="228" y="1060"/>
                  </a:lnTo>
                  <a:lnTo>
                    <a:pt x="228" y="1058"/>
                  </a:lnTo>
                  <a:lnTo>
                    <a:pt x="228" y="1054"/>
                  </a:lnTo>
                  <a:lnTo>
                    <a:pt x="224" y="1050"/>
                  </a:lnTo>
                  <a:lnTo>
                    <a:pt x="216" y="1046"/>
                  </a:lnTo>
                  <a:lnTo>
                    <a:pt x="204" y="1036"/>
                  </a:lnTo>
                  <a:lnTo>
                    <a:pt x="200" y="1030"/>
                  </a:lnTo>
                  <a:lnTo>
                    <a:pt x="194" y="1026"/>
                  </a:lnTo>
                  <a:lnTo>
                    <a:pt x="184" y="1020"/>
                  </a:lnTo>
                  <a:lnTo>
                    <a:pt x="174" y="1018"/>
                  </a:lnTo>
                  <a:lnTo>
                    <a:pt x="168" y="1018"/>
                  </a:lnTo>
                  <a:lnTo>
                    <a:pt x="162" y="1018"/>
                  </a:lnTo>
                  <a:lnTo>
                    <a:pt x="158" y="1020"/>
                  </a:lnTo>
                  <a:lnTo>
                    <a:pt x="154" y="1024"/>
                  </a:lnTo>
                  <a:lnTo>
                    <a:pt x="152" y="1026"/>
                  </a:lnTo>
                  <a:lnTo>
                    <a:pt x="152" y="1030"/>
                  </a:lnTo>
                  <a:lnTo>
                    <a:pt x="154" y="1032"/>
                  </a:lnTo>
                  <a:lnTo>
                    <a:pt x="162" y="1038"/>
                  </a:lnTo>
                  <a:lnTo>
                    <a:pt x="170" y="1042"/>
                  </a:lnTo>
                  <a:lnTo>
                    <a:pt x="180" y="1048"/>
                  </a:lnTo>
                  <a:lnTo>
                    <a:pt x="186" y="1054"/>
                  </a:lnTo>
                  <a:lnTo>
                    <a:pt x="188" y="1058"/>
                  </a:lnTo>
                  <a:lnTo>
                    <a:pt x="186" y="1058"/>
                  </a:lnTo>
                  <a:lnTo>
                    <a:pt x="178" y="1056"/>
                  </a:lnTo>
                  <a:lnTo>
                    <a:pt x="166" y="1048"/>
                  </a:lnTo>
                  <a:lnTo>
                    <a:pt x="154" y="1040"/>
                  </a:lnTo>
                  <a:lnTo>
                    <a:pt x="148" y="1038"/>
                  </a:lnTo>
                  <a:lnTo>
                    <a:pt x="144" y="1036"/>
                  </a:lnTo>
                  <a:lnTo>
                    <a:pt x="140" y="1038"/>
                  </a:lnTo>
                  <a:lnTo>
                    <a:pt x="136" y="1040"/>
                  </a:lnTo>
                  <a:lnTo>
                    <a:pt x="130" y="1048"/>
                  </a:lnTo>
                  <a:lnTo>
                    <a:pt x="128" y="1058"/>
                  </a:lnTo>
                  <a:lnTo>
                    <a:pt x="128" y="1064"/>
                  </a:lnTo>
                  <a:lnTo>
                    <a:pt x="126" y="1066"/>
                  </a:lnTo>
                  <a:lnTo>
                    <a:pt x="122" y="1068"/>
                  </a:lnTo>
                  <a:lnTo>
                    <a:pt x="118" y="1068"/>
                  </a:lnTo>
                  <a:lnTo>
                    <a:pt x="116" y="1070"/>
                  </a:lnTo>
                  <a:lnTo>
                    <a:pt x="116" y="1074"/>
                  </a:lnTo>
                  <a:lnTo>
                    <a:pt x="114" y="1080"/>
                  </a:lnTo>
                  <a:lnTo>
                    <a:pt x="112" y="1080"/>
                  </a:lnTo>
                  <a:lnTo>
                    <a:pt x="106" y="1078"/>
                  </a:lnTo>
                  <a:lnTo>
                    <a:pt x="102" y="1078"/>
                  </a:lnTo>
                  <a:lnTo>
                    <a:pt x="98" y="1080"/>
                  </a:lnTo>
                  <a:lnTo>
                    <a:pt x="96" y="1082"/>
                  </a:lnTo>
                  <a:lnTo>
                    <a:pt x="96" y="1084"/>
                  </a:lnTo>
                  <a:lnTo>
                    <a:pt x="100" y="1086"/>
                  </a:lnTo>
                  <a:lnTo>
                    <a:pt x="104" y="1090"/>
                  </a:lnTo>
                  <a:lnTo>
                    <a:pt x="118" y="1092"/>
                  </a:lnTo>
                  <a:lnTo>
                    <a:pt x="126" y="1092"/>
                  </a:lnTo>
                  <a:lnTo>
                    <a:pt x="134" y="1090"/>
                  </a:lnTo>
                  <a:close/>
                  <a:moveTo>
                    <a:pt x="306" y="1550"/>
                  </a:moveTo>
                  <a:lnTo>
                    <a:pt x="306" y="1550"/>
                  </a:lnTo>
                  <a:lnTo>
                    <a:pt x="304" y="1546"/>
                  </a:lnTo>
                  <a:lnTo>
                    <a:pt x="302" y="1544"/>
                  </a:lnTo>
                  <a:lnTo>
                    <a:pt x="300" y="1544"/>
                  </a:lnTo>
                  <a:lnTo>
                    <a:pt x="300" y="1546"/>
                  </a:lnTo>
                  <a:lnTo>
                    <a:pt x="302" y="1548"/>
                  </a:lnTo>
                  <a:lnTo>
                    <a:pt x="306" y="1550"/>
                  </a:lnTo>
                  <a:close/>
                  <a:moveTo>
                    <a:pt x="294" y="1582"/>
                  </a:moveTo>
                  <a:lnTo>
                    <a:pt x="294" y="1582"/>
                  </a:lnTo>
                  <a:lnTo>
                    <a:pt x="296" y="1580"/>
                  </a:lnTo>
                  <a:lnTo>
                    <a:pt x="294" y="1576"/>
                  </a:lnTo>
                  <a:lnTo>
                    <a:pt x="290" y="1572"/>
                  </a:lnTo>
                  <a:lnTo>
                    <a:pt x="288" y="1572"/>
                  </a:lnTo>
                  <a:lnTo>
                    <a:pt x="286" y="1574"/>
                  </a:lnTo>
                  <a:lnTo>
                    <a:pt x="286" y="1576"/>
                  </a:lnTo>
                  <a:lnTo>
                    <a:pt x="290" y="1580"/>
                  </a:lnTo>
                  <a:lnTo>
                    <a:pt x="294" y="1582"/>
                  </a:lnTo>
                  <a:close/>
                  <a:moveTo>
                    <a:pt x="134" y="1350"/>
                  </a:moveTo>
                  <a:lnTo>
                    <a:pt x="134" y="1350"/>
                  </a:lnTo>
                  <a:lnTo>
                    <a:pt x="134" y="1354"/>
                  </a:lnTo>
                  <a:lnTo>
                    <a:pt x="134" y="1356"/>
                  </a:lnTo>
                  <a:lnTo>
                    <a:pt x="138" y="1360"/>
                  </a:lnTo>
                  <a:lnTo>
                    <a:pt x="140" y="1362"/>
                  </a:lnTo>
                  <a:lnTo>
                    <a:pt x="144" y="1364"/>
                  </a:lnTo>
                  <a:lnTo>
                    <a:pt x="150" y="1372"/>
                  </a:lnTo>
                  <a:lnTo>
                    <a:pt x="154" y="1374"/>
                  </a:lnTo>
                  <a:lnTo>
                    <a:pt x="154" y="1370"/>
                  </a:lnTo>
                  <a:lnTo>
                    <a:pt x="152" y="1364"/>
                  </a:lnTo>
                  <a:lnTo>
                    <a:pt x="148" y="1360"/>
                  </a:lnTo>
                  <a:lnTo>
                    <a:pt x="146" y="1358"/>
                  </a:lnTo>
                  <a:lnTo>
                    <a:pt x="144" y="1358"/>
                  </a:lnTo>
                  <a:lnTo>
                    <a:pt x="142" y="1354"/>
                  </a:lnTo>
                  <a:lnTo>
                    <a:pt x="140" y="1350"/>
                  </a:lnTo>
                  <a:lnTo>
                    <a:pt x="136" y="1348"/>
                  </a:lnTo>
                  <a:lnTo>
                    <a:pt x="134" y="1348"/>
                  </a:lnTo>
                  <a:lnTo>
                    <a:pt x="134" y="1350"/>
                  </a:lnTo>
                  <a:close/>
                  <a:moveTo>
                    <a:pt x="138" y="1658"/>
                  </a:moveTo>
                  <a:lnTo>
                    <a:pt x="138" y="1658"/>
                  </a:lnTo>
                  <a:lnTo>
                    <a:pt x="140" y="1652"/>
                  </a:lnTo>
                  <a:lnTo>
                    <a:pt x="138" y="1650"/>
                  </a:lnTo>
                  <a:lnTo>
                    <a:pt x="136" y="1650"/>
                  </a:lnTo>
                  <a:lnTo>
                    <a:pt x="132" y="1652"/>
                  </a:lnTo>
                  <a:lnTo>
                    <a:pt x="128" y="1652"/>
                  </a:lnTo>
                  <a:lnTo>
                    <a:pt x="124" y="1652"/>
                  </a:lnTo>
                  <a:lnTo>
                    <a:pt x="122" y="1654"/>
                  </a:lnTo>
                  <a:lnTo>
                    <a:pt x="120" y="1656"/>
                  </a:lnTo>
                  <a:lnTo>
                    <a:pt x="122" y="1656"/>
                  </a:lnTo>
                  <a:lnTo>
                    <a:pt x="126" y="1660"/>
                  </a:lnTo>
                  <a:lnTo>
                    <a:pt x="134" y="1660"/>
                  </a:lnTo>
                  <a:lnTo>
                    <a:pt x="136" y="1660"/>
                  </a:lnTo>
                  <a:lnTo>
                    <a:pt x="138" y="1658"/>
                  </a:lnTo>
                  <a:close/>
                  <a:moveTo>
                    <a:pt x="124" y="1360"/>
                  </a:moveTo>
                  <a:lnTo>
                    <a:pt x="124" y="1360"/>
                  </a:lnTo>
                  <a:lnTo>
                    <a:pt x="122" y="1360"/>
                  </a:lnTo>
                  <a:lnTo>
                    <a:pt x="124" y="1362"/>
                  </a:lnTo>
                  <a:lnTo>
                    <a:pt x="132" y="1368"/>
                  </a:lnTo>
                  <a:lnTo>
                    <a:pt x="134" y="1370"/>
                  </a:lnTo>
                  <a:lnTo>
                    <a:pt x="138" y="1368"/>
                  </a:lnTo>
                  <a:lnTo>
                    <a:pt x="138" y="1366"/>
                  </a:lnTo>
                  <a:lnTo>
                    <a:pt x="136" y="1362"/>
                  </a:lnTo>
                  <a:lnTo>
                    <a:pt x="132" y="1358"/>
                  </a:lnTo>
                  <a:lnTo>
                    <a:pt x="130" y="1358"/>
                  </a:lnTo>
                  <a:lnTo>
                    <a:pt x="124" y="1360"/>
                  </a:lnTo>
                  <a:close/>
                  <a:moveTo>
                    <a:pt x="162" y="1352"/>
                  </a:moveTo>
                  <a:lnTo>
                    <a:pt x="162" y="1352"/>
                  </a:lnTo>
                  <a:lnTo>
                    <a:pt x="162" y="1348"/>
                  </a:lnTo>
                  <a:lnTo>
                    <a:pt x="160" y="1344"/>
                  </a:lnTo>
                  <a:lnTo>
                    <a:pt x="160" y="1350"/>
                  </a:lnTo>
                  <a:lnTo>
                    <a:pt x="160" y="1352"/>
                  </a:lnTo>
                  <a:lnTo>
                    <a:pt x="162" y="1352"/>
                  </a:lnTo>
                  <a:close/>
                  <a:moveTo>
                    <a:pt x="128" y="1670"/>
                  </a:moveTo>
                  <a:lnTo>
                    <a:pt x="128" y="1670"/>
                  </a:lnTo>
                  <a:lnTo>
                    <a:pt x="126" y="1670"/>
                  </a:lnTo>
                  <a:lnTo>
                    <a:pt x="124" y="1672"/>
                  </a:lnTo>
                  <a:lnTo>
                    <a:pt x="122" y="1678"/>
                  </a:lnTo>
                  <a:lnTo>
                    <a:pt x="124" y="1686"/>
                  </a:lnTo>
                  <a:lnTo>
                    <a:pt x="126" y="1688"/>
                  </a:lnTo>
                  <a:lnTo>
                    <a:pt x="128" y="1688"/>
                  </a:lnTo>
                  <a:lnTo>
                    <a:pt x="130" y="1688"/>
                  </a:lnTo>
                  <a:lnTo>
                    <a:pt x="130" y="1684"/>
                  </a:lnTo>
                  <a:lnTo>
                    <a:pt x="128" y="1682"/>
                  </a:lnTo>
                  <a:lnTo>
                    <a:pt x="128" y="1680"/>
                  </a:lnTo>
                  <a:lnTo>
                    <a:pt x="130" y="1678"/>
                  </a:lnTo>
                  <a:lnTo>
                    <a:pt x="132" y="1674"/>
                  </a:lnTo>
                  <a:lnTo>
                    <a:pt x="130" y="1672"/>
                  </a:lnTo>
                  <a:lnTo>
                    <a:pt x="128" y="1670"/>
                  </a:lnTo>
                  <a:close/>
                  <a:moveTo>
                    <a:pt x="238" y="1920"/>
                  </a:moveTo>
                  <a:lnTo>
                    <a:pt x="238" y="1920"/>
                  </a:lnTo>
                  <a:lnTo>
                    <a:pt x="236" y="1924"/>
                  </a:lnTo>
                  <a:lnTo>
                    <a:pt x="238" y="1926"/>
                  </a:lnTo>
                  <a:lnTo>
                    <a:pt x="240" y="1930"/>
                  </a:lnTo>
                  <a:lnTo>
                    <a:pt x="246" y="1930"/>
                  </a:lnTo>
                  <a:lnTo>
                    <a:pt x="248" y="1930"/>
                  </a:lnTo>
                  <a:lnTo>
                    <a:pt x="252" y="1926"/>
                  </a:lnTo>
                  <a:lnTo>
                    <a:pt x="252" y="1924"/>
                  </a:lnTo>
                  <a:lnTo>
                    <a:pt x="254" y="1920"/>
                  </a:lnTo>
                  <a:lnTo>
                    <a:pt x="252" y="1918"/>
                  </a:lnTo>
                  <a:lnTo>
                    <a:pt x="250" y="1916"/>
                  </a:lnTo>
                  <a:lnTo>
                    <a:pt x="248" y="1914"/>
                  </a:lnTo>
                  <a:lnTo>
                    <a:pt x="244" y="1916"/>
                  </a:lnTo>
                  <a:lnTo>
                    <a:pt x="240" y="1916"/>
                  </a:lnTo>
                  <a:lnTo>
                    <a:pt x="238" y="1920"/>
                  </a:lnTo>
                  <a:close/>
                  <a:moveTo>
                    <a:pt x="232" y="1878"/>
                  </a:moveTo>
                  <a:lnTo>
                    <a:pt x="232" y="1878"/>
                  </a:lnTo>
                  <a:lnTo>
                    <a:pt x="236" y="1878"/>
                  </a:lnTo>
                  <a:lnTo>
                    <a:pt x="240" y="1876"/>
                  </a:lnTo>
                  <a:lnTo>
                    <a:pt x="246" y="1870"/>
                  </a:lnTo>
                  <a:lnTo>
                    <a:pt x="248" y="1862"/>
                  </a:lnTo>
                  <a:lnTo>
                    <a:pt x="246" y="1858"/>
                  </a:lnTo>
                  <a:lnTo>
                    <a:pt x="244" y="1856"/>
                  </a:lnTo>
                  <a:lnTo>
                    <a:pt x="240" y="1858"/>
                  </a:lnTo>
                  <a:lnTo>
                    <a:pt x="234" y="1866"/>
                  </a:lnTo>
                  <a:lnTo>
                    <a:pt x="230" y="1874"/>
                  </a:lnTo>
                  <a:lnTo>
                    <a:pt x="230" y="1876"/>
                  </a:lnTo>
                  <a:lnTo>
                    <a:pt x="232" y="1878"/>
                  </a:lnTo>
                  <a:close/>
                  <a:moveTo>
                    <a:pt x="290" y="1568"/>
                  </a:moveTo>
                  <a:lnTo>
                    <a:pt x="290" y="1568"/>
                  </a:lnTo>
                  <a:lnTo>
                    <a:pt x="294" y="1572"/>
                  </a:lnTo>
                  <a:lnTo>
                    <a:pt x="298" y="1572"/>
                  </a:lnTo>
                  <a:lnTo>
                    <a:pt x="302" y="1572"/>
                  </a:lnTo>
                  <a:lnTo>
                    <a:pt x="304" y="1572"/>
                  </a:lnTo>
                  <a:lnTo>
                    <a:pt x="306" y="1574"/>
                  </a:lnTo>
                  <a:lnTo>
                    <a:pt x="310" y="1574"/>
                  </a:lnTo>
                  <a:lnTo>
                    <a:pt x="312" y="1572"/>
                  </a:lnTo>
                  <a:lnTo>
                    <a:pt x="312" y="1570"/>
                  </a:lnTo>
                  <a:lnTo>
                    <a:pt x="310" y="1568"/>
                  </a:lnTo>
                  <a:lnTo>
                    <a:pt x="310" y="1570"/>
                  </a:lnTo>
                  <a:lnTo>
                    <a:pt x="308" y="1570"/>
                  </a:lnTo>
                  <a:lnTo>
                    <a:pt x="308" y="1568"/>
                  </a:lnTo>
                  <a:lnTo>
                    <a:pt x="304" y="1566"/>
                  </a:lnTo>
                  <a:lnTo>
                    <a:pt x="302" y="1566"/>
                  </a:lnTo>
                  <a:lnTo>
                    <a:pt x="300" y="1566"/>
                  </a:lnTo>
                  <a:lnTo>
                    <a:pt x="300" y="1564"/>
                  </a:lnTo>
                  <a:lnTo>
                    <a:pt x="302" y="1560"/>
                  </a:lnTo>
                  <a:lnTo>
                    <a:pt x="300" y="1560"/>
                  </a:lnTo>
                  <a:lnTo>
                    <a:pt x="296" y="1556"/>
                  </a:lnTo>
                  <a:lnTo>
                    <a:pt x="292" y="1556"/>
                  </a:lnTo>
                  <a:lnTo>
                    <a:pt x="290" y="1560"/>
                  </a:lnTo>
                  <a:lnTo>
                    <a:pt x="288" y="1564"/>
                  </a:lnTo>
                  <a:lnTo>
                    <a:pt x="290" y="1568"/>
                  </a:lnTo>
                  <a:close/>
                  <a:moveTo>
                    <a:pt x="208" y="1778"/>
                  </a:moveTo>
                  <a:lnTo>
                    <a:pt x="208" y="1778"/>
                  </a:lnTo>
                  <a:lnTo>
                    <a:pt x="206" y="1784"/>
                  </a:lnTo>
                  <a:lnTo>
                    <a:pt x="206" y="1788"/>
                  </a:lnTo>
                  <a:lnTo>
                    <a:pt x="210" y="1792"/>
                  </a:lnTo>
                  <a:lnTo>
                    <a:pt x="214" y="1792"/>
                  </a:lnTo>
                  <a:lnTo>
                    <a:pt x="216" y="1792"/>
                  </a:lnTo>
                  <a:lnTo>
                    <a:pt x="218" y="1788"/>
                  </a:lnTo>
                  <a:lnTo>
                    <a:pt x="216" y="1782"/>
                  </a:lnTo>
                  <a:lnTo>
                    <a:pt x="212" y="1776"/>
                  </a:lnTo>
                  <a:lnTo>
                    <a:pt x="210" y="1776"/>
                  </a:lnTo>
                  <a:lnTo>
                    <a:pt x="208" y="1778"/>
                  </a:lnTo>
                  <a:close/>
                  <a:moveTo>
                    <a:pt x="618" y="1434"/>
                  </a:moveTo>
                  <a:lnTo>
                    <a:pt x="618" y="1434"/>
                  </a:lnTo>
                  <a:lnTo>
                    <a:pt x="620" y="1434"/>
                  </a:lnTo>
                  <a:lnTo>
                    <a:pt x="622" y="1430"/>
                  </a:lnTo>
                  <a:lnTo>
                    <a:pt x="622" y="1428"/>
                  </a:lnTo>
                  <a:lnTo>
                    <a:pt x="620" y="1426"/>
                  </a:lnTo>
                  <a:lnTo>
                    <a:pt x="616" y="1430"/>
                  </a:lnTo>
                  <a:lnTo>
                    <a:pt x="616" y="1432"/>
                  </a:lnTo>
                  <a:lnTo>
                    <a:pt x="618" y="1434"/>
                  </a:lnTo>
                  <a:close/>
                  <a:moveTo>
                    <a:pt x="882" y="1770"/>
                  </a:moveTo>
                  <a:lnTo>
                    <a:pt x="882" y="1770"/>
                  </a:lnTo>
                  <a:lnTo>
                    <a:pt x="876" y="1774"/>
                  </a:lnTo>
                  <a:lnTo>
                    <a:pt x="870" y="1774"/>
                  </a:lnTo>
                  <a:lnTo>
                    <a:pt x="866" y="1772"/>
                  </a:lnTo>
                  <a:lnTo>
                    <a:pt x="860" y="1774"/>
                  </a:lnTo>
                  <a:lnTo>
                    <a:pt x="860" y="1776"/>
                  </a:lnTo>
                  <a:lnTo>
                    <a:pt x="864" y="1778"/>
                  </a:lnTo>
                  <a:lnTo>
                    <a:pt x="870" y="1782"/>
                  </a:lnTo>
                  <a:lnTo>
                    <a:pt x="870" y="1784"/>
                  </a:lnTo>
                  <a:lnTo>
                    <a:pt x="870" y="1786"/>
                  </a:lnTo>
                  <a:lnTo>
                    <a:pt x="870" y="1788"/>
                  </a:lnTo>
                  <a:lnTo>
                    <a:pt x="872" y="1790"/>
                  </a:lnTo>
                  <a:lnTo>
                    <a:pt x="874" y="1792"/>
                  </a:lnTo>
                  <a:lnTo>
                    <a:pt x="872" y="1796"/>
                  </a:lnTo>
                  <a:lnTo>
                    <a:pt x="870" y="1798"/>
                  </a:lnTo>
                  <a:lnTo>
                    <a:pt x="872" y="1800"/>
                  </a:lnTo>
                  <a:lnTo>
                    <a:pt x="874" y="1800"/>
                  </a:lnTo>
                  <a:lnTo>
                    <a:pt x="876" y="1804"/>
                  </a:lnTo>
                  <a:lnTo>
                    <a:pt x="876" y="1806"/>
                  </a:lnTo>
                  <a:lnTo>
                    <a:pt x="878" y="1806"/>
                  </a:lnTo>
                  <a:lnTo>
                    <a:pt x="882" y="1806"/>
                  </a:lnTo>
                  <a:lnTo>
                    <a:pt x="886" y="1806"/>
                  </a:lnTo>
                  <a:lnTo>
                    <a:pt x="888" y="1808"/>
                  </a:lnTo>
                  <a:lnTo>
                    <a:pt x="892" y="1806"/>
                  </a:lnTo>
                  <a:lnTo>
                    <a:pt x="894" y="1808"/>
                  </a:lnTo>
                  <a:lnTo>
                    <a:pt x="896" y="1810"/>
                  </a:lnTo>
                  <a:lnTo>
                    <a:pt x="896" y="1814"/>
                  </a:lnTo>
                  <a:lnTo>
                    <a:pt x="894" y="1814"/>
                  </a:lnTo>
                  <a:lnTo>
                    <a:pt x="892" y="1814"/>
                  </a:lnTo>
                  <a:lnTo>
                    <a:pt x="890" y="1816"/>
                  </a:lnTo>
                  <a:lnTo>
                    <a:pt x="892" y="1816"/>
                  </a:lnTo>
                  <a:lnTo>
                    <a:pt x="894" y="1818"/>
                  </a:lnTo>
                  <a:lnTo>
                    <a:pt x="898" y="1820"/>
                  </a:lnTo>
                  <a:lnTo>
                    <a:pt x="898" y="1822"/>
                  </a:lnTo>
                  <a:lnTo>
                    <a:pt x="896" y="1824"/>
                  </a:lnTo>
                  <a:lnTo>
                    <a:pt x="896" y="1826"/>
                  </a:lnTo>
                  <a:lnTo>
                    <a:pt x="900" y="1832"/>
                  </a:lnTo>
                  <a:lnTo>
                    <a:pt x="902" y="1836"/>
                  </a:lnTo>
                  <a:lnTo>
                    <a:pt x="904" y="1840"/>
                  </a:lnTo>
                  <a:lnTo>
                    <a:pt x="904" y="1844"/>
                  </a:lnTo>
                  <a:lnTo>
                    <a:pt x="906" y="1846"/>
                  </a:lnTo>
                  <a:lnTo>
                    <a:pt x="906" y="1848"/>
                  </a:lnTo>
                  <a:lnTo>
                    <a:pt x="908" y="1848"/>
                  </a:lnTo>
                  <a:lnTo>
                    <a:pt x="908" y="1844"/>
                  </a:lnTo>
                  <a:lnTo>
                    <a:pt x="908" y="1838"/>
                  </a:lnTo>
                  <a:lnTo>
                    <a:pt x="910" y="1834"/>
                  </a:lnTo>
                  <a:lnTo>
                    <a:pt x="912" y="1832"/>
                  </a:lnTo>
                  <a:lnTo>
                    <a:pt x="912" y="1828"/>
                  </a:lnTo>
                  <a:lnTo>
                    <a:pt x="908" y="1824"/>
                  </a:lnTo>
                  <a:lnTo>
                    <a:pt x="902" y="1822"/>
                  </a:lnTo>
                  <a:lnTo>
                    <a:pt x="904" y="1822"/>
                  </a:lnTo>
                  <a:lnTo>
                    <a:pt x="906" y="1820"/>
                  </a:lnTo>
                  <a:lnTo>
                    <a:pt x="910" y="1820"/>
                  </a:lnTo>
                  <a:lnTo>
                    <a:pt x="912" y="1818"/>
                  </a:lnTo>
                  <a:lnTo>
                    <a:pt x="912" y="1816"/>
                  </a:lnTo>
                  <a:lnTo>
                    <a:pt x="912" y="1812"/>
                  </a:lnTo>
                  <a:lnTo>
                    <a:pt x="912" y="1810"/>
                  </a:lnTo>
                  <a:lnTo>
                    <a:pt x="912" y="1808"/>
                  </a:lnTo>
                  <a:lnTo>
                    <a:pt x="918" y="1804"/>
                  </a:lnTo>
                  <a:lnTo>
                    <a:pt x="924" y="1802"/>
                  </a:lnTo>
                  <a:lnTo>
                    <a:pt x="926" y="1800"/>
                  </a:lnTo>
                  <a:lnTo>
                    <a:pt x="924" y="1798"/>
                  </a:lnTo>
                  <a:lnTo>
                    <a:pt x="918" y="1794"/>
                  </a:lnTo>
                  <a:lnTo>
                    <a:pt x="914" y="1790"/>
                  </a:lnTo>
                  <a:lnTo>
                    <a:pt x="914" y="1788"/>
                  </a:lnTo>
                  <a:lnTo>
                    <a:pt x="916" y="1784"/>
                  </a:lnTo>
                  <a:lnTo>
                    <a:pt x="922" y="1782"/>
                  </a:lnTo>
                  <a:lnTo>
                    <a:pt x="926" y="1782"/>
                  </a:lnTo>
                  <a:lnTo>
                    <a:pt x="928" y="1778"/>
                  </a:lnTo>
                  <a:lnTo>
                    <a:pt x="928" y="1772"/>
                  </a:lnTo>
                  <a:lnTo>
                    <a:pt x="928" y="1764"/>
                  </a:lnTo>
                  <a:lnTo>
                    <a:pt x="930" y="1758"/>
                  </a:lnTo>
                  <a:lnTo>
                    <a:pt x="932" y="1754"/>
                  </a:lnTo>
                  <a:lnTo>
                    <a:pt x="930" y="1752"/>
                  </a:lnTo>
                  <a:lnTo>
                    <a:pt x="920" y="1750"/>
                  </a:lnTo>
                  <a:lnTo>
                    <a:pt x="914" y="1750"/>
                  </a:lnTo>
                  <a:lnTo>
                    <a:pt x="908" y="1752"/>
                  </a:lnTo>
                  <a:lnTo>
                    <a:pt x="904" y="1756"/>
                  </a:lnTo>
                  <a:lnTo>
                    <a:pt x="902" y="1760"/>
                  </a:lnTo>
                  <a:lnTo>
                    <a:pt x="904" y="1762"/>
                  </a:lnTo>
                  <a:lnTo>
                    <a:pt x="904" y="1764"/>
                  </a:lnTo>
                  <a:lnTo>
                    <a:pt x="900" y="1772"/>
                  </a:lnTo>
                  <a:lnTo>
                    <a:pt x="898" y="1776"/>
                  </a:lnTo>
                  <a:lnTo>
                    <a:pt x="896" y="1774"/>
                  </a:lnTo>
                  <a:lnTo>
                    <a:pt x="896" y="1770"/>
                  </a:lnTo>
                  <a:lnTo>
                    <a:pt x="898" y="1762"/>
                  </a:lnTo>
                  <a:lnTo>
                    <a:pt x="896" y="1760"/>
                  </a:lnTo>
                  <a:lnTo>
                    <a:pt x="894" y="1760"/>
                  </a:lnTo>
                  <a:lnTo>
                    <a:pt x="890" y="1760"/>
                  </a:lnTo>
                  <a:lnTo>
                    <a:pt x="884" y="1758"/>
                  </a:lnTo>
                  <a:lnTo>
                    <a:pt x="880" y="1758"/>
                  </a:lnTo>
                  <a:lnTo>
                    <a:pt x="876" y="1758"/>
                  </a:lnTo>
                  <a:lnTo>
                    <a:pt x="878" y="1760"/>
                  </a:lnTo>
                  <a:lnTo>
                    <a:pt x="882" y="1762"/>
                  </a:lnTo>
                  <a:lnTo>
                    <a:pt x="886" y="1764"/>
                  </a:lnTo>
                  <a:lnTo>
                    <a:pt x="884" y="1768"/>
                  </a:lnTo>
                  <a:lnTo>
                    <a:pt x="882" y="1770"/>
                  </a:lnTo>
                  <a:close/>
                  <a:moveTo>
                    <a:pt x="850" y="1762"/>
                  </a:moveTo>
                  <a:lnTo>
                    <a:pt x="850" y="1762"/>
                  </a:lnTo>
                  <a:lnTo>
                    <a:pt x="848" y="1760"/>
                  </a:lnTo>
                  <a:lnTo>
                    <a:pt x="846" y="1764"/>
                  </a:lnTo>
                  <a:lnTo>
                    <a:pt x="848" y="1768"/>
                  </a:lnTo>
                  <a:lnTo>
                    <a:pt x="848" y="1772"/>
                  </a:lnTo>
                  <a:lnTo>
                    <a:pt x="850" y="1772"/>
                  </a:lnTo>
                  <a:lnTo>
                    <a:pt x="850" y="1770"/>
                  </a:lnTo>
                  <a:lnTo>
                    <a:pt x="852" y="1766"/>
                  </a:lnTo>
                  <a:lnTo>
                    <a:pt x="850" y="1762"/>
                  </a:lnTo>
                  <a:close/>
                  <a:moveTo>
                    <a:pt x="834" y="1814"/>
                  </a:moveTo>
                  <a:lnTo>
                    <a:pt x="834" y="1814"/>
                  </a:lnTo>
                  <a:lnTo>
                    <a:pt x="846" y="1816"/>
                  </a:lnTo>
                  <a:lnTo>
                    <a:pt x="852" y="1814"/>
                  </a:lnTo>
                  <a:lnTo>
                    <a:pt x="856" y="1812"/>
                  </a:lnTo>
                  <a:lnTo>
                    <a:pt x="858" y="1808"/>
                  </a:lnTo>
                  <a:lnTo>
                    <a:pt x="858" y="1806"/>
                  </a:lnTo>
                  <a:lnTo>
                    <a:pt x="858" y="1800"/>
                  </a:lnTo>
                  <a:lnTo>
                    <a:pt x="856" y="1794"/>
                  </a:lnTo>
                  <a:lnTo>
                    <a:pt x="856" y="1790"/>
                  </a:lnTo>
                  <a:lnTo>
                    <a:pt x="856" y="1788"/>
                  </a:lnTo>
                  <a:lnTo>
                    <a:pt x="852" y="1784"/>
                  </a:lnTo>
                  <a:lnTo>
                    <a:pt x="850" y="1782"/>
                  </a:lnTo>
                  <a:lnTo>
                    <a:pt x="850" y="1784"/>
                  </a:lnTo>
                  <a:lnTo>
                    <a:pt x="848" y="1786"/>
                  </a:lnTo>
                  <a:lnTo>
                    <a:pt x="840" y="1782"/>
                  </a:lnTo>
                  <a:lnTo>
                    <a:pt x="836" y="1782"/>
                  </a:lnTo>
                  <a:lnTo>
                    <a:pt x="830" y="1784"/>
                  </a:lnTo>
                  <a:lnTo>
                    <a:pt x="824" y="1786"/>
                  </a:lnTo>
                  <a:lnTo>
                    <a:pt x="818" y="1786"/>
                  </a:lnTo>
                  <a:lnTo>
                    <a:pt x="816" y="1786"/>
                  </a:lnTo>
                  <a:lnTo>
                    <a:pt x="814" y="1788"/>
                  </a:lnTo>
                  <a:lnTo>
                    <a:pt x="814" y="1790"/>
                  </a:lnTo>
                  <a:lnTo>
                    <a:pt x="816" y="1792"/>
                  </a:lnTo>
                  <a:lnTo>
                    <a:pt x="820" y="1798"/>
                  </a:lnTo>
                  <a:lnTo>
                    <a:pt x="824" y="1806"/>
                  </a:lnTo>
                  <a:lnTo>
                    <a:pt x="824" y="1810"/>
                  </a:lnTo>
                  <a:lnTo>
                    <a:pt x="826" y="1808"/>
                  </a:lnTo>
                  <a:lnTo>
                    <a:pt x="828" y="1808"/>
                  </a:lnTo>
                  <a:lnTo>
                    <a:pt x="830" y="1808"/>
                  </a:lnTo>
                  <a:lnTo>
                    <a:pt x="830" y="1810"/>
                  </a:lnTo>
                  <a:lnTo>
                    <a:pt x="830" y="1812"/>
                  </a:lnTo>
                  <a:lnTo>
                    <a:pt x="830" y="1814"/>
                  </a:lnTo>
                  <a:lnTo>
                    <a:pt x="834" y="1814"/>
                  </a:lnTo>
                  <a:close/>
                  <a:moveTo>
                    <a:pt x="898" y="1832"/>
                  </a:moveTo>
                  <a:lnTo>
                    <a:pt x="898" y="1832"/>
                  </a:lnTo>
                  <a:lnTo>
                    <a:pt x="894" y="1826"/>
                  </a:lnTo>
                  <a:lnTo>
                    <a:pt x="892" y="1826"/>
                  </a:lnTo>
                  <a:lnTo>
                    <a:pt x="890" y="1828"/>
                  </a:lnTo>
                  <a:lnTo>
                    <a:pt x="890" y="1830"/>
                  </a:lnTo>
                  <a:lnTo>
                    <a:pt x="888" y="1830"/>
                  </a:lnTo>
                  <a:lnTo>
                    <a:pt x="878" y="1824"/>
                  </a:lnTo>
                  <a:lnTo>
                    <a:pt x="872" y="1822"/>
                  </a:lnTo>
                  <a:lnTo>
                    <a:pt x="868" y="1822"/>
                  </a:lnTo>
                  <a:lnTo>
                    <a:pt x="866" y="1826"/>
                  </a:lnTo>
                  <a:lnTo>
                    <a:pt x="866" y="1830"/>
                  </a:lnTo>
                  <a:lnTo>
                    <a:pt x="870" y="1834"/>
                  </a:lnTo>
                  <a:lnTo>
                    <a:pt x="876" y="1838"/>
                  </a:lnTo>
                  <a:lnTo>
                    <a:pt x="886" y="1840"/>
                  </a:lnTo>
                  <a:lnTo>
                    <a:pt x="894" y="1842"/>
                  </a:lnTo>
                  <a:lnTo>
                    <a:pt x="898" y="1842"/>
                  </a:lnTo>
                  <a:lnTo>
                    <a:pt x="900" y="1840"/>
                  </a:lnTo>
                  <a:lnTo>
                    <a:pt x="898" y="1832"/>
                  </a:lnTo>
                  <a:close/>
                  <a:moveTo>
                    <a:pt x="914" y="1822"/>
                  </a:moveTo>
                  <a:lnTo>
                    <a:pt x="914" y="1822"/>
                  </a:lnTo>
                  <a:lnTo>
                    <a:pt x="912" y="1824"/>
                  </a:lnTo>
                  <a:lnTo>
                    <a:pt x="914" y="1826"/>
                  </a:lnTo>
                  <a:lnTo>
                    <a:pt x="918" y="1824"/>
                  </a:lnTo>
                  <a:lnTo>
                    <a:pt x="924" y="1820"/>
                  </a:lnTo>
                  <a:lnTo>
                    <a:pt x="926" y="1820"/>
                  </a:lnTo>
                  <a:lnTo>
                    <a:pt x="926" y="1818"/>
                  </a:lnTo>
                  <a:lnTo>
                    <a:pt x="922" y="1816"/>
                  </a:lnTo>
                  <a:lnTo>
                    <a:pt x="918" y="1816"/>
                  </a:lnTo>
                  <a:lnTo>
                    <a:pt x="914" y="1822"/>
                  </a:lnTo>
                  <a:close/>
                  <a:moveTo>
                    <a:pt x="868" y="1848"/>
                  </a:moveTo>
                  <a:lnTo>
                    <a:pt x="868" y="1848"/>
                  </a:lnTo>
                  <a:lnTo>
                    <a:pt x="866" y="1850"/>
                  </a:lnTo>
                  <a:lnTo>
                    <a:pt x="868" y="1852"/>
                  </a:lnTo>
                  <a:lnTo>
                    <a:pt x="872" y="1854"/>
                  </a:lnTo>
                  <a:lnTo>
                    <a:pt x="876" y="1854"/>
                  </a:lnTo>
                  <a:lnTo>
                    <a:pt x="880" y="1854"/>
                  </a:lnTo>
                  <a:lnTo>
                    <a:pt x="878" y="1852"/>
                  </a:lnTo>
                  <a:lnTo>
                    <a:pt x="876" y="1848"/>
                  </a:lnTo>
                  <a:lnTo>
                    <a:pt x="872" y="1848"/>
                  </a:lnTo>
                  <a:lnTo>
                    <a:pt x="868" y="1848"/>
                  </a:lnTo>
                  <a:close/>
                  <a:moveTo>
                    <a:pt x="1030" y="1820"/>
                  </a:moveTo>
                  <a:lnTo>
                    <a:pt x="1030" y="1820"/>
                  </a:lnTo>
                  <a:lnTo>
                    <a:pt x="1032" y="1818"/>
                  </a:lnTo>
                  <a:lnTo>
                    <a:pt x="1034" y="1814"/>
                  </a:lnTo>
                  <a:lnTo>
                    <a:pt x="1032" y="1810"/>
                  </a:lnTo>
                  <a:lnTo>
                    <a:pt x="1030" y="1808"/>
                  </a:lnTo>
                  <a:lnTo>
                    <a:pt x="1022" y="1802"/>
                  </a:lnTo>
                  <a:lnTo>
                    <a:pt x="1018" y="1800"/>
                  </a:lnTo>
                  <a:lnTo>
                    <a:pt x="1016" y="1802"/>
                  </a:lnTo>
                  <a:lnTo>
                    <a:pt x="1014" y="1806"/>
                  </a:lnTo>
                  <a:lnTo>
                    <a:pt x="1016" y="1812"/>
                  </a:lnTo>
                  <a:lnTo>
                    <a:pt x="1022" y="1818"/>
                  </a:lnTo>
                  <a:lnTo>
                    <a:pt x="1026" y="1820"/>
                  </a:lnTo>
                  <a:lnTo>
                    <a:pt x="1030" y="1820"/>
                  </a:lnTo>
                  <a:close/>
                  <a:moveTo>
                    <a:pt x="952" y="1846"/>
                  </a:moveTo>
                  <a:lnTo>
                    <a:pt x="952" y="1846"/>
                  </a:lnTo>
                  <a:lnTo>
                    <a:pt x="952" y="1848"/>
                  </a:lnTo>
                  <a:lnTo>
                    <a:pt x="954" y="1850"/>
                  </a:lnTo>
                  <a:lnTo>
                    <a:pt x="954" y="1854"/>
                  </a:lnTo>
                  <a:lnTo>
                    <a:pt x="954" y="1856"/>
                  </a:lnTo>
                  <a:lnTo>
                    <a:pt x="952" y="1858"/>
                  </a:lnTo>
                  <a:lnTo>
                    <a:pt x="952" y="1860"/>
                  </a:lnTo>
                  <a:lnTo>
                    <a:pt x="960" y="1866"/>
                  </a:lnTo>
                  <a:lnTo>
                    <a:pt x="962" y="1866"/>
                  </a:lnTo>
                  <a:lnTo>
                    <a:pt x="964" y="1866"/>
                  </a:lnTo>
                  <a:lnTo>
                    <a:pt x="964" y="1864"/>
                  </a:lnTo>
                  <a:lnTo>
                    <a:pt x="964" y="1862"/>
                  </a:lnTo>
                  <a:lnTo>
                    <a:pt x="966" y="1860"/>
                  </a:lnTo>
                  <a:lnTo>
                    <a:pt x="968" y="1858"/>
                  </a:lnTo>
                  <a:lnTo>
                    <a:pt x="972" y="1862"/>
                  </a:lnTo>
                  <a:lnTo>
                    <a:pt x="976" y="1864"/>
                  </a:lnTo>
                  <a:lnTo>
                    <a:pt x="976" y="1862"/>
                  </a:lnTo>
                  <a:lnTo>
                    <a:pt x="976" y="1860"/>
                  </a:lnTo>
                  <a:lnTo>
                    <a:pt x="972" y="1858"/>
                  </a:lnTo>
                  <a:lnTo>
                    <a:pt x="972" y="1856"/>
                  </a:lnTo>
                  <a:lnTo>
                    <a:pt x="972" y="1854"/>
                  </a:lnTo>
                  <a:lnTo>
                    <a:pt x="974" y="1850"/>
                  </a:lnTo>
                  <a:lnTo>
                    <a:pt x="974" y="1846"/>
                  </a:lnTo>
                  <a:lnTo>
                    <a:pt x="972" y="1846"/>
                  </a:lnTo>
                  <a:lnTo>
                    <a:pt x="970" y="1844"/>
                  </a:lnTo>
                  <a:lnTo>
                    <a:pt x="966" y="1842"/>
                  </a:lnTo>
                  <a:lnTo>
                    <a:pt x="964" y="1840"/>
                  </a:lnTo>
                  <a:lnTo>
                    <a:pt x="960" y="1838"/>
                  </a:lnTo>
                  <a:lnTo>
                    <a:pt x="956" y="1840"/>
                  </a:lnTo>
                  <a:lnTo>
                    <a:pt x="954" y="1842"/>
                  </a:lnTo>
                  <a:lnTo>
                    <a:pt x="958" y="1844"/>
                  </a:lnTo>
                  <a:lnTo>
                    <a:pt x="964" y="1846"/>
                  </a:lnTo>
                  <a:lnTo>
                    <a:pt x="966" y="1848"/>
                  </a:lnTo>
                  <a:lnTo>
                    <a:pt x="964" y="1850"/>
                  </a:lnTo>
                  <a:lnTo>
                    <a:pt x="960" y="1850"/>
                  </a:lnTo>
                  <a:lnTo>
                    <a:pt x="952" y="1846"/>
                  </a:lnTo>
                  <a:close/>
                  <a:moveTo>
                    <a:pt x="862" y="1678"/>
                  </a:moveTo>
                  <a:lnTo>
                    <a:pt x="862" y="1678"/>
                  </a:lnTo>
                  <a:lnTo>
                    <a:pt x="864" y="1678"/>
                  </a:lnTo>
                  <a:lnTo>
                    <a:pt x="868" y="1678"/>
                  </a:lnTo>
                  <a:lnTo>
                    <a:pt x="872" y="1674"/>
                  </a:lnTo>
                  <a:lnTo>
                    <a:pt x="872" y="1672"/>
                  </a:lnTo>
                  <a:lnTo>
                    <a:pt x="868" y="1672"/>
                  </a:lnTo>
                  <a:lnTo>
                    <a:pt x="864" y="1674"/>
                  </a:lnTo>
                  <a:lnTo>
                    <a:pt x="862" y="1678"/>
                  </a:lnTo>
                  <a:close/>
                  <a:moveTo>
                    <a:pt x="860" y="1816"/>
                  </a:moveTo>
                  <a:lnTo>
                    <a:pt x="860" y="1816"/>
                  </a:lnTo>
                  <a:lnTo>
                    <a:pt x="860" y="1814"/>
                  </a:lnTo>
                  <a:lnTo>
                    <a:pt x="860" y="1812"/>
                  </a:lnTo>
                  <a:lnTo>
                    <a:pt x="858" y="1814"/>
                  </a:lnTo>
                  <a:lnTo>
                    <a:pt x="856" y="1818"/>
                  </a:lnTo>
                  <a:lnTo>
                    <a:pt x="850" y="1826"/>
                  </a:lnTo>
                  <a:lnTo>
                    <a:pt x="848" y="1830"/>
                  </a:lnTo>
                  <a:lnTo>
                    <a:pt x="848" y="1834"/>
                  </a:lnTo>
                  <a:lnTo>
                    <a:pt x="850" y="1836"/>
                  </a:lnTo>
                  <a:lnTo>
                    <a:pt x="852" y="1836"/>
                  </a:lnTo>
                  <a:lnTo>
                    <a:pt x="854" y="1830"/>
                  </a:lnTo>
                  <a:lnTo>
                    <a:pt x="860" y="1816"/>
                  </a:lnTo>
                  <a:close/>
                  <a:moveTo>
                    <a:pt x="1100" y="2508"/>
                  </a:moveTo>
                  <a:lnTo>
                    <a:pt x="1100" y="2508"/>
                  </a:lnTo>
                  <a:lnTo>
                    <a:pt x="1102" y="2508"/>
                  </a:lnTo>
                  <a:lnTo>
                    <a:pt x="1100" y="2506"/>
                  </a:lnTo>
                  <a:lnTo>
                    <a:pt x="1094" y="2504"/>
                  </a:lnTo>
                  <a:lnTo>
                    <a:pt x="1086" y="2504"/>
                  </a:lnTo>
                  <a:lnTo>
                    <a:pt x="1084" y="2504"/>
                  </a:lnTo>
                  <a:lnTo>
                    <a:pt x="1084" y="2506"/>
                  </a:lnTo>
                  <a:lnTo>
                    <a:pt x="1086" y="2508"/>
                  </a:lnTo>
                  <a:lnTo>
                    <a:pt x="1092" y="2510"/>
                  </a:lnTo>
                  <a:lnTo>
                    <a:pt x="1096" y="2510"/>
                  </a:lnTo>
                  <a:lnTo>
                    <a:pt x="1100" y="2508"/>
                  </a:lnTo>
                  <a:close/>
                  <a:moveTo>
                    <a:pt x="1092" y="2518"/>
                  </a:moveTo>
                  <a:lnTo>
                    <a:pt x="1092" y="2518"/>
                  </a:lnTo>
                  <a:lnTo>
                    <a:pt x="1108" y="2520"/>
                  </a:lnTo>
                  <a:lnTo>
                    <a:pt x="1110" y="2518"/>
                  </a:lnTo>
                  <a:lnTo>
                    <a:pt x="1108" y="2516"/>
                  </a:lnTo>
                  <a:lnTo>
                    <a:pt x="1100" y="2514"/>
                  </a:lnTo>
                  <a:lnTo>
                    <a:pt x="1086" y="2514"/>
                  </a:lnTo>
                  <a:lnTo>
                    <a:pt x="1084" y="2514"/>
                  </a:lnTo>
                  <a:lnTo>
                    <a:pt x="1082" y="2516"/>
                  </a:lnTo>
                  <a:lnTo>
                    <a:pt x="1092" y="2518"/>
                  </a:lnTo>
                  <a:close/>
                  <a:moveTo>
                    <a:pt x="1108" y="1672"/>
                  </a:moveTo>
                  <a:lnTo>
                    <a:pt x="1108" y="1672"/>
                  </a:lnTo>
                  <a:lnTo>
                    <a:pt x="1106" y="1672"/>
                  </a:lnTo>
                  <a:lnTo>
                    <a:pt x="1104" y="1674"/>
                  </a:lnTo>
                  <a:lnTo>
                    <a:pt x="1102" y="1682"/>
                  </a:lnTo>
                  <a:lnTo>
                    <a:pt x="1100" y="1692"/>
                  </a:lnTo>
                  <a:lnTo>
                    <a:pt x="1094" y="1700"/>
                  </a:lnTo>
                  <a:lnTo>
                    <a:pt x="1090" y="1710"/>
                  </a:lnTo>
                  <a:lnTo>
                    <a:pt x="1086" y="1722"/>
                  </a:lnTo>
                  <a:lnTo>
                    <a:pt x="1084" y="1734"/>
                  </a:lnTo>
                  <a:lnTo>
                    <a:pt x="1084" y="1740"/>
                  </a:lnTo>
                  <a:lnTo>
                    <a:pt x="1086" y="1744"/>
                  </a:lnTo>
                  <a:lnTo>
                    <a:pt x="1090" y="1734"/>
                  </a:lnTo>
                  <a:lnTo>
                    <a:pt x="1100" y="1708"/>
                  </a:lnTo>
                  <a:lnTo>
                    <a:pt x="1108" y="1684"/>
                  </a:lnTo>
                  <a:lnTo>
                    <a:pt x="1110" y="1676"/>
                  </a:lnTo>
                  <a:lnTo>
                    <a:pt x="1110" y="1674"/>
                  </a:lnTo>
                  <a:lnTo>
                    <a:pt x="1108" y="1672"/>
                  </a:lnTo>
                  <a:close/>
                  <a:moveTo>
                    <a:pt x="1804" y="2938"/>
                  </a:moveTo>
                  <a:lnTo>
                    <a:pt x="1804" y="2938"/>
                  </a:lnTo>
                  <a:lnTo>
                    <a:pt x="1810" y="2932"/>
                  </a:lnTo>
                  <a:lnTo>
                    <a:pt x="1812" y="2928"/>
                  </a:lnTo>
                  <a:lnTo>
                    <a:pt x="1808" y="2930"/>
                  </a:lnTo>
                  <a:lnTo>
                    <a:pt x="1800" y="2934"/>
                  </a:lnTo>
                  <a:lnTo>
                    <a:pt x="1790" y="2940"/>
                  </a:lnTo>
                  <a:lnTo>
                    <a:pt x="1776" y="2946"/>
                  </a:lnTo>
                  <a:lnTo>
                    <a:pt x="1768" y="2946"/>
                  </a:lnTo>
                  <a:lnTo>
                    <a:pt x="1760" y="2944"/>
                  </a:lnTo>
                  <a:lnTo>
                    <a:pt x="1754" y="2944"/>
                  </a:lnTo>
                  <a:lnTo>
                    <a:pt x="1750" y="2944"/>
                  </a:lnTo>
                  <a:lnTo>
                    <a:pt x="1748" y="2946"/>
                  </a:lnTo>
                  <a:lnTo>
                    <a:pt x="1748" y="2948"/>
                  </a:lnTo>
                  <a:lnTo>
                    <a:pt x="1748" y="2954"/>
                  </a:lnTo>
                  <a:lnTo>
                    <a:pt x="1746" y="2954"/>
                  </a:lnTo>
                  <a:lnTo>
                    <a:pt x="1742" y="2954"/>
                  </a:lnTo>
                  <a:lnTo>
                    <a:pt x="1736" y="2954"/>
                  </a:lnTo>
                  <a:lnTo>
                    <a:pt x="1732" y="2958"/>
                  </a:lnTo>
                  <a:lnTo>
                    <a:pt x="1730" y="2960"/>
                  </a:lnTo>
                  <a:lnTo>
                    <a:pt x="1726" y="2960"/>
                  </a:lnTo>
                  <a:lnTo>
                    <a:pt x="1722" y="2960"/>
                  </a:lnTo>
                  <a:lnTo>
                    <a:pt x="1722" y="2962"/>
                  </a:lnTo>
                  <a:lnTo>
                    <a:pt x="1726" y="2974"/>
                  </a:lnTo>
                  <a:lnTo>
                    <a:pt x="1728" y="2978"/>
                  </a:lnTo>
                  <a:lnTo>
                    <a:pt x="1732" y="2980"/>
                  </a:lnTo>
                  <a:lnTo>
                    <a:pt x="1736" y="2982"/>
                  </a:lnTo>
                  <a:lnTo>
                    <a:pt x="1742" y="2982"/>
                  </a:lnTo>
                  <a:lnTo>
                    <a:pt x="1748" y="2982"/>
                  </a:lnTo>
                  <a:lnTo>
                    <a:pt x="1750" y="2984"/>
                  </a:lnTo>
                  <a:lnTo>
                    <a:pt x="1752" y="2986"/>
                  </a:lnTo>
                  <a:lnTo>
                    <a:pt x="1754" y="2984"/>
                  </a:lnTo>
                  <a:lnTo>
                    <a:pt x="1754" y="2982"/>
                  </a:lnTo>
                  <a:lnTo>
                    <a:pt x="1756" y="2980"/>
                  </a:lnTo>
                  <a:lnTo>
                    <a:pt x="1764" y="2978"/>
                  </a:lnTo>
                  <a:lnTo>
                    <a:pt x="1770" y="2976"/>
                  </a:lnTo>
                  <a:lnTo>
                    <a:pt x="1774" y="2974"/>
                  </a:lnTo>
                  <a:lnTo>
                    <a:pt x="1776" y="2970"/>
                  </a:lnTo>
                  <a:lnTo>
                    <a:pt x="1780" y="2966"/>
                  </a:lnTo>
                  <a:lnTo>
                    <a:pt x="1782" y="2964"/>
                  </a:lnTo>
                  <a:lnTo>
                    <a:pt x="1790" y="2964"/>
                  </a:lnTo>
                  <a:lnTo>
                    <a:pt x="1794" y="2964"/>
                  </a:lnTo>
                  <a:lnTo>
                    <a:pt x="1796" y="2962"/>
                  </a:lnTo>
                  <a:lnTo>
                    <a:pt x="1794" y="2960"/>
                  </a:lnTo>
                  <a:lnTo>
                    <a:pt x="1790" y="2954"/>
                  </a:lnTo>
                  <a:lnTo>
                    <a:pt x="1790" y="2950"/>
                  </a:lnTo>
                  <a:lnTo>
                    <a:pt x="1796" y="2944"/>
                  </a:lnTo>
                  <a:lnTo>
                    <a:pt x="1804" y="2938"/>
                  </a:lnTo>
                  <a:close/>
                  <a:moveTo>
                    <a:pt x="1538" y="2902"/>
                  </a:moveTo>
                  <a:lnTo>
                    <a:pt x="1538" y="2902"/>
                  </a:lnTo>
                  <a:lnTo>
                    <a:pt x="1540" y="2906"/>
                  </a:lnTo>
                  <a:lnTo>
                    <a:pt x="1538" y="2910"/>
                  </a:lnTo>
                  <a:lnTo>
                    <a:pt x="1538" y="2914"/>
                  </a:lnTo>
                  <a:lnTo>
                    <a:pt x="1542" y="2918"/>
                  </a:lnTo>
                  <a:lnTo>
                    <a:pt x="1544" y="2918"/>
                  </a:lnTo>
                  <a:lnTo>
                    <a:pt x="1548" y="2914"/>
                  </a:lnTo>
                  <a:lnTo>
                    <a:pt x="1554" y="2904"/>
                  </a:lnTo>
                  <a:lnTo>
                    <a:pt x="1558" y="2894"/>
                  </a:lnTo>
                  <a:lnTo>
                    <a:pt x="1560" y="2888"/>
                  </a:lnTo>
                  <a:lnTo>
                    <a:pt x="1560" y="2886"/>
                  </a:lnTo>
                  <a:lnTo>
                    <a:pt x="1558" y="2886"/>
                  </a:lnTo>
                  <a:lnTo>
                    <a:pt x="1554" y="2886"/>
                  </a:lnTo>
                  <a:lnTo>
                    <a:pt x="1546" y="2892"/>
                  </a:lnTo>
                  <a:lnTo>
                    <a:pt x="1540" y="2898"/>
                  </a:lnTo>
                  <a:lnTo>
                    <a:pt x="1538" y="2900"/>
                  </a:lnTo>
                  <a:lnTo>
                    <a:pt x="1538" y="2902"/>
                  </a:lnTo>
                  <a:close/>
                  <a:moveTo>
                    <a:pt x="644" y="1508"/>
                  </a:moveTo>
                  <a:lnTo>
                    <a:pt x="644" y="1508"/>
                  </a:lnTo>
                  <a:lnTo>
                    <a:pt x="646" y="1510"/>
                  </a:lnTo>
                  <a:lnTo>
                    <a:pt x="648" y="1508"/>
                  </a:lnTo>
                  <a:lnTo>
                    <a:pt x="650" y="1500"/>
                  </a:lnTo>
                  <a:lnTo>
                    <a:pt x="650" y="1498"/>
                  </a:lnTo>
                  <a:lnTo>
                    <a:pt x="646" y="1498"/>
                  </a:lnTo>
                  <a:lnTo>
                    <a:pt x="640" y="1500"/>
                  </a:lnTo>
                  <a:lnTo>
                    <a:pt x="636" y="1504"/>
                  </a:lnTo>
                  <a:lnTo>
                    <a:pt x="634" y="1510"/>
                  </a:lnTo>
                  <a:lnTo>
                    <a:pt x="636" y="1514"/>
                  </a:lnTo>
                  <a:lnTo>
                    <a:pt x="638" y="1516"/>
                  </a:lnTo>
                  <a:lnTo>
                    <a:pt x="642" y="1518"/>
                  </a:lnTo>
                  <a:lnTo>
                    <a:pt x="644" y="1516"/>
                  </a:lnTo>
                  <a:lnTo>
                    <a:pt x="644" y="1514"/>
                  </a:lnTo>
                  <a:lnTo>
                    <a:pt x="642" y="1508"/>
                  </a:lnTo>
                  <a:lnTo>
                    <a:pt x="640" y="1506"/>
                  </a:lnTo>
                  <a:lnTo>
                    <a:pt x="644" y="1508"/>
                  </a:lnTo>
                  <a:close/>
                  <a:moveTo>
                    <a:pt x="632" y="1558"/>
                  </a:moveTo>
                  <a:lnTo>
                    <a:pt x="632" y="1558"/>
                  </a:lnTo>
                  <a:lnTo>
                    <a:pt x="634" y="1556"/>
                  </a:lnTo>
                  <a:lnTo>
                    <a:pt x="634" y="1554"/>
                  </a:lnTo>
                  <a:lnTo>
                    <a:pt x="634" y="1548"/>
                  </a:lnTo>
                  <a:lnTo>
                    <a:pt x="630" y="1544"/>
                  </a:lnTo>
                  <a:lnTo>
                    <a:pt x="630" y="1546"/>
                  </a:lnTo>
                  <a:lnTo>
                    <a:pt x="630" y="1554"/>
                  </a:lnTo>
                  <a:lnTo>
                    <a:pt x="630" y="1558"/>
                  </a:lnTo>
                  <a:lnTo>
                    <a:pt x="632" y="1558"/>
                  </a:lnTo>
                  <a:close/>
                  <a:moveTo>
                    <a:pt x="628" y="1528"/>
                  </a:moveTo>
                  <a:lnTo>
                    <a:pt x="628" y="1528"/>
                  </a:lnTo>
                  <a:lnTo>
                    <a:pt x="630" y="1528"/>
                  </a:lnTo>
                  <a:lnTo>
                    <a:pt x="630" y="1526"/>
                  </a:lnTo>
                  <a:lnTo>
                    <a:pt x="632" y="1522"/>
                  </a:lnTo>
                  <a:lnTo>
                    <a:pt x="632" y="1520"/>
                  </a:lnTo>
                  <a:lnTo>
                    <a:pt x="634" y="1520"/>
                  </a:lnTo>
                  <a:lnTo>
                    <a:pt x="634" y="1522"/>
                  </a:lnTo>
                  <a:lnTo>
                    <a:pt x="636" y="1522"/>
                  </a:lnTo>
                  <a:lnTo>
                    <a:pt x="638" y="1522"/>
                  </a:lnTo>
                  <a:lnTo>
                    <a:pt x="638" y="1520"/>
                  </a:lnTo>
                  <a:lnTo>
                    <a:pt x="636" y="1518"/>
                  </a:lnTo>
                  <a:lnTo>
                    <a:pt x="632" y="1514"/>
                  </a:lnTo>
                  <a:lnTo>
                    <a:pt x="628" y="1512"/>
                  </a:lnTo>
                  <a:lnTo>
                    <a:pt x="628" y="1516"/>
                  </a:lnTo>
                  <a:lnTo>
                    <a:pt x="628" y="1528"/>
                  </a:lnTo>
                  <a:close/>
                  <a:moveTo>
                    <a:pt x="1186" y="1636"/>
                  </a:moveTo>
                  <a:lnTo>
                    <a:pt x="1186" y="1636"/>
                  </a:lnTo>
                  <a:lnTo>
                    <a:pt x="1180" y="1640"/>
                  </a:lnTo>
                  <a:lnTo>
                    <a:pt x="1176" y="1638"/>
                  </a:lnTo>
                  <a:lnTo>
                    <a:pt x="1174" y="1638"/>
                  </a:lnTo>
                  <a:lnTo>
                    <a:pt x="1164" y="1646"/>
                  </a:lnTo>
                  <a:lnTo>
                    <a:pt x="1156" y="1656"/>
                  </a:lnTo>
                  <a:lnTo>
                    <a:pt x="1150" y="1666"/>
                  </a:lnTo>
                  <a:lnTo>
                    <a:pt x="1150" y="1676"/>
                  </a:lnTo>
                  <a:lnTo>
                    <a:pt x="1154" y="1682"/>
                  </a:lnTo>
                  <a:lnTo>
                    <a:pt x="1154" y="1686"/>
                  </a:lnTo>
                  <a:lnTo>
                    <a:pt x="1154" y="1690"/>
                  </a:lnTo>
                  <a:lnTo>
                    <a:pt x="1154" y="1696"/>
                  </a:lnTo>
                  <a:lnTo>
                    <a:pt x="1154" y="1700"/>
                  </a:lnTo>
                  <a:lnTo>
                    <a:pt x="1158" y="1700"/>
                  </a:lnTo>
                  <a:lnTo>
                    <a:pt x="1162" y="1696"/>
                  </a:lnTo>
                  <a:lnTo>
                    <a:pt x="1166" y="1690"/>
                  </a:lnTo>
                  <a:lnTo>
                    <a:pt x="1170" y="1682"/>
                  </a:lnTo>
                  <a:lnTo>
                    <a:pt x="1178" y="1674"/>
                  </a:lnTo>
                  <a:lnTo>
                    <a:pt x="1182" y="1670"/>
                  </a:lnTo>
                  <a:lnTo>
                    <a:pt x="1184" y="1666"/>
                  </a:lnTo>
                  <a:lnTo>
                    <a:pt x="1182" y="1662"/>
                  </a:lnTo>
                  <a:lnTo>
                    <a:pt x="1180" y="1658"/>
                  </a:lnTo>
                  <a:lnTo>
                    <a:pt x="1180" y="1656"/>
                  </a:lnTo>
                  <a:lnTo>
                    <a:pt x="1182" y="1652"/>
                  </a:lnTo>
                  <a:lnTo>
                    <a:pt x="1186" y="1646"/>
                  </a:lnTo>
                  <a:lnTo>
                    <a:pt x="1194" y="1638"/>
                  </a:lnTo>
                  <a:lnTo>
                    <a:pt x="1198" y="1632"/>
                  </a:lnTo>
                  <a:lnTo>
                    <a:pt x="1196" y="1630"/>
                  </a:lnTo>
                  <a:lnTo>
                    <a:pt x="1194" y="1632"/>
                  </a:lnTo>
                  <a:lnTo>
                    <a:pt x="1186" y="1636"/>
                  </a:lnTo>
                  <a:close/>
                  <a:moveTo>
                    <a:pt x="1058" y="962"/>
                  </a:moveTo>
                  <a:lnTo>
                    <a:pt x="1058" y="962"/>
                  </a:lnTo>
                  <a:lnTo>
                    <a:pt x="1050" y="960"/>
                  </a:lnTo>
                  <a:lnTo>
                    <a:pt x="1048" y="962"/>
                  </a:lnTo>
                  <a:lnTo>
                    <a:pt x="1046" y="964"/>
                  </a:lnTo>
                  <a:lnTo>
                    <a:pt x="1048" y="964"/>
                  </a:lnTo>
                  <a:lnTo>
                    <a:pt x="1054" y="964"/>
                  </a:lnTo>
                  <a:lnTo>
                    <a:pt x="1058" y="962"/>
                  </a:lnTo>
                  <a:close/>
                  <a:moveTo>
                    <a:pt x="1366" y="1568"/>
                  </a:moveTo>
                  <a:lnTo>
                    <a:pt x="1366" y="1568"/>
                  </a:lnTo>
                  <a:lnTo>
                    <a:pt x="1364" y="1566"/>
                  </a:lnTo>
                  <a:lnTo>
                    <a:pt x="1360" y="1564"/>
                  </a:lnTo>
                  <a:lnTo>
                    <a:pt x="1356" y="1564"/>
                  </a:lnTo>
                  <a:lnTo>
                    <a:pt x="1354" y="1566"/>
                  </a:lnTo>
                  <a:lnTo>
                    <a:pt x="1356" y="1568"/>
                  </a:lnTo>
                  <a:lnTo>
                    <a:pt x="1360" y="1570"/>
                  </a:lnTo>
                  <a:lnTo>
                    <a:pt x="1364" y="1570"/>
                  </a:lnTo>
                  <a:lnTo>
                    <a:pt x="1366" y="1568"/>
                  </a:lnTo>
                  <a:close/>
                  <a:moveTo>
                    <a:pt x="1332" y="1588"/>
                  </a:moveTo>
                  <a:lnTo>
                    <a:pt x="1332" y="1588"/>
                  </a:lnTo>
                  <a:lnTo>
                    <a:pt x="1336" y="1586"/>
                  </a:lnTo>
                  <a:lnTo>
                    <a:pt x="1338" y="1584"/>
                  </a:lnTo>
                  <a:lnTo>
                    <a:pt x="1338" y="1582"/>
                  </a:lnTo>
                  <a:lnTo>
                    <a:pt x="1342" y="1580"/>
                  </a:lnTo>
                  <a:lnTo>
                    <a:pt x="1344" y="1582"/>
                  </a:lnTo>
                  <a:lnTo>
                    <a:pt x="1346" y="1580"/>
                  </a:lnTo>
                  <a:lnTo>
                    <a:pt x="1346" y="1578"/>
                  </a:lnTo>
                  <a:lnTo>
                    <a:pt x="1348" y="1578"/>
                  </a:lnTo>
                  <a:lnTo>
                    <a:pt x="1350" y="1578"/>
                  </a:lnTo>
                  <a:lnTo>
                    <a:pt x="1352" y="1576"/>
                  </a:lnTo>
                  <a:lnTo>
                    <a:pt x="1350" y="1574"/>
                  </a:lnTo>
                  <a:lnTo>
                    <a:pt x="1346" y="1570"/>
                  </a:lnTo>
                  <a:lnTo>
                    <a:pt x="1336" y="1562"/>
                  </a:lnTo>
                  <a:lnTo>
                    <a:pt x="1334" y="1562"/>
                  </a:lnTo>
                  <a:lnTo>
                    <a:pt x="1330" y="1566"/>
                  </a:lnTo>
                  <a:lnTo>
                    <a:pt x="1326" y="1568"/>
                  </a:lnTo>
                  <a:lnTo>
                    <a:pt x="1320" y="1570"/>
                  </a:lnTo>
                  <a:lnTo>
                    <a:pt x="1316" y="1570"/>
                  </a:lnTo>
                  <a:lnTo>
                    <a:pt x="1312" y="1570"/>
                  </a:lnTo>
                  <a:lnTo>
                    <a:pt x="1310" y="1572"/>
                  </a:lnTo>
                  <a:lnTo>
                    <a:pt x="1312" y="1574"/>
                  </a:lnTo>
                  <a:lnTo>
                    <a:pt x="1322" y="1574"/>
                  </a:lnTo>
                  <a:lnTo>
                    <a:pt x="1324" y="1574"/>
                  </a:lnTo>
                  <a:lnTo>
                    <a:pt x="1326" y="1576"/>
                  </a:lnTo>
                  <a:lnTo>
                    <a:pt x="1326" y="1580"/>
                  </a:lnTo>
                  <a:lnTo>
                    <a:pt x="1328" y="1584"/>
                  </a:lnTo>
                  <a:lnTo>
                    <a:pt x="1330" y="1586"/>
                  </a:lnTo>
                  <a:lnTo>
                    <a:pt x="1332" y="1588"/>
                  </a:lnTo>
                  <a:close/>
                  <a:moveTo>
                    <a:pt x="1306" y="1608"/>
                  </a:moveTo>
                  <a:lnTo>
                    <a:pt x="1306" y="1608"/>
                  </a:lnTo>
                  <a:lnTo>
                    <a:pt x="1304" y="1610"/>
                  </a:lnTo>
                  <a:lnTo>
                    <a:pt x="1302" y="1612"/>
                  </a:lnTo>
                  <a:lnTo>
                    <a:pt x="1304" y="1616"/>
                  </a:lnTo>
                  <a:lnTo>
                    <a:pt x="1310" y="1618"/>
                  </a:lnTo>
                  <a:lnTo>
                    <a:pt x="1316" y="1622"/>
                  </a:lnTo>
                  <a:lnTo>
                    <a:pt x="1316" y="1624"/>
                  </a:lnTo>
                  <a:lnTo>
                    <a:pt x="1312" y="1628"/>
                  </a:lnTo>
                  <a:lnTo>
                    <a:pt x="1308" y="1630"/>
                  </a:lnTo>
                  <a:lnTo>
                    <a:pt x="1308" y="1634"/>
                  </a:lnTo>
                  <a:lnTo>
                    <a:pt x="1308" y="1636"/>
                  </a:lnTo>
                  <a:lnTo>
                    <a:pt x="1314" y="1636"/>
                  </a:lnTo>
                  <a:lnTo>
                    <a:pt x="1316" y="1634"/>
                  </a:lnTo>
                  <a:lnTo>
                    <a:pt x="1318" y="1630"/>
                  </a:lnTo>
                  <a:lnTo>
                    <a:pt x="1322" y="1620"/>
                  </a:lnTo>
                  <a:lnTo>
                    <a:pt x="1326" y="1618"/>
                  </a:lnTo>
                  <a:lnTo>
                    <a:pt x="1328" y="1616"/>
                  </a:lnTo>
                  <a:lnTo>
                    <a:pt x="1330" y="1616"/>
                  </a:lnTo>
                  <a:lnTo>
                    <a:pt x="1334" y="1618"/>
                  </a:lnTo>
                  <a:lnTo>
                    <a:pt x="1340" y="1614"/>
                  </a:lnTo>
                  <a:lnTo>
                    <a:pt x="1348" y="1610"/>
                  </a:lnTo>
                  <a:lnTo>
                    <a:pt x="1352" y="1604"/>
                  </a:lnTo>
                  <a:lnTo>
                    <a:pt x="1356" y="1602"/>
                  </a:lnTo>
                  <a:lnTo>
                    <a:pt x="1358" y="1602"/>
                  </a:lnTo>
                  <a:lnTo>
                    <a:pt x="1358" y="1604"/>
                  </a:lnTo>
                  <a:lnTo>
                    <a:pt x="1362" y="1604"/>
                  </a:lnTo>
                  <a:lnTo>
                    <a:pt x="1364" y="1602"/>
                  </a:lnTo>
                  <a:lnTo>
                    <a:pt x="1362" y="1602"/>
                  </a:lnTo>
                  <a:lnTo>
                    <a:pt x="1354" y="1596"/>
                  </a:lnTo>
                  <a:lnTo>
                    <a:pt x="1348" y="1594"/>
                  </a:lnTo>
                  <a:lnTo>
                    <a:pt x="1342" y="1594"/>
                  </a:lnTo>
                  <a:lnTo>
                    <a:pt x="1338" y="1594"/>
                  </a:lnTo>
                  <a:lnTo>
                    <a:pt x="1334" y="1592"/>
                  </a:lnTo>
                  <a:lnTo>
                    <a:pt x="1330" y="1590"/>
                  </a:lnTo>
                  <a:lnTo>
                    <a:pt x="1324" y="1592"/>
                  </a:lnTo>
                  <a:lnTo>
                    <a:pt x="1318" y="1594"/>
                  </a:lnTo>
                  <a:lnTo>
                    <a:pt x="1314" y="1600"/>
                  </a:lnTo>
                  <a:lnTo>
                    <a:pt x="1312" y="1602"/>
                  </a:lnTo>
                  <a:lnTo>
                    <a:pt x="1310" y="1602"/>
                  </a:lnTo>
                  <a:lnTo>
                    <a:pt x="1308" y="1598"/>
                  </a:lnTo>
                  <a:lnTo>
                    <a:pt x="1304" y="1598"/>
                  </a:lnTo>
                  <a:lnTo>
                    <a:pt x="1304" y="1600"/>
                  </a:lnTo>
                  <a:lnTo>
                    <a:pt x="1306" y="1604"/>
                  </a:lnTo>
                  <a:lnTo>
                    <a:pt x="1308" y="1606"/>
                  </a:lnTo>
                  <a:lnTo>
                    <a:pt x="1308" y="1608"/>
                  </a:lnTo>
                  <a:lnTo>
                    <a:pt x="1306" y="1608"/>
                  </a:lnTo>
                  <a:close/>
                  <a:moveTo>
                    <a:pt x="1364" y="1596"/>
                  </a:moveTo>
                  <a:lnTo>
                    <a:pt x="1364" y="1596"/>
                  </a:lnTo>
                  <a:lnTo>
                    <a:pt x="1364" y="1592"/>
                  </a:lnTo>
                  <a:lnTo>
                    <a:pt x="1360" y="1590"/>
                  </a:lnTo>
                  <a:lnTo>
                    <a:pt x="1356" y="1588"/>
                  </a:lnTo>
                  <a:lnTo>
                    <a:pt x="1354" y="1588"/>
                  </a:lnTo>
                  <a:lnTo>
                    <a:pt x="1354" y="1592"/>
                  </a:lnTo>
                  <a:lnTo>
                    <a:pt x="1356" y="1596"/>
                  </a:lnTo>
                  <a:lnTo>
                    <a:pt x="1360" y="1598"/>
                  </a:lnTo>
                  <a:lnTo>
                    <a:pt x="1364" y="1596"/>
                  </a:lnTo>
                  <a:close/>
                  <a:moveTo>
                    <a:pt x="1102" y="2532"/>
                  </a:moveTo>
                  <a:lnTo>
                    <a:pt x="1102" y="2532"/>
                  </a:lnTo>
                  <a:lnTo>
                    <a:pt x="1110" y="2530"/>
                  </a:lnTo>
                  <a:lnTo>
                    <a:pt x="1112" y="2530"/>
                  </a:lnTo>
                  <a:lnTo>
                    <a:pt x="1110" y="2528"/>
                  </a:lnTo>
                  <a:lnTo>
                    <a:pt x="1098" y="2526"/>
                  </a:lnTo>
                  <a:lnTo>
                    <a:pt x="1092" y="2528"/>
                  </a:lnTo>
                  <a:lnTo>
                    <a:pt x="1094" y="2530"/>
                  </a:lnTo>
                  <a:lnTo>
                    <a:pt x="1096" y="2532"/>
                  </a:lnTo>
                  <a:lnTo>
                    <a:pt x="1102" y="2532"/>
                  </a:lnTo>
                  <a:close/>
                  <a:moveTo>
                    <a:pt x="470" y="2754"/>
                  </a:moveTo>
                  <a:lnTo>
                    <a:pt x="470" y="2754"/>
                  </a:lnTo>
                  <a:lnTo>
                    <a:pt x="472" y="2756"/>
                  </a:lnTo>
                  <a:lnTo>
                    <a:pt x="476" y="2756"/>
                  </a:lnTo>
                  <a:lnTo>
                    <a:pt x="482" y="2752"/>
                  </a:lnTo>
                  <a:lnTo>
                    <a:pt x="486" y="2746"/>
                  </a:lnTo>
                  <a:lnTo>
                    <a:pt x="486" y="2744"/>
                  </a:lnTo>
                  <a:lnTo>
                    <a:pt x="484" y="2740"/>
                  </a:lnTo>
                  <a:lnTo>
                    <a:pt x="482" y="2740"/>
                  </a:lnTo>
                  <a:lnTo>
                    <a:pt x="480" y="2740"/>
                  </a:lnTo>
                  <a:lnTo>
                    <a:pt x="474" y="2744"/>
                  </a:lnTo>
                  <a:lnTo>
                    <a:pt x="470" y="2750"/>
                  </a:lnTo>
                  <a:lnTo>
                    <a:pt x="470" y="2752"/>
                  </a:lnTo>
                  <a:lnTo>
                    <a:pt x="470" y="2754"/>
                  </a:lnTo>
                  <a:close/>
                  <a:moveTo>
                    <a:pt x="808" y="2632"/>
                  </a:moveTo>
                  <a:lnTo>
                    <a:pt x="808" y="2632"/>
                  </a:lnTo>
                  <a:lnTo>
                    <a:pt x="804" y="2628"/>
                  </a:lnTo>
                  <a:lnTo>
                    <a:pt x="802" y="2626"/>
                  </a:lnTo>
                  <a:lnTo>
                    <a:pt x="798" y="2624"/>
                  </a:lnTo>
                  <a:lnTo>
                    <a:pt x="794" y="2626"/>
                  </a:lnTo>
                  <a:lnTo>
                    <a:pt x="790" y="2628"/>
                  </a:lnTo>
                  <a:lnTo>
                    <a:pt x="776" y="2638"/>
                  </a:lnTo>
                  <a:lnTo>
                    <a:pt x="768" y="2644"/>
                  </a:lnTo>
                  <a:lnTo>
                    <a:pt x="762" y="2646"/>
                  </a:lnTo>
                  <a:lnTo>
                    <a:pt x="758" y="2644"/>
                  </a:lnTo>
                  <a:lnTo>
                    <a:pt x="756" y="2642"/>
                  </a:lnTo>
                  <a:lnTo>
                    <a:pt x="752" y="2640"/>
                  </a:lnTo>
                  <a:lnTo>
                    <a:pt x="750" y="2650"/>
                  </a:lnTo>
                  <a:lnTo>
                    <a:pt x="752" y="2654"/>
                  </a:lnTo>
                  <a:lnTo>
                    <a:pt x="752" y="2658"/>
                  </a:lnTo>
                  <a:lnTo>
                    <a:pt x="756" y="2664"/>
                  </a:lnTo>
                  <a:lnTo>
                    <a:pt x="760" y="2672"/>
                  </a:lnTo>
                  <a:lnTo>
                    <a:pt x="762" y="2678"/>
                  </a:lnTo>
                  <a:lnTo>
                    <a:pt x="762" y="2686"/>
                  </a:lnTo>
                  <a:lnTo>
                    <a:pt x="762" y="2694"/>
                  </a:lnTo>
                  <a:lnTo>
                    <a:pt x="764" y="2698"/>
                  </a:lnTo>
                  <a:lnTo>
                    <a:pt x="764" y="2702"/>
                  </a:lnTo>
                  <a:lnTo>
                    <a:pt x="762" y="2714"/>
                  </a:lnTo>
                  <a:lnTo>
                    <a:pt x="760" y="2728"/>
                  </a:lnTo>
                  <a:lnTo>
                    <a:pt x="764" y="2742"/>
                  </a:lnTo>
                  <a:lnTo>
                    <a:pt x="766" y="2746"/>
                  </a:lnTo>
                  <a:lnTo>
                    <a:pt x="770" y="2750"/>
                  </a:lnTo>
                  <a:lnTo>
                    <a:pt x="774" y="2752"/>
                  </a:lnTo>
                  <a:lnTo>
                    <a:pt x="778" y="2752"/>
                  </a:lnTo>
                  <a:lnTo>
                    <a:pt x="782" y="2752"/>
                  </a:lnTo>
                  <a:lnTo>
                    <a:pt x="784" y="2748"/>
                  </a:lnTo>
                  <a:lnTo>
                    <a:pt x="788" y="2742"/>
                  </a:lnTo>
                  <a:lnTo>
                    <a:pt x="790" y="2738"/>
                  </a:lnTo>
                  <a:lnTo>
                    <a:pt x="792" y="2736"/>
                  </a:lnTo>
                  <a:lnTo>
                    <a:pt x="796" y="2738"/>
                  </a:lnTo>
                  <a:lnTo>
                    <a:pt x="802" y="2740"/>
                  </a:lnTo>
                  <a:lnTo>
                    <a:pt x="806" y="2740"/>
                  </a:lnTo>
                  <a:lnTo>
                    <a:pt x="808" y="2736"/>
                  </a:lnTo>
                  <a:lnTo>
                    <a:pt x="810" y="2726"/>
                  </a:lnTo>
                  <a:lnTo>
                    <a:pt x="814" y="2708"/>
                  </a:lnTo>
                  <a:lnTo>
                    <a:pt x="816" y="2698"/>
                  </a:lnTo>
                  <a:lnTo>
                    <a:pt x="814" y="2690"/>
                  </a:lnTo>
                  <a:lnTo>
                    <a:pt x="812" y="2682"/>
                  </a:lnTo>
                  <a:lnTo>
                    <a:pt x="810" y="2678"/>
                  </a:lnTo>
                  <a:lnTo>
                    <a:pt x="814" y="2672"/>
                  </a:lnTo>
                  <a:lnTo>
                    <a:pt x="818" y="2668"/>
                  </a:lnTo>
                  <a:lnTo>
                    <a:pt x="818" y="2662"/>
                  </a:lnTo>
                  <a:lnTo>
                    <a:pt x="818" y="2652"/>
                  </a:lnTo>
                  <a:lnTo>
                    <a:pt x="814" y="2642"/>
                  </a:lnTo>
                  <a:lnTo>
                    <a:pt x="808" y="2632"/>
                  </a:lnTo>
                  <a:close/>
                  <a:moveTo>
                    <a:pt x="576" y="2694"/>
                  </a:moveTo>
                  <a:lnTo>
                    <a:pt x="576" y="2694"/>
                  </a:lnTo>
                  <a:lnTo>
                    <a:pt x="578" y="2696"/>
                  </a:lnTo>
                  <a:lnTo>
                    <a:pt x="580" y="2696"/>
                  </a:lnTo>
                  <a:lnTo>
                    <a:pt x="584" y="2696"/>
                  </a:lnTo>
                  <a:lnTo>
                    <a:pt x="588" y="2698"/>
                  </a:lnTo>
                  <a:lnTo>
                    <a:pt x="592" y="2702"/>
                  </a:lnTo>
                  <a:lnTo>
                    <a:pt x="594" y="2700"/>
                  </a:lnTo>
                  <a:lnTo>
                    <a:pt x="596" y="2698"/>
                  </a:lnTo>
                  <a:lnTo>
                    <a:pt x="594" y="2692"/>
                  </a:lnTo>
                  <a:lnTo>
                    <a:pt x="594" y="2690"/>
                  </a:lnTo>
                  <a:lnTo>
                    <a:pt x="590" y="2688"/>
                  </a:lnTo>
                  <a:lnTo>
                    <a:pt x="584" y="2686"/>
                  </a:lnTo>
                  <a:lnTo>
                    <a:pt x="578" y="2688"/>
                  </a:lnTo>
                  <a:lnTo>
                    <a:pt x="576" y="2690"/>
                  </a:lnTo>
                  <a:lnTo>
                    <a:pt x="576" y="2694"/>
                  </a:lnTo>
                  <a:close/>
                  <a:moveTo>
                    <a:pt x="1022" y="2792"/>
                  </a:moveTo>
                  <a:lnTo>
                    <a:pt x="1022" y="2792"/>
                  </a:lnTo>
                  <a:lnTo>
                    <a:pt x="1016" y="2792"/>
                  </a:lnTo>
                  <a:lnTo>
                    <a:pt x="1010" y="2794"/>
                  </a:lnTo>
                  <a:lnTo>
                    <a:pt x="998" y="2800"/>
                  </a:lnTo>
                  <a:lnTo>
                    <a:pt x="990" y="2802"/>
                  </a:lnTo>
                  <a:lnTo>
                    <a:pt x="982" y="2802"/>
                  </a:lnTo>
                  <a:lnTo>
                    <a:pt x="974" y="2800"/>
                  </a:lnTo>
                  <a:lnTo>
                    <a:pt x="966" y="2796"/>
                  </a:lnTo>
                  <a:lnTo>
                    <a:pt x="960" y="2790"/>
                  </a:lnTo>
                  <a:lnTo>
                    <a:pt x="954" y="2790"/>
                  </a:lnTo>
                  <a:lnTo>
                    <a:pt x="950" y="2792"/>
                  </a:lnTo>
                  <a:lnTo>
                    <a:pt x="948" y="2794"/>
                  </a:lnTo>
                  <a:lnTo>
                    <a:pt x="944" y="2800"/>
                  </a:lnTo>
                  <a:lnTo>
                    <a:pt x="942" y="2800"/>
                  </a:lnTo>
                  <a:lnTo>
                    <a:pt x="938" y="2794"/>
                  </a:lnTo>
                  <a:lnTo>
                    <a:pt x="936" y="2794"/>
                  </a:lnTo>
                  <a:lnTo>
                    <a:pt x="934" y="2792"/>
                  </a:lnTo>
                  <a:lnTo>
                    <a:pt x="930" y="2796"/>
                  </a:lnTo>
                  <a:lnTo>
                    <a:pt x="926" y="2802"/>
                  </a:lnTo>
                  <a:lnTo>
                    <a:pt x="924" y="2814"/>
                  </a:lnTo>
                  <a:lnTo>
                    <a:pt x="926" y="2820"/>
                  </a:lnTo>
                  <a:lnTo>
                    <a:pt x="930" y="2822"/>
                  </a:lnTo>
                  <a:lnTo>
                    <a:pt x="944" y="2828"/>
                  </a:lnTo>
                  <a:lnTo>
                    <a:pt x="954" y="2832"/>
                  </a:lnTo>
                  <a:lnTo>
                    <a:pt x="966" y="2840"/>
                  </a:lnTo>
                  <a:lnTo>
                    <a:pt x="976" y="2848"/>
                  </a:lnTo>
                  <a:lnTo>
                    <a:pt x="982" y="2850"/>
                  </a:lnTo>
                  <a:lnTo>
                    <a:pt x="986" y="2850"/>
                  </a:lnTo>
                  <a:lnTo>
                    <a:pt x="994" y="2852"/>
                  </a:lnTo>
                  <a:lnTo>
                    <a:pt x="1000" y="2858"/>
                  </a:lnTo>
                  <a:lnTo>
                    <a:pt x="1008" y="2864"/>
                  </a:lnTo>
                  <a:lnTo>
                    <a:pt x="1016" y="2870"/>
                  </a:lnTo>
                  <a:lnTo>
                    <a:pt x="1030" y="2874"/>
                  </a:lnTo>
                  <a:lnTo>
                    <a:pt x="1032" y="2874"/>
                  </a:lnTo>
                  <a:lnTo>
                    <a:pt x="1032" y="2870"/>
                  </a:lnTo>
                  <a:lnTo>
                    <a:pt x="1034" y="2862"/>
                  </a:lnTo>
                  <a:lnTo>
                    <a:pt x="1036" y="2852"/>
                  </a:lnTo>
                  <a:lnTo>
                    <a:pt x="1036" y="2844"/>
                  </a:lnTo>
                  <a:lnTo>
                    <a:pt x="1034" y="2840"/>
                  </a:lnTo>
                  <a:lnTo>
                    <a:pt x="1032" y="2838"/>
                  </a:lnTo>
                  <a:lnTo>
                    <a:pt x="1030" y="2834"/>
                  </a:lnTo>
                  <a:lnTo>
                    <a:pt x="1030" y="2828"/>
                  </a:lnTo>
                  <a:lnTo>
                    <a:pt x="1036" y="2814"/>
                  </a:lnTo>
                  <a:lnTo>
                    <a:pt x="1050" y="2788"/>
                  </a:lnTo>
                  <a:lnTo>
                    <a:pt x="1052" y="2786"/>
                  </a:lnTo>
                  <a:lnTo>
                    <a:pt x="1050" y="2784"/>
                  </a:lnTo>
                  <a:lnTo>
                    <a:pt x="1042" y="2788"/>
                  </a:lnTo>
                  <a:lnTo>
                    <a:pt x="1032" y="2792"/>
                  </a:lnTo>
                  <a:lnTo>
                    <a:pt x="1026" y="2792"/>
                  </a:lnTo>
                  <a:lnTo>
                    <a:pt x="1022" y="2792"/>
                  </a:lnTo>
                  <a:close/>
                  <a:moveTo>
                    <a:pt x="802" y="2526"/>
                  </a:moveTo>
                  <a:lnTo>
                    <a:pt x="802" y="2526"/>
                  </a:lnTo>
                  <a:lnTo>
                    <a:pt x="800" y="2524"/>
                  </a:lnTo>
                  <a:lnTo>
                    <a:pt x="800" y="2526"/>
                  </a:lnTo>
                  <a:lnTo>
                    <a:pt x="798" y="2534"/>
                  </a:lnTo>
                  <a:lnTo>
                    <a:pt x="798" y="2540"/>
                  </a:lnTo>
                  <a:lnTo>
                    <a:pt x="798" y="2542"/>
                  </a:lnTo>
                  <a:lnTo>
                    <a:pt x="794" y="2542"/>
                  </a:lnTo>
                  <a:lnTo>
                    <a:pt x="790" y="2542"/>
                  </a:lnTo>
                  <a:lnTo>
                    <a:pt x="788" y="2542"/>
                  </a:lnTo>
                  <a:lnTo>
                    <a:pt x="782" y="2546"/>
                  </a:lnTo>
                  <a:lnTo>
                    <a:pt x="778" y="2548"/>
                  </a:lnTo>
                  <a:lnTo>
                    <a:pt x="774" y="2550"/>
                  </a:lnTo>
                  <a:lnTo>
                    <a:pt x="772" y="2550"/>
                  </a:lnTo>
                  <a:lnTo>
                    <a:pt x="772" y="2554"/>
                  </a:lnTo>
                  <a:lnTo>
                    <a:pt x="770" y="2568"/>
                  </a:lnTo>
                  <a:lnTo>
                    <a:pt x="770" y="2580"/>
                  </a:lnTo>
                  <a:lnTo>
                    <a:pt x="770" y="2584"/>
                  </a:lnTo>
                  <a:lnTo>
                    <a:pt x="772" y="2586"/>
                  </a:lnTo>
                  <a:lnTo>
                    <a:pt x="776" y="2586"/>
                  </a:lnTo>
                  <a:lnTo>
                    <a:pt x="776" y="2588"/>
                  </a:lnTo>
                  <a:lnTo>
                    <a:pt x="774" y="2592"/>
                  </a:lnTo>
                  <a:lnTo>
                    <a:pt x="772" y="2594"/>
                  </a:lnTo>
                  <a:lnTo>
                    <a:pt x="772" y="2596"/>
                  </a:lnTo>
                  <a:lnTo>
                    <a:pt x="778" y="2596"/>
                  </a:lnTo>
                  <a:lnTo>
                    <a:pt x="780" y="2598"/>
                  </a:lnTo>
                  <a:lnTo>
                    <a:pt x="778" y="2602"/>
                  </a:lnTo>
                  <a:lnTo>
                    <a:pt x="776" y="2604"/>
                  </a:lnTo>
                  <a:lnTo>
                    <a:pt x="776" y="2606"/>
                  </a:lnTo>
                  <a:lnTo>
                    <a:pt x="778" y="2608"/>
                  </a:lnTo>
                  <a:lnTo>
                    <a:pt x="786" y="2612"/>
                  </a:lnTo>
                  <a:lnTo>
                    <a:pt x="788" y="2614"/>
                  </a:lnTo>
                  <a:lnTo>
                    <a:pt x="790" y="2616"/>
                  </a:lnTo>
                  <a:lnTo>
                    <a:pt x="792" y="2616"/>
                  </a:lnTo>
                  <a:lnTo>
                    <a:pt x="794" y="2616"/>
                  </a:lnTo>
                  <a:lnTo>
                    <a:pt x="794" y="2612"/>
                  </a:lnTo>
                  <a:lnTo>
                    <a:pt x="794" y="2610"/>
                  </a:lnTo>
                  <a:lnTo>
                    <a:pt x="796" y="2606"/>
                  </a:lnTo>
                  <a:lnTo>
                    <a:pt x="800" y="2604"/>
                  </a:lnTo>
                  <a:lnTo>
                    <a:pt x="800" y="2600"/>
                  </a:lnTo>
                  <a:lnTo>
                    <a:pt x="802" y="2588"/>
                  </a:lnTo>
                  <a:lnTo>
                    <a:pt x="802" y="2582"/>
                  </a:lnTo>
                  <a:lnTo>
                    <a:pt x="804" y="2578"/>
                  </a:lnTo>
                  <a:lnTo>
                    <a:pt x="808" y="2574"/>
                  </a:lnTo>
                  <a:lnTo>
                    <a:pt x="808" y="2562"/>
                  </a:lnTo>
                  <a:lnTo>
                    <a:pt x="806" y="2552"/>
                  </a:lnTo>
                  <a:lnTo>
                    <a:pt x="804" y="2546"/>
                  </a:lnTo>
                  <a:lnTo>
                    <a:pt x="804" y="2544"/>
                  </a:lnTo>
                  <a:lnTo>
                    <a:pt x="804" y="2540"/>
                  </a:lnTo>
                  <a:lnTo>
                    <a:pt x="804" y="2530"/>
                  </a:lnTo>
                  <a:lnTo>
                    <a:pt x="804" y="2528"/>
                  </a:lnTo>
                  <a:lnTo>
                    <a:pt x="802" y="2526"/>
                  </a:lnTo>
                  <a:close/>
                  <a:moveTo>
                    <a:pt x="550" y="2700"/>
                  </a:moveTo>
                  <a:lnTo>
                    <a:pt x="550" y="2700"/>
                  </a:lnTo>
                  <a:lnTo>
                    <a:pt x="548" y="2696"/>
                  </a:lnTo>
                  <a:lnTo>
                    <a:pt x="544" y="2696"/>
                  </a:lnTo>
                  <a:lnTo>
                    <a:pt x="538" y="2698"/>
                  </a:lnTo>
                  <a:lnTo>
                    <a:pt x="532" y="2702"/>
                  </a:lnTo>
                  <a:lnTo>
                    <a:pt x="520" y="2712"/>
                  </a:lnTo>
                  <a:lnTo>
                    <a:pt x="518" y="2716"/>
                  </a:lnTo>
                  <a:lnTo>
                    <a:pt x="520" y="2718"/>
                  </a:lnTo>
                  <a:lnTo>
                    <a:pt x="520" y="2720"/>
                  </a:lnTo>
                  <a:lnTo>
                    <a:pt x="526" y="2718"/>
                  </a:lnTo>
                  <a:lnTo>
                    <a:pt x="530" y="2718"/>
                  </a:lnTo>
                  <a:lnTo>
                    <a:pt x="532" y="2720"/>
                  </a:lnTo>
                  <a:lnTo>
                    <a:pt x="536" y="2726"/>
                  </a:lnTo>
                  <a:lnTo>
                    <a:pt x="542" y="2730"/>
                  </a:lnTo>
                  <a:lnTo>
                    <a:pt x="546" y="2732"/>
                  </a:lnTo>
                  <a:lnTo>
                    <a:pt x="548" y="2732"/>
                  </a:lnTo>
                  <a:lnTo>
                    <a:pt x="554" y="2726"/>
                  </a:lnTo>
                  <a:lnTo>
                    <a:pt x="562" y="2708"/>
                  </a:lnTo>
                  <a:lnTo>
                    <a:pt x="564" y="2706"/>
                  </a:lnTo>
                  <a:lnTo>
                    <a:pt x="564" y="2704"/>
                  </a:lnTo>
                  <a:lnTo>
                    <a:pt x="558" y="2704"/>
                  </a:lnTo>
                  <a:lnTo>
                    <a:pt x="552" y="2706"/>
                  </a:lnTo>
                  <a:lnTo>
                    <a:pt x="550" y="2704"/>
                  </a:lnTo>
                  <a:lnTo>
                    <a:pt x="550" y="2700"/>
                  </a:lnTo>
                  <a:close/>
                  <a:moveTo>
                    <a:pt x="1254" y="2806"/>
                  </a:moveTo>
                  <a:lnTo>
                    <a:pt x="1254" y="2806"/>
                  </a:lnTo>
                  <a:lnTo>
                    <a:pt x="1252" y="2810"/>
                  </a:lnTo>
                  <a:lnTo>
                    <a:pt x="1254" y="2814"/>
                  </a:lnTo>
                  <a:lnTo>
                    <a:pt x="1260" y="2818"/>
                  </a:lnTo>
                  <a:lnTo>
                    <a:pt x="1264" y="2820"/>
                  </a:lnTo>
                  <a:lnTo>
                    <a:pt x="1266" y="2818"/>
                  </a:lnTo>
                  <a:lnTo>
                    <a:pt x="1266" y="2816"/>
                  </a:lnTo>
                  <a:lnTo>
                    <a:pt x="1264" y="2812"/>
                  </a:lnTo>
                  <a:lnTo>
                    <a:pt x="1258" y="2808"/>
                  </a:lnTo>
                  <a:lnTo>
                    <a:pt x="1254" y="2806"/>
                  </a:lnTo>
                  <a:close/>
                  <a:moveTo>
                    <a:pt x="1410" y="2874"/>
                  </a:moveTo>
                  <a:lnTo>
                    <a:pt x="1410" y="2874"/>
                  </a:lnTo>
                  <a:lnTo>
                    <a:pt x="1412" y="2870"/>
                  </a:lnTo>
                  <a:lnTo>
                    <a:pt x="1410" y="2868"/>
                  </a:lnTo>
                  <a:lnTo>
                    <a:pt x="1408" y="2868"/>
                  </a:lnTo>
                  <a:lnTo>
                    <a:pt x="1402" y="2870"/>
                  </a:lnTo>
                  <a:lnTo>
                    <a:pt x="1402" y="2872"/>
                  </a:lnTo>
                  <a:lnTo>
                    <a:pt x="1400" y="2874"/>
                  </a:lnTo>
                  <a:lnTo>
                    <a:pt x="1402" y="2876"/>
                  </a:lnTo>
                  <a:lnTo>
                    <a:pt x="1406" y="2876"/>
                  </a:lnTo>
                  <a:lnTo>
                    <a:pt x="1410" y="2874"/>
                  </a:lnTo>
                  <a:close/>
                  <a:moveTo>
                    <a:pt x="1214" y="2706"/>
                  </a:moveTo>
                  <a:lnTo>
                    <a:pt x="1214" y="2706"/>
                  </a:lnTo>
                  <a:lnTo>
                    <a:pt x="1214" y="2712"/>
                  </a:lnTo>
                  <a:lnTo>
                    <a:pt x="1218" y="2718"/>
                  </a:lnTo>
                  <a:lnTo>
                    <a:pt x="1224" y="2722"/>
                  </a:lnTo>
                  <a:lnTo>
                    <a:pt x="1230" y="2726"/>
                  </a:lnTo>
                  <a:lnTo>
                    <a:pt x="1232" y="2726"/>
                  </a:lnTo>
                  <a:lnTo>
                    <a:pt x="1230" y="2724"/>
                  </a:lnTo>
                  <a:lnTo>
                    <a:pt x="1228" y="2720"/>
                  </a:lnTo>
                  <a:lnTo>
                    <a:pt x="1224" y="2714"/>
                  </a:lnTo>
                  <a:lnTo>
                    <a:pt x="1222" y="2708"/>
                  </a:lnTo>
                  <a:lnTo>
                    <a:pt x="1222" y="2704"/>
                  </a:lnTo>
                  <a:lnTo>
                    <a:pt x="1218" y="2702"/>
                  </a:lnTo>
                  <a:lnTo>
                    <a:pt x="1216" y="2702"/>
                  </a:lnTo>
                  <a:lnTo>
                    <a:pt x="1214" y="2706"/>
                  </a:lnTo>
                  <a:close/>
                  <a:moveTo>
                    <a:pt x="1468" y="2954"/>
                  </a:moveTo>
                  <a:lnTo>
                    <a:pt x="1468" y="2954"/>
                  </a:lnTo>
                  <a:lnTo>
                    <a:pt x="1464" y="2956"/>
                  </a:lnTo>
                  <a:lnTo>
                    <a:pt x="1462" y="2956"/>
                  </a:lnTo>
                  <a:lnTo>
                    <a:pt x="1460" y="2952"/>
                  </a:lnTo>
                  <a:lnTo>
                    <a:pt x="1460" y="2948"/>
                  </a:lnTo>
                  <a:lnTo>
                    <a:pt x="1456" y="2946"/>
                  </a:lnTo>
                  <a:lnTo>
                    <a:pt x="1452" y="2946"/>
                  </a:lnTo>
                  <a:lnTo>
                    <a:pt x="1446" y="2948"/>
                  </a:lnTo>
                  <a:lnTo>
                    <a:pt x="1442" y="2946"/>
                  </a:lnTo>
                  <a:lnTo>
                    <a:pt x="1434" y="2944"/>
                  </a:lnTo>
                  <a:lnTo>
                    <a:pt x="1424" y="2942"/>
                  </a:lnTo>
                  <a:lnTo>
                    <a:pt x="1418" y="2942"/>
                  </a:lnTo>
                  <a:lnTo>
                    <a:pt x="1410" y="2944"/>
                  </a:lnTo>
                  <a:lnTo>
                    <a:pt x="1406" y="2944"/>
                  </a:lnTo>
                  <a:lnTo>
                    <a:pt x="1402" y="2942"/>
                  </a:lnTo>
                  <a:lnTo>
                    <a:pt x="1398" y="2938"/>
                  </a:lnTo>
                  <a:lnTo>
                    <a:pt x="1396" y="2934"/>
                  </a:lnTo>
                  <a:lnTo>
                    <a:pt x="1394" y="2932"/>
                  </a:lnTo>
                  <a:lnTo>
                    <a:pt x="1392" y="2934"/>
                  </a:lnTo>
                  <a:lnTo>
                    <a:pt x="1390" y="2934"/>
                  </a:lnTo>
                  <a:lnTo>
                    <a:pt x="1386" y="2934"/>
                  </a:lnTo>
                  <a:lnTo>
                    <a:pt x="1382" y="2932"/>
                  </a:lnTo>
                  <a:lnTo>
                    <a:pt x="1380" y="2928"/>
                  </a:lnTo>
                  <a:lnTo>
                    <a:pt x="1378" y="2928"/>
                  </a:lnTo>
                  <a:lnTo>
                    <a:pt x="1378" y="2930"/>
                  </a:lnTo>
                  <a:lnTo>
                    <a:pt x="1376" y="2934"/>
                  </a:lnTo>
                  <a:lnTo>
                    <a:pt x="1374" y="2936"/>
                  </a:lnTo>
                  <a:lnTo>
                    <a:pt x="1372" y="2938"/>
                  </a:lnTo>
                  <a:lnTo>
                    <a:pt x="1372" y="2946"/>
                  </a:lnTo>
                  <a:lnTo>
                    <a:pt x="1372" y="2950"/>
                  </a:lnTo>
                  <a:lnTo>
                    <a:pt x="1376" y="2952"/>
                  </a:lnTo>
                  <a:lnTo>
                    <a:pt x="1388" y="2952"/>
                  </a:lnTo>
                  <a:lnTo>
                    <a:pt x="1402" y="2954"/>
                  </a:lnTo>
                  <a:lnTo>
                    <a:pt x="1410" y="2958"/>
                  </a:lnTo>
                  <a:lnTo>
                    <a:pt x="1418" y="2962"/>
                  </a:lnTo>
                  <a:lnTo>
                    <a:pt x="1422" y="2964"/>
                  </a:lnTo>
                  <a:lnTo>
                    <a:pt x="1428" y="2966"/>
                  </a:lnTo>
                  <a:lnTo>
                    <a:pt x="1440" y="2966"/>
                  </a:lnTo>
                  <a:lnTo>
                    <a:pt x="1452" y="2964"/>
                  </a:lnTo>
                  <a:lnTo>
                    <a:pt x="1468" y="2964"/>
                  </a:lnTo>
                  <a:lnTo>
                    <a:pt x="1476" y="2962"/>
                  </a:lnTo>
                  <a:lnTo>
                    <a:pt x="1480" y="2960"/>
                  </a:lnTo>
                  <a:lnTo>
                    <a:pt x="1482" y="2958"/>
                  </a:lnTo>
                  <a:lnTo>
                    <a:pt x="1484" y="2954"/>
                  </a:lnTo>
                  <a:lnTo>
                    <a:pt x="1482" y="2952"/>
                  </a:lnTo>
                  <a:lnTo>
                    <a:pt x="1478" y="2950"/>
                  </a:lnTo>
                  <a:lnTo>
                    <a:pt x="1474" y="2950"/>
                  </a:lnTo>
                  <a:lnTo>
                    <a:pt x="1468" y="2954"/>
                  </a:lnTo>
                  <a:close/>
                  <a:moveTo>
                    <a:pt x="1518" y="2942"/>
                  </a:moveTo>
                  <a:lnTo>
                    <a:pt x="1518" y="2942"/>
                  </a:lnTo>
                  <a:lnTo>
                    <a:pt x="1520" y="2940"/>
                  </a:lnTo>
                  <a:lnTo>
                    <a:pt x="1520" y="2938"/>
                  </a:lnTo>
                  <a:lnTo>
                    <a:pt x="1518" y="2926"/>
                  </a:lnTo>
                  <a:lnTo>
                    <a:pt x="1516" y="2924"/>
                  </a:lnTo>
                  <a:lnTo>
                    <a:pt x="1516" y="2926"/>
                  </a:lnTo>
                  <a:lnTo>
                    <a:pt x="1514" y="2932"/>
                  </a:lnTo>
                  <a:lnTo>
                    <a:pt x="1514" y="2938"/>
                  </a:lnTo>
                  <a:lnTo>
                    <a:pt x="1516" y="2940"/>
                  </a:lnTo>
                  <a:lnTo>
                    <a:pt x="1518" y="2942"/>
                  </a:lnTo>
                  <a:close/>
                  <a:moveTo>
                    <a:pt x="1252" y="2768"/>
                  </a:moveTo>
                  <a:lnTo>
                    <a:pt x="1252" y="2768"/>
                  </a:lnTo>
                  <a:lnTo>
                    <a:pt x="1254" y="2768"/>
                  </a:lnTo>
                  <a:lnTo>
                    <a:pt x="1256" y="2766"/>
                  </a:lnTo>
                  <a:lnTo>
                    <a:pt x="1256" y="2764"/>
                  </a:lnTo>
                  <a:lnTo>
                    <a:pt x="1254" y="2760"/>
                  </a:lnTo>
                  <a:lnTo>
                    <a:pt x="1254" y="2758"/>
                  </a:lnTo>
                  <a:lnTo>
                    <a:pt x="1252" y="2758"/>
                  </a:lnTo>
                  <a:lnTo>
                    <a:pt x="1250" y="2762"/>
                  </a:lnTo>
                  <a:lnTo>
                    <a:pt x="1248" y="2766"/>
                  </a:lnTo>
                  <a:lnTo>
                    <a:pt x="1250" y="2768"/>
                  </a:lnTo>
                  <a:lnTo>
                    <a:pt x="1252" y="2768"/>
                  </a:lnTo>
                  <a:close/>
                  <a:moveTo>
                    <a:pt x="1256" y="2790"/>
                  </a:moveTo>
                  <a:lnTo>
                    <a:pt x="1256" y="2790"/>
                  </a:lnTo>
                  <a:lnTo>
                    <a:pt x="1254" y="2786"/>
                  </a:lnTo>
                  <a:lnTo>
                    <a:pt x="1252" y="2782"/>
                  </a:lnTo>
                  <a:lnTo>
                    <a:pt x="1252" y="2780"/>
                  </a:lnTo>
                  <a:lnTo>
                    <a:pt x="1250" y="2780"/>
                  </a:lnTo>
                  <a:lnTo>
                    <a:pt x="1248" y="2782"/>
                  </a:lnTo>
                  <a:lnTo>
                    <a:pt x="1244" y="2782"/>
                  </a:lnTo>
                  <a:lnTo>
                    <a:pt x="1242" y="2784"/>
                  </a:lnTo>
                  <a:lnTo>
                    <a:pt x="1242" y="2790"/>
                  </a:lnTo>
                  <a:lnTo>
                    <a:pt x="1244" y="2794"/>
                  </a:lnTo>
                  <a:lnTo>
                    <a:pt x="1246" y="2794"/>
                  </a:lnTo>
                  <a:lnTo>
                    <a:pt x="1250" y="2794"/>
                  </a:lnTo>
                  <a:lnTo>
                    <a:pt x="1256" y="2796"/>
                  </a:lnTo>
                  <a:lnTo>
                    <a:pt x="1260" y="2798"/>
                  </a:lnTo>
                  <a:lnTo>
                    <a:pt x="1260" y="2794"/>
                  </a:lnTo>
                  <a:lnTo>
                    <a:pt x="1256" y="2790"/>
                  </a:lnTo>
                  <a:close/>
                  <a:moveTo>
                    <a:pt x="1348" y="2902"/>
                  </a:moveTo>
                  <a:lnTo>
                    <a:pt x="1348" y="2902"/>
                  </a:lnTo>
                  <a:lnTo>
                    <a:pt x="1352" y="2904"/>
                  </a:lnTo>
                  <a:lnTo>
                    <a:pt x="1352" y="2902"/>
                  </a:lnTo>
                  <a:lnTo>
                    <a:pt x="1352" y="2898"/>
                  </a:lnTo>
                  <a:lnTo>
                    <a:pt x="1350" y="2892"/>
                  </a:lnTo>
                  <a:lnTo>
                    <a:pt x="1346" y="2890"/>
                  </a:lnTo>
                  <a:lnTo>
                    <a:pt x="1344" y="2892"/>
                  </a:lnTo>
                  <a:lnTo>
                    <a:pt x="1346" y="2896"/>
                  </a:lnTo>
                  <a:lnTo>
                    <a:pt x="1348" y="2902"/>
                  </a:lnTo>
                  <a:close/>
                  <a:moveTo>
                    <a:pt x="1448" y="2860"/>
                  </a:moveTo>
                  <a:lnTo>
                    <a:pt x="1448" y="2860"/>
                  </a:lnTo>
                  <a:lnTo>
                    <a:pt x="1450" y="2860"/>
                  </a:lnTo>
                  <a:lnTo>
                    <a:pt x="1452" y="2860"/>
                  </a:lnTo>
                  <a:lnTo>
                    <a:pt x="1454" y="2854"/>
                  </a:lnTo>
                  <a:lnTo>
                    <a:pt x="1452" y="2848"/>
                  </a:lnTo>
                  <a:lnTo>
                    <a:pt x="1452" y="2846"/>
                  </a:lnTo>
                  <a:lnTo>
                    <a:pt x="1448" y="2846"/>
                  </a:lnTo>
                  <a:lnTo>
                    <a:pt x="1446" y="2850"/>
                  </a:lnTo>
                  <a:lnTo>
                    <a:pt x="1444" y="2852"/>
                  </a:lnTo>
                  <a:lnTo>
                    <a:pt x="1446" y="2856"/>
                  </a:lnTo>
                  <a:lnTo>
                    <a:pt x="1448" y="2860"/>
                  </a:lnTo>
                  <a:close/>
                  <a:moveTo>
                    <a:pt x="1440" y="2848"/>
                  </a:moveTo>
                  <a:lnTo>
                    <a:pt x="1440" y="2848"/>
                  </a:lnTo>
                  <a:lnTo>
                    <a:pt x="1438" y="2848"/>
                  </a:lnTo>
                  <a:lnTo>
                    <a:pt x="1434" y="2850"/>
                  </a:lnTo>
                  <a:lnTo>
                    <a:pt x="1434" y="2854"/>
                  </a:lnTo>
                  <a:lnTo>
                    <a:pt x="1436" y="2856"/>
                  </a:lnTo>
                  <a:lnTo>
                    <a:pt x="1438" y="2856"/>
                  </a:lnTo>
                  <a:lnTo>
                    <a:pt x="1440" y="2854"/>
                  </a:lnTo>
                  <a:lnTo>
                    <a:pt x="1440" y="2850"/>
                  </a:lnTo>
                  <a:lnTo>
                    <a:pt x="1440" y="2848"/>
                  </a:lnTo>
                  <a:close/>
                  <a:moveTo>
                    <a:pt x="2822" y="3608"/>
                  </a:moveTo>
                  <a:lnTo>
                    <a:pt x="2822" y="3608"/>
                  </a:lnTo>
                  <a:lnTo>
                    <a:pt x="2818" y="3606"/>
                  </a:lnTo>
                  <a:lnTo>
                    <a:pt x="2814" y="3598"/>
                  </a:lnTo>
                  <a:lnTo>
                    <a:pt x="2802" y="3578"/>
                  </a:lnTo>
                  <a:lnTo>
                    <a:pt x="2798" y="3570"/>
                  </a:lnTo>
                  <a:lnTo>
                    <a:pt x="2792" y="3562"/>
                  </a:lnTo>
                  <a:lnTo>
                    <a:pt x="2786" y="3558"/>
                  </a:lnTo>
                  <a:lnTo>
                    <a:pt x="2782" y="3556"/>
                  </a:lnTo>
                  <a:lnTo>
                    <a:pt x="2780" y="3558"/>
                  </a:lnTo>
                  <a:lnTo>
                    <a:pt x="2776" y="3558"/>
                  </a:lnTo>
                  <a:lnTo>
                    <a:pt x="2774" y="3558"/>
                  </a:lnTo>
                  <a:lnTo>
                    <a:pt x="2768" y="3554"/>
                  </a:lnTo>
                  <a:lnTo>
                    <a:pt x="2762" y="3550"/>
                  </a:lnTo>
                  <a:lnTo>
                    <a:pt x="2756" y="3548"/>
                  </a:lnTo>
                  <a:lnTo>
                    <a:pt x="2746" y="3546"/>
                  </a:lnTo>
                  <a:lnTo>
                    <a:pt x="2738" y="3544"/>
                  </a:lnTo>
                  <a:lnTo>
                    <a:pt x="2728" y="3540"/>
                  </a:lnTo>
                  <a:lnTo>
                    <a:pt x="2720" y="3532"/>
                  </a:lnTo>
                  <a:lnTo>
                    <a:pt x="2712" y="3524"/>
                  </a:lnTo>
                  <a:lnTo>
                    <a:pt x="2706" y="3516"/>
                  </a:lnTo>
                  <a:lnTo>
                    <a:pt x="2700" y="3506"/>
                  </a:lnTo>
                  <a:lnTo>
                    <a:pt x="2696" y="3496"/>
                  </a:lnTo>
                  <a:lnTo>
                    <a:pt x="2694" y="3488"/>
                  </a:lnTo>
                  <a:lnTo>
                    <a:pt x="2694" y="3464"/>
                  </a:lnTo>
                  <a:lnTo>
                    <a:pt x="2694" y="3458"/>
                  </a:lnTo>
                  <a:lnTo>
                    <a:pt x="2692" y="3454"/>
                  </a:lnTo>
                  <a:lnTo>
                    <a:pt x="2692" y="3448"/>
                  </a:lnTo>
                  <a:lnTo>
                    <a:pt x="2694" y="3442"/>
                  </a:lnTo>
                  <a:lnTo>
                    <a:pt x="2696" y="3438"/>
                  </a:lnTo>
                  <a:lnTo>
                    <a:pt x="2696" y="3434"/>
                  </a:lnTo>
                  <a:lnTo>
                    <a:pt x="2696" y="3430"/>
                  </a:lnTo>
                  <a:lnTo>
                    <a:pt x="2698" y="3422"/>
                  </a:lnTo>
                  <a:lnTo>
                    <a:pt x="2700" y="3418"/>
                  </a:lnTo>
                  <a:lnTo>
                    <a:pt x="2698" y="3416"/>
                  </a:lnTo>
                  <a:lnTo>
                    <a:pt x="2696" y="3414"/>
                  </a:lnTo>
                  <a:lnTo>
                    <a:pt x="2694" y="3416"/>
                  </a:lnTo>
                  <a:lnTo>
                    <a:pt x="2692" y="3416"/>
                  </a:lnTo>
                  <a:lnTo>
                    <a:pt x="2692" y="3420"/>
                  </a:lnTo>
                  <a:lnTo>
                    <a:pt x="2694" y="3424"/>
                  </a:lnTo>
                  <a:lnTo>
                    <a:pt x="2692" y="3424"/>
                  </a:lnTo>
                  <a:lnTo>
                    <a:pt x="2688" y="3422"/>
                  </a:lnTo>
                  <a:lnTo>
                    <a:pt x="2686" y="3422"/>
                  </a:lnTo>
                  <a:lnTo>
                    <a:pt x="2684" y="3432"/>
                  </a:lnTo>
                  <a:lnTo>
                    <a:pt x="2680" y="3444"/>
                  </a:lnTo>
                  <a:lnTo>
                    <a:pt x="2678" y="3444"/>
                  </a:lnTo>
                  <a:lnTo>
                    <a:pt x="2676" y="3444"/>
                  </a:lnTo>
                  <a:lnTo>
                    <a:pt x="2674" y="3444"/>
                  </a:lnTo>
                  <a:lnTo>
                    <a:pt x="2670" y="3452"/>
                  </a:lnTo>
                  <a:lnTo>
                    <a:pt x="2666" y="3458"/>
                  </a:lnTo>
                  <a:lnTo>
                    <a:pt x="2660" y="3462"/>
                  </a:lnTo>
                  <a:lnTo>
                    <a:pt x="2654" y="3468"/>
                  </a:lnTo>
                  <a:lnTo>
                    <a:pt x="2646" y="3476"/>
                  </a:lnTo>
                  <a:lnTo>
                    <a:pt x="2638" y="3488"/>
                  </a:lnTo>
                  <a:lnTo>
                    <a:pt x="2628" y="3496"/>
                  </a:lnTo>
                  <a:lnTo>
                    <a:pt x="2614" y="3508"/>
                  </a:lnTo>
                  <a:lnTo>
                    <a:pt x="2616" y="3510"/>
                  </a:lnTo>
                  <a:lnTo>
                    <a:pt x="2618" y="3512"/>
                  </a:lnTo>
                  <a:lnTo>
                    <a:pt x="2618" y="3516"/>
                  </a:lnTo>
                  <a:lnTo>
                    <a:pt x="2614" y="3524"/>
                  </a:lnTo>
                  <a:lnTo>
                    <a:pt x="2606" y="3530"/>
                  </a:lnTo>
                  <a:lnTo>
                    <a:pt x="2598" y="3532"/>
                  </a:lnTo>
                  <a:lnTo>
                    <a:pt x="2588" y="3534"/>
                  </a:lnTo>
                  <a:lnTo>
                    <a:pt x="2578" y="3532"/>
                  </a:lnTo>
                  <a:lnTo>
                    <a:pt x="2558" y="3528"/>
                  </a:lnTo>
                  <a:lnTo>
                    <a:pt x="2546" y="3528"/>
                  </a:lnTo>
                  <a:lnTo>
                    <a:pt x="2538" y="3532"/>
                  </a:lnTo>
                  <a:lnTo>
                    <a:pt x="2522" y="3538"/>
                  </a:lnTo>
                  <a:lnTo>
                    <a:pt x="2514" y="3538"/>
                  </a:lnTo>
                  <a:lnTo>
                    <a:pt x="2512" y="3538"/>
                  </a:lnTo>
                  <a:lnTo>
                    <a:pt x="2510" y="3536"/>
                  </a:lnTo>
                  <a:lnTo>
                    <a:pt x="2510" y="3528"/>
                  </a:lnTo>
                  <a:lnTo>
                    <a:pt x="2510" y="3522"/>
                  </a:lnTo>
                  <a:lnTo>
                    <a:pt x="2506" y="3522"/>
                  </a:lnTo>
                  <a:lnTo>
                    <a:pt x="2502" y="3522"/>
                  </a:lnTo>
                  <a:lnTo>
                    <a:pt x="2496" y="3522"/>
                  </a:lnTo>
                  <a:lnTo>
                    <a:pt x="2492" y="3520"/>
                  </a:lnTo>
                  <a:lnTo>
                    <a:pt x="2490" y="3518"/>
                  </a:lnTo>
                  <a:lnTo>
                    <a:pt x="2492" y="3514"/>
                  </a:lnTo>
                  <a:lnTo>
                    <a:pt x="2496" y="3510"/>
                  </a:lnTo>
                  <a:lnTo>
                    <a:pt x="2496" y="3506"/>
                  </a:lnTo>
                  <a:lnTo>
                    <a:pt x="2492" y="3508"/>
                  </a:lnTo>
                  <a:lnTo>
                    <a:pt x="2490" y="3508"/>
                  </a:lnTo>
                  <a:lnTo>
                    <a:pt x="2488" y="3508"/>
                  </a:lnTo>
                  <a:lnTo>
                    <a:pt x="2486" y="3506"/>
                  </a:lnTo>
                  <a:lnTo>
                    <a:pt x="2488" y="3504"/>
                  </a:lnTo>
                  <a:lnTo>
                    <a:pt x="2490" y="3504"/>
                  </a:lnTo>
                  <a:lnTo>
                    <a:pt x="2494" y="3504"/>
                  </a:lnTo>
                  <a:lnTo>
                    <a:pt x="2496" y="3502"/>
                  </a:lnTo>
                  <a:lnTo>
                    <a:pt x="2498" y="3496"/>
                  </a:lnTo>
                  <a:lnTo>
                    <a:pt x="2502" y="3480"/>
                  </a:lnTo>
                  <a:lnTo>
                    <a:pt x="2502" y="3474"/>
                  </a:lnTo>
                  <a:lnTo>
                    <a:pt x="2500" y="3468"/>
                  </a:lnTo>
                  <a:lnTo>
                    <a:pt x="2496" y="3462"/>
                  </a:lnTo>
                  <a:lnTo>
                    <a:pt x="2496" y="3458"/>
                  </a:lnTo>
                  <a:lnTo>
                    <a:pt x="2498" y="3454"/>
                  </a:lnTo>
                  <a:lnTo>
                    <a:pt x="2500" y="3448"/>
                  </a:lnTo>
                  <a:lnTo>
                    <a:pt x="2498" y="3440"/>
                  </a:lnTo>
                  <a:lnTo>
                    <a:pt x="2494" y="3434"/>
                  </a:lnTo>
                  <a:lnTo>
                    <a:pt x="2490" y="3428"/>
                  </a:lnTo>
                  <a:lnTo>
                    <a:pt x="2486" y="3426"/>
                  </a:lnTo>
                  <a:lnTo>
                    <a:pt x="2484" y="3426"/>
                  </a:lnTo>
                  <a:lnTo>
                    <a:pt x="2480" y="3430"/>
                  </a:lnTo>
                  <a:lnTo>
                    <a:pt x="2476" y="3444"/>
                  </a:lnTo>
                  <a:lnTo>
                    <a:pt x="2470" y="3456"/>
                  </a:lnTo>
                  <a:lnTo>
                    <a:pt x="2470" y="3466"/>
                  </a:lnTo>
                  <a:lnTo>
                    <a:pt x="2468" y="3498"/>
                  </a:lnTo>
                  <a:lnTo>
                    <a:pt x="2464" y="3486"/>
                  </a:lnTo>
                  <a:lnTo>
                    <a:pt x="2460" y="3478"/>
                  </a:lnTo>
                  <a:lnTo>
                    <a:pt x="2458" y="3468"/>
                  </a:lnTo>
                  <a:lnTo>
                    <a:pt x="2452" y="3462"/>
                  </a:lnTo>
                  <a:lnTo>
                    <a:pt x="2448" y="3456"/>
                  </a:lnTo>
                  <a:lnTo>
                    <a:pt x="2448" y="3454"/>
                  </a:lnTo>
                  <a:lnTo>
                    <a:pt x="2448" y="3450"/>
                  </a:lnTo>
                  <a:lnTo>
                    <a:pt x="2444" y="3444"/>
                  </a:lnTo>
                  <a:lnTo>
                    <a:pt x="2442" y="3438"/>
                  </a:lnTo>
                  <a:lnTo>
                    <a:pt x="2442" y="3434"/>
                  </a:lnTo>
                  <a:lnTo>
                    <a:pt x="2442" y="3428"/>
                  </a:lnTo>
                  <a:lnTo>
                    <a:pt x="2444" y="3420"/>
                  </a:lnTo>
                  <a:lnTo>
                    <a:pt x="2442" y="3414"/>
                  </a:lnTo>
                  <a:lnTo>
                    <a:pt x="2440" y="3408"/>
                  </a:lnTo>
                  <a:lnTo>
                    <a:pt x="2438" y="3402"/>
                  </a:lnTo>
                  <a:lnTo>
                    <a:pt x="2438" y="3400"/>
                  </a:lnTo>
                  <a:lnTo>
                    <a:pt x="2442" y="3400"/>
                  </a:lnTo>
                  <a:lnTo>
                    <a:pt x="2444" y="3404"/>
                  </a:lnTo>
                  <a:lnTo>
                    <a:pt x="2448" y="3404"/>
                  </a:lnTo>
                  <a:lnTo>
                    <a:pt x="2448" y="3406"/>
                  </a:lnTo>
                  <a:lnTo>
                    <a:pt x="2446" y="3408"/>
                  </a:lnTo>
                  <a:lnTo>
                    <a:pt x="2444" y="3410"/>
                  </a:lnTo>
                  <a:lnTo>
                    <a:pt x="2448" y="3410"/>
                  </a:lnTo>
                  <a:lnTo>
                    <a:pt x="2450" y="3412"/>
                  </a:lnTo>
                  <a:lnTo>
                    <a:pt x="2448" y="3414"/>
                  </a:lnTo>
                  <a:lnTo>
                    <a:pt x="2450" y="3416"/>
                  </a:lnTo>
                  <a:lnTo>
                    <a:pt x="2454" y="3420"/>
                  </a:lnTo>
                  <a:lnTo>
                    <a:pt x="2456" y="3422"/>
                  </a:lnTo>
                  <a:lnTo>
                    <a:pt x="2458" y="3422"/>
                  </a:lnTo>
                  <a:lnTo>
                    <a:pt x="2460" y="3422"/>
                  </a:lnTo>
                  <a:lnTo>
                    <a:pt x="2460" y="3420"/>
                  </a:lnTo>
                  <a:lnTo>
                    <a:pt x="2460" y="3418"/>
                  </a:lnTo>
                  <a:lnTo>
                    <a:pt x="2462" y="3416"/>
                  </a:lnTo>
                  <a:lnTo>
                    <a:pt x="2464" y="3412"/>
                  </a:lnTo>
                  <a:lnTo>
                    <a:pt x="2466" y="3406"/>
                  </a:lnTo>
                  <a:lnTo>
                    <a:pt x="2466" y="3402"/>
                  </a:lnTo>
                  <a:lnTo>
                    <a:pt x="2468" y="3400"/>
                  </a:lnTo>
                  <a:lnTo>
                    <a:pt x="2468" y="3402"/>
                  </a:lnTo>
                  <a:lnTo>
                    <a:pt x="2474" y="3404"/>
                  </a:lnTo>
                  <a:lnTo>
                    <a:pt x="2476" y="3404"/>
                  </a:lnTo>
                  <a:lnTo>
                    <a:pt x="2476" y="3402"/>
                  </a:lnTo>
                  <a:lnTo>
                    <a:pt x="2478" y="3402"/>
                  </a:lnTo>
                  <a:lnTo>
                    <a:pt x="2480" y="3400"/>
                  </a:lnTo>
                  <a:lnTo>
                    <a:pt x="2480" y="3398"/>
                  </a:lnTo>
                  <a:lnTo>
                    <a:pt x="2482" y="3396"/>
                  </a:lnTo>
                  <a:lnTo>
                    <a:pt x="2482" y="3394"/>
                  </a:lnTo>
                  <a:lnTo>
                    <a:pt x="2482" y="3392"/>
                  </a:lnTo>
                  <a:lnTo>
                    <a:pt x="2482" y="3388"/>
                  </a:lnTo>
                  <a:lnTo>
                    <a:pt x="2480" y="3386"/>
                  </a:lnTo>
                  <a:lnTo>
                    <a:pt x="2482" y="3384"/>
                  </a:lnTo>
                  <a:lnTo>
                    <a:pt x="2480" y="3384"/>
                  </a:lnTo>
                  <a:lnTo>
                    <a:pt x="2478" y="3384"/>
                  </a:lnTo>
                  <a:lnTo>
                    <a:pt x="2478" y="3386"/>
                  </a:lnTo>
                  <a:lnTo>
                    <a:pt x="2476" y="3388"/>
                  </a:lnTo>
                  <a:lnTo>
                    <a:pt x="2472" y="3388"/>
                  </a:lnTo>
                  <a:lnTo>
                    <a:pt x="2470" y="3388"/>
                  </a:lnTo>
                  <a:lnTo>
                    <a:pt x="2468" y="3382"/>
                  </a:lnTo>
                  <a:lnTo>
                    <a:pt x="2466" y="3378"/>
                  </a:lnTo>
                  <a:lnTo>
                    <a:pt x="2468" y="3374"/>
                  </a:lnTo>
                  <a:lnTo>
                    <a:pt x="2468" y="3372"/>
                  </a:lnTo>
                  <a:lnTo>
                    <a:pt x="2466" y="3370"/>
                  </a:lnTo>
                  <a:lnTo>
                    <a:pt x="2464" y="3370"/>
                  </a:lnTo>
                  <a:lnTo>
                    <a:pt x="2464" y="3374"/>
                  </a:lnTo>
                  <a:lnTo>
                    <a:pt x="2462" y="3378"/>
                  </a:lnTo>
                  <a:lnTo>
                    <a:pt x="2462" y="3380"/>
                  </a:lnTo>
                  <a:lnTo>
                    <a:pt x="2460" y="3380"/>
                  </a:lnTo>
                  <a:lnTo>
                    <a:pt x="2456" y="3380"/>
                  </a:lnTo>
                  <a:lnTo>
                    <a:pt x="2452" y="3382"/>
                  </a:lnTo>
                  <a:lnTo>
                    <a:pt x="2450" y="3384"/>
                  </a:lnTo>
                  <a:lnTo>
                    <a:pt x="2446" y="3384"/>
                  </a:lnTo>
                  <a:lnTo>
                    <a:pt x="2444" y="3384"/>
                  </a:lnTo>
                  <a:lnTo>
                    <a:pt x="2444" y="3388"/>
                  </a:lnTo>
                  <a:lnTo>
                    <a:pt x="2442" y="3394"/>
                  </a:lnTo>
                  <a:lnTo>
                    <a:pt x="2434" y="3388"/>
                  </a:lnTo>
                  <a:lnTo>
                    <a:pt x="2422" y="3378"/>
                  </a:lnTo>
                  <a:lnTo>
                    <a:pt x="2414" y="3368"/>
                  </a:lnTo>
                  <a:lnTo>
                    <a:pt x="2410" y="3364"/>
                  </a:lnTo>
                  <a:lnTo>
                    <a:pt x="2410" y="3358"/>
                  </a:lnTo>
                  <a:lnTo>
                    <a:pt x="2410" y="3354"/>
                  </a:lnTo>
                  <a:lnTo>
                    <a:pt x="2408" y="3352"/>
                  </a:lnTo>
                  <a:lnTo>
                    <a:pt x="2402" y="3350"/>
                  </a:lnTo>
                  <a:lnTo>
                    <a:pt x="2394" y="3350"/>
                  </a:lnTo>
                  <a:lnTo>
                    <a:pt x="2392" y="3348"/>
                  </a:lnTo>
                  <a:lnTo>
                    <a:pt x="2392" y="3344"/>
                  </a:lnTo>
                  <a:lnTo>
                    <a:pt x="2390" y="3338"/>
                  </a:lnTo>
                  <a:lnTo>
                    <a:pt x="2386" y="3330"/>
                  </a:lnTo>
                  <a:lnTo>
                    <a:pt x="2382" y="3320"/>
                  </a:lnTo>
                  <a:lnTo>
                    <a:pt x="2376" y="3302"/>
                  </a:lnTo>
                  <a:lnTo>
                    <a:pt x="2370" y="3290"/>
                  </a:lnTo>
                  <a:lnTo>
                    <a:pt x="2366" y="3284"/>
                  </a:lnTo>
                  <a:lnTo>
                    <a:pt x="2364" y="3280"/>
                  </a:lnTo>
                  <a:lnTo>
                    <a:pt x="2362" y="3270"/>
                  </a:lnTo>
                  <a:lnTo>
                    <a:pt x="2360" y="3266"/>
                  </a:lnTo>
                  <a:lnTo>
                    <a:pt x="2358" y="3264"/>
                  </a:lnTo>
                  <a:lnTo>
                    <a:pt x="2352" y="3262"/>
                  </a:lnTo>
                  <a:lnTo>
                    <a:pt x="2346" y="3260"/>
                  </a:lnTo>
                  <a:lnTo>
                    <a:pt x="2346" y="3258"/>
                  </a:lnTo>
                  <a:lnTo>
                    <a:pt x="2346" y="3254"/>
                  </a:lnTo>
                  <a:lnTo>
                    <a:pt x="2350" y="3250"/>
                  </a:lnTo>
                  <a:lnTo>
                    <a:pt x="2354" y="3248"/>
                  </a:lnTo>
                  <a:lnTo>
                    <a:pt x="2360" y="3250"/>
                  </a:lnTo>
                  <a:lnTo>
                    <a:pt x="2362" y="3248"/>
                  </a:lnTo>
                  <a:lnTo>
                    <a:pt x="2362" y="3246"/>
                  </a:lnTo>
                  <a:lnTo>
                    <a:pt x="2354" y="3228"/>
                  </a:lnTo>
                  <a:lnTo>
                    <a:pt x="2354" y="3224"/>
                  </a:lnTo>
                  <a:lnTo>
                    <a:pt x="2356" y="3224"/>
                  </a:lnTo>
                  <a:lnTo>
                    <a:pt x="2364" y="3226"/>
                  </a:lnTo>
                  <a:lnTo>
                    <a:pt x="2372" y="3230"/>
                  </a:lnTo>
                  <a:lnTo>
                    <a:pt x="2376" y="3232"/>
                  </a:lnTo>
                  <a:lnTo>
                    <a:pt x="2378" y="3230"/>
                  </a:lnTo>
                  <a:lnTo>
                    <a:pt x="2384" y="3226"/>
                  </a:lnTo>
                  <a:lnTo>
                    <a:pt x="2390" y="3226"/>
                  </a:lnTo>
                  <a:lnTo>
                    <a:pt x="2392" y="3224"/>
                  </a:lnTo>
                  <a:lnTo>
                    <a:pt x="2394" y="3216"/>
                  </a:lnTo>
                  <a:lnTo>
                    <a:pt x="2396" y="3212"/>
                  </a:lnTo>
                  <a:lnTo>
                    <a:pt x="2398" y="3212"/>
                  </a:lnTo>
                  <a:lnTo>
                    <a:pt x="2406" y="3218"/>
                  </a:lnTo>
                  <a:lnTo>
                    <a:pt x="2412" y="3222"/>
                  </a:lnTo>
                  <a:lnTo>
                    <a:pt x="2416" y="3224"/>
                  </a:lnTo>
                  <a:lnTo>
                    <a:pt x="2424" y="3224"/>
                  </a:lnTo>
                  <a:lnTo>
                    <a:pt x="2430" y="3222"/>
                  </a:lnTo>
                  <a:lnTo>
                    <a:pt x="2436" y="3218"/>
                  </a:lnTo>
                  <a:lnTo>
                    <a:pt x="2438" y="3218"/>
                  </a:lnTo>
                  <a:lnTo>
                    <a:pt x="2440" y="3220"/>
                  </a:lnTo>
                  <a:lnTo>
                    <a:pt x="2442" y="3222"/>
                  </a:lnTo>
                  <a:lnTo>
                    <a:pt x="2444" y="3232"/>
                  </a:lnTo>
                  <a:lnTo>
                    <a:pt x="2448" y="3238"/>
                  </a:lnTo>
                  <a:lnTo>
                    <a:pt x="2452" y="3244"/>
                  </a:lnTo>
                  <a:lnTo>
                    <a:pt x="2452" y="3220"/>
                  </a:lnTo>
                  <a:lnTo>
                    <a:pt x="2414" y="3146"/>
                  </a:lnTo>
                  <a:lnTo>
                    <a:pt x="2378" y="3050"/>
                  </a:lnTo>
                  <a:lnTo>
                    <a:pt x="2372" y="3006"/>
                  </a:lnTo>
                  <a:lnTo>
                    <a:pt x="2378" y="2910"/>
                  </a:lnTo>
                  <a:lnTo>
                    <a:pt x="2378" y="2868"/>
                  </a:lnTo>
                  <a:lnTo>
                    <a:pt x="2392" y="2778"/>
                  </a:lnTo>
                  <a:lnTo>
                    <a:pt x="2386" y="2780"/>
                  </a:lnTo>
                  <a:lnTo>
                    <a:pt x="2382" y="2780"/>
                  </a:lnTo>
                  <a:lnTo>
                    <a:pt x="2380" y="2778"/>
                  </a:lnTo>
                  <a:lnTo>
                    <a:pt x="2380" y="2776"/>
                  </a:lnTo>
                  <a:lnTo>
                    <a:pt x="2378" y="2770"/>
                  </a:lnTo>
                  <a:lnTo>
                    <a:pt x="2376" y="2768"/>
                  </a:lnTo>
                  <a:lnTo>
                    <a:pt x="2374" y="2768"/>
                  </a:lnTo>
                  <a:lnTo>
                    <a:pt x="2376" y="2768"/>
                  </a:lnTo>
                  <a:lnTo>
                    <a:pt x="2378" y="2770"/>
                  </a:lnTo>
                  <a:lnTo>
                    <a:pt x="2380" y="2776"/>
                  </a:lnTo>
                  <a:lnTo>
                    <a:pt x="2380" y="2778"/>
                  </a:lnTo>
                  <a:lnTo>
                    <a:pt x="2382" y="2780"/>
                  </a:lnTo>
                  <a:lnTo>
                    <a:pt x="2386" y="2780"/>
                  </a:lnTo>
                  <a:lnTo>
                    <a:pt x="2392" y="2778"/>
                  </a:lnTo>
                  <a:lnTo>
                    <a:pt x="2390" y="2764"/>
                  </a:lnTo>
                  <a:lnTo>
                    <a:pt x="2394" y="2746"/>
                  </a:lnTo>
                  <a:lnTo>
                    <a:pt x="2390" y="2726"/>
                  </a:lnTo>
                  <a:lnTo>
                    <a:pt x="2386" y="2674"/>
                  </a:lnTo>
                  <a:lnTo>
                    <a:pt x="2384" y="2658"/>
                  </a:lnTo>
                  <a:lnTo>
                    <a:pt x="2386" y="2626"/>
                  </a:lnTo>
                  <a:lnTo>
                    <a:pt x="2360" y="2586"/>
                  </a:lnTo>
                  <a:lnTo>
                    <a:pt x="2336" y="2534"/>
                  </a:lnTo>
                  <a:lnTo>
                    <a:pt x="2284" y="2470"/>
                  </a:lnTo>
                  <a:lnTo>
                    <a:pt x="2274" y="2434"/>
                  </a:lnTo>
                  <a:lnTo>
                    <a:pt x="2302" y="2390"/>
                  </a:lnTo>
                  <a:lnTo>
                    <a:pt x="2334" y="2368"/>
                  </a:lnTo>
                  <a:lnTo>
                    <a:pt x="2352" y="2336"/>
                  </a:lnTo>
                  <a:lnTo>
                    <a:pt x="2346" y="2304"/>
                  </a:lnTo>
                  <a:lnTo>
                    <a:pt x="2318" y="2270"/>
                  </a:lnTo>
                  <a:lnTo>
                    <a:pt x="2280" y="2246"/>
                  </a:lnTo>
                  <a:lnTo>
                    <a:pt x="2264" y="2186"/>
                  </a:lnTo>
                  <a:lnTo>
                    <a:pt x="2274" y="2140"/>
                  </a:lnTo>
                  <a:lnTo>
                    <a:pt x="2288" y="2090"/>
                  </a:lnTo>
                  <a:lnTo>
                    <a:pt x="2290" y="2086"/>
                  </a:lnTo>
                  <a:lnTo>
                    <a:pt x="2296" y="2086"/>
                  </a:lnTo>
                  <a:lnTo>
                    <a:pt x="2308" y="2088"/>
                  </a:lnTo>
                  <a:lnTo>
                    <a:pt x="2328" y="2096"/>
                  </a:lnTo>
                  <a:lnTo>
                    <a:pt x="2370" y="2082"/>
                  </a:lnTo>
                  <a:lnTo>
                    <a:pt x="2376" y="2058"/>
                  </a:lnTo>
                  <a:lnTo>
                    <a:pt x="2440" y="2024"/>
                  </a:lnTo>
                  <a:lnTo>
                    <a:pt x="2384" y="1780"/>
                  </a:lnTo>
                  <a:lnTo>
                    <a:pt x="2264" y="1588"/>
                  </a:lnTo>
                  <a:lnTo>
                    <a:pt x="2204" y="1444"/>
                  </a:lnTo>
                  <a:lnTo>
                    <a:pt x="2204" y="1264"/>
                  </a:lnTo>
                  <a:lnTo>
                    <a:pt x="2212" y="1228"/>
                  </a:lnTo>
                  <a:lnTo>
                    <a:pt x="2224" y="1194"/>
                  </a:lnTo>
                  <a:lnTo>
                    <a:pt x="2232" y="1174"/>
                  </a:lnTo>
                  <a:lnTo>
                    <a:pt x="2240" y="1156"/>
                  </a:lnTo>
                  <a:lnTo>
                    <a:pt x="2248" y="1138"/>
                  </a:lnTo>
                  <a:lnTo>
                    <a:pt x="2258" y="1112"/>
                  </a:lnTo>
                  <a:lnTo>
                    <a:pt x="2282" y="1046"/>
                  </a:lnTo>
                  <a:lnTo>
                    <a:pt x="2276" y="1048"/>
                  </a:lnTo>
                  <a:lnTo>
                    <a:pt x="2274" y="1046"/>
                  </a:lnTo>
                  <a:lnTo>
                    <a:pt x="2270" y="1038"/>
                  </a:lnTo>
                  <a:lnTo>
                    <a:pt x="2266" y="1032"/>
                  </a:lnTo>
                  <a:lnTo>
                    <a:pt x="2262" y="1026"/>
                  </a:lnTo>
                  <a:lnTo>
                    <a:pt x="2256" y="1018"/>
                  </a:lnTo>
                  <a:lnTo>
                    <a:pt x="2246" y="1014"/>
                  </a:lnTo>
                  <a:lnTo>
                    <a:pt x="2236" y="1006"/>
                  </a:lnTo>
                  <a:lnTo>
                    <a:pt x="2234" y="1004"/>
                  </a:lnTo>
                  <a:lnTo>
                    <a:pt x="2232" y="1000"/>
                  </a:lnTo>
                  <a:lnTo>
                    <a:pt x="2234" y="998"/>
                  </a:lnTo>
                  <a:lnTo>
                    <a:pt x="2234" y="994"/>
                  </a:lnTo>
                  <a:lnTo>
                    <a:pt x="2242" y="988"/>
                  </a:lnTo>
                  <a:lnTo>
                    <a:pt x="2250" y="982"/>
                  </a:lnTo>
                  <a:lnTo>
                    <a:pt x="2262" y="978"/>
                  </a:lnTo>
                  <a:lnTo>
                    <a:pt x="2274" y="974"/>
                  </a:lnTo>
                  <a:lnTo>
                    <a:pt x="2286" y="974"/>
                  </a:lnTo>
                  <a:lnTo>
                    <a:pt x="2292" y="974"/>
                  </a:lnTo>
                  <a:lnTo>
                    <a:pt x="2296" y="972"/>
                  </a:lnTo>
                  <a:lnTo>
                    <a:pt x="2298" y="968"/>
                  </a:lnTo>
                  <a:lnTo>
                    <a:pt x="2300" y="966"/>
                  </a:lnTo>
                  <a:lnTo>
                    <a:pt x="2298" y="956"/>
                  </a:lnTo>
                  <a:lnTo>
                    <a:pt x="2294" y="946"/>
                  </a:lnTo>
                  <a:lnTo>
                    <a:pt x="2284" y="936"/>
                  </a:lnTo>
                  <a:lnTo>
                    <a:pt x="2272" y="928"/>
                  </a:lnTo>
                  <a:lnTo>
                    <a:pt x="2258" y="922"/>
                  </a:lnTo>
                  <a:lnTo>
                    <a:pt x="2250" y="922"/>
                  </a:lnTo>
                  <a:lnTo>
                    <a:pt x="2242" y="920"/>
                  </a:lnTo>
                  <a:lnTo>
                    <a:pt x="2224" y="920"/>
                  </a:lnTo>
                  <a:lnTo>
                    <a:pt x="2208" y="918"/>
                  </a:lnTo>
                  <a:lnTo>
                    <a:pt x="2182" y="912"/>
                  </a:lnTo>
                  <a:lnTo>
                    <a:pt x="2174" y="912"/>
                  </a:lnTo>
                  <a:lnTo>
                    <a:pt x="2172" y="912"/>
                  </a:lnTo>
                  <a:lnTo>
                    <a:pt x="2172" y="914"/>
                  </a:lnTo>
                  <a:lnTo>
                    <a:pt x="2174" y="918"/>
                  </a:lnTo>
                  <a:lnTo>
                    <a:pt x="2186" y="928"/>
                  </a:lnTo>
                  <a:lnTo>
                    <a:pt x="2192" y="934"/>
                  </a:lnTo>
                  <a:lnTo>
                    <a:pt x="2196" y="942"/>
                  </a:lnTo>
                  <a:lnTo>
                    <a:pt x="2198" y="948"/>
                  </a:lnTo>
                  <a:lnTo>
                    <a:pt x="2200" y="954"/>
                  </a:lnTo>
                  <a:lnTo>
                    <a:pt x="2196" y="966"/>
                  </a:lnTo>
                  <a:lnTo>
                    <a:pt x="2192" y="978"/>
                  </a:lnTo>
                  <a:lnTo>
                    <a:pt x="2188" y="990"/>
                  </a:lnTo>
                  <a:lnTo>
                    <a:pt x="2186" y="1000"/>
                  </a:lnTo>
                  <a:lnTo>
                    <a:pt x="2186" y="1006"/>
                  </a:lnTo>
                  <a:lnTo>
                    <a:pt x="2188" y="1012"/>
                  </a:lnTo>
                  <a:lnTo>
                    <a:pt x="2194" y="1016"/>
                  </a:lnTo>
                  <a:lnTo>
                    <a:pt x="2200" y="1022"/>
                  </a:lnTo>
                  <a:lnTo>
                    <a:pt x="2212" y="1032"/>
                  </a:lnTo>
                  <a:lnTo>
                    <a:pt x="2216" y="1036"/>
                  </a:lnTo>
                  <a:lnTo>
                    <a:pt x="2218" y="1040"/>
                  </a:lnTo>
                  <a:lnTo>
                    <a:pt x="2216" y="1046"/>
                  </a:lnTo>
                  <a:lnTo>
                    <a:pt x="2214" y="1054"/>
                  </a:lnTo>
                  <a:lnTo>
                    <a:pt x="2208" y="1062"/>
                  </a:lnTo>
                  <a:lnTo>
                    <a:pt x="2204" y="1072"/>
                  </a:lnTo>
                  <a:lnTo>
                    <a:pt x="2200" y="1084"/>
                  </a:lnTo>
                  <a:lnTo>
                    <a:pt x="2202" y="1098"/>
                  </a:lnTo>
                  <a:lnTo>
                    <a:pt x="2202" y="1106"/>
                  </a:lnTo>
                  <a:lnTo>
                    <a:pt x="2200" y="1104"/>
                  </a:lnTo>
                  <a:lnTo>
                    <a:pt x="2192" y="1096"/>
                  </a:lnTo>
                  <a:lnTo>
                    <a:pt x="2180" y="1084"/>
                  </a:lnTo>
                  <a:lnTo>
                    <a:pt x="2166" y="1072"/>
                  </a:lnTo>
                  <a:lnTo>
                    <a:pt x="2156" y="1068"/>
                  </a:lnTo>
                  <a:lnTo>
                    <a:pt x="2148" y="1066"/>
                  </a:lnTo>
                  <a:lnTo>
                    <a:pt x="2136" y="1064"/>
                  </a:lnTo>
                  <a:lnTo>
                    <a:pt x="2126" y="1066"/>
                  </a:lnTo>
                  <a:lnTo>
                    <a:pt x="2114" y="1070"/>
                  </a:lnTo>
                  <a:lnTo>
                    <a:pt x="2102" y="1076"/>
                  </a:lnTo>
                  <a:lnTo>
                    <a:pt x="2078" y="1092"/>
                  </a:lnTo>
                  <a:lnTo>
                    <a:pt x="2056" y="1104"/>
                  </a:lnTo>
                  <a:lnTo>
                    <a:pt x="2040" y="1114"/>
                  </a:lnTo>
                  <a:lnTo>
                    <a:pt x="2028" y="1122"/>
                  </a:lnTo>
                  <a:lnTo>
                    <a:pt x="2022" y="1130"/>
                  </a:lnTo>
                  <a:lnTo>
                    <a:pt x="2020" y="1134"/>
                  </a:lnTo>
                  <a:lnTo>
                    <a:pt x="2022" y="1140"/>
                  </a:lnTo>
                  <a:lnTo>
                    <a:pt x="2026" y="1150"/>
                  </a:lnTo>
                  <a:lnTo>
                    <a:pt x="2040" y="1166"/>
                  </a:lnTo>
                  <a:lnTo>
                    <a:pt x="2052" y="1180"/>
                  </a:lnTo>
                  <a:lnTo>
                    <a:pt x="2054" y="1186"/>
                  </a:lnTo>
                  <a:lnTo>
                    <a:pt x="2054" y="1192"/>
                  </a:lnTo>
                  <a:lnTo>
                    <a:pt x="2054" y="1196"/>
                  </a:lnTo>
                  <a:lnTo>
                    <a:pt x="2050" y="1198"/>
                  </a:lnTo>
                  <a:lnTo>
                    <a:pt x="2046" y="1200"/>
                  </a:lnTo>
                  <a:lnTo>
                    <a:pt x="2040" y="1202"/>
                  </a:lnTo>
                  <a:lnTo>
                    <a:pt x="2026" y="1202"/>
                  </a:lnTo>
                  <a:lnTo>
                    <a:pt x="2006" y="1198"/>
                  </a:lnTo>
                  <a:lnTo>
                    <a:pt x="1984" y="1190"/>
                  </a:lnTo>
                  <a:lnTo>
                    <a:pt x="1958" y="1180"/>
                  </a:lnTo>
                  <a:lnTo>
                    <a:pt x="1934" y="1170"/>
                  </a:lnTo>
                  <a:lnTo>
                    <a:pt x="1916" y="1164"/>
                  </a:lnTo>
                  <a:lnTo>
                    <a:pt x="1900" y="1162"/>
                  </a:lnTo>
                  <a:lnTo>
                    <a:pt x="1892" y="1164"/>
                  </a:lnTo>
                  <a:lnTo>
                    <a:pt x="1888" y="1166"/>
                  </a:lnTo>
                  <a:lnTo>
                    <a:pt x="1886" y="1170"/>
                  </a:lnTo>
                  <a:lnTo>
                    <a:pt x="1886" y="1176"/>
                  </a:lnTo>
                  <a:lnTo>
                    <a:pt x="1892" y="1186"/>
                  </a:lnTo>
                  <a:lnTo>
                    <a:pt x="1900" y="1196"/>
                  </a:lnTo>
                  <a:lnTo>
                    <a:pt x="1912" y="1206"/>
                  </a:lnTo>
                  <a:lnTo>
                    <a:pt x="1924" y="1214"/>
                  </a:lnTo>
                  <a:lnTo>
                    <a:pt x="1946" y="1222"/>
                  </a:lnTo>
                  <a:lnTo>
                    <a:pt x="1954" y="1226"/>
                  </a:lnTo>
                  <a:lnTo>
                    <a:pt x="1956" y="1228"/>
                  </a:lnTo>
                  <a:lnTo>
                    <a:pt x="1956" y="1232"/>
                  </a:lnTo>
                  <a:lnTo>
                    <a:pt x="1952" y="1238"/>
                  </a:lnTo>
                  <a:lnTo>
                    <a:pt x="1940" y="1246"/>
                  </a:lnTo>
                  <a:lnTo>
                    <a:pt x="1926" y="1252"/>
                  </a:lnTo>
                  <a:lnTo>
                    <a:pt x="1920" y="1252"/>
                  </a:lnTo>
                  <a:lnTo>
                    <a:pt x="1916" y="1252"/>
                  </a:lnTo>
                  <a:lnTo>
                    <a:pt x="1908" y="1248"/>
                  </a:lnTo>
                  <a:lnTo>
                    <a:pt x="1902" y="1240"/>
                  </a:lnTo>
                  <a:lnTo>
                    <a:pt x="1894" y="1232"/>
                  </a:lnTo>
                  <a:lnTo>
                    <a:pt x="1886" y="1224"/>
                  </a:lnTo>
                  <a:lnTo>
                    <a:pt x="1874" y="1216"/>
                  </a:lnTo>
                  <a:lnTo>
                    <a:pt x="1868" y="1212"/>
                  </a:lnTo>
                  <a:lnTo>
                    <a:pt x="1858" y="1210"/>
                  </a:lnTo>
                  <a:lnTo>
                    <a:pt x="1844" y="1206"/>
                  </a:lnTo>
                  <a:lnTo>
                    <a:pt x="1836" y="1202"/>
                  </a:lnTo>
                  <a:lnTo>
                    <a:pt x="1832" y="1196"/>
                  </a:lnTo>
                  <a:lnTo>
                    <a:pt x="1832" y="1188"/>
                  </a:lnTo>
                  <a:lnTo>
                    <a:pt x="1832" y="1182"/>
                  </a:lnTo>
                  <a:lnTo>
                    <a:pt x="1830" y="1174"/>
                  </a:lnTo>
                  <a:lnTo>
                    <a:pt x="1826" y="1164"/>
                  </a:lnTo>
                  <a:lnTo>
                    <a:pt x="1818" y="1156"/>
                  </a:lnTo>
                  <a:lnTo>
                    <a:pt x="1814" y="1152"/>
                  </a:lnTo>
                  <a:lnTo>
                    <a:pt x="1812" y="1148"/>
                  </a:lnTo>
                  <a:lnTo>
                    <a:pt x="1812" y="1144"/>
                  </a:lnTo>
                  <a:lnTo>
                    <a:pt x="1812" y="1140"/>
                  </a:lnTo>
                  <a:lnTo>
                    <a:pt x="1816" y="1134"/>
                  </a:lnTo>
                  <a:lnTo>
                    <a:pt x="1822" y="1128"/>
                  </a:lnTo>
                  <a:lnTo>
                    <a:pt x="1826" y="1122"/>
                  </a:lnTo>
                  <a:lnTo>
                    <a:pt x="1830" y="1114"/>
                  </a:lnTo>
                  <a:lnTo>
                    <a:pt x="1828" y="1110"/>
                  </a:lnTo>
                  <a:lnTo>
                    <a:pt x="1826" y="1106"/>
                  </a:lnTo>
                  <a:lnTo>
                    <a:pt x="1822" y="1100"/>
                  </a:lnTo>
                  <a:lnTo>
                    <a:pt x="1816" y="1096"/>
                  </a:lnTo>
                  <a:lnTo>
                    <a:pt x="1800" y="1084"/>
                  </a:lnTo>
                  <a:lnTo>
                    <a:pt x="1784" y="1076"/>
                  </a:lnTo>
                  <a:lnTo>
                    <a:pt x="1758" y="1060"/>
                  </a:lnTo>
                  <a:lnTo>
                    <a:pt x="1746" y="1054"/>
                  </a:lnTo>
                  <a:lnTo>
                    <a:pt x="1738" y="1046"/>
                  </a:lnTo>
                  <a:lnTo>
                    <a:pt x="1730" y="1036"/>
                  </a:lnTo>
                  <a:lnTo>
                    <a:pt x="1726" y="1026"/>
                  </a:lnTo>
                  <a:lnTo>
                    <a:pt x="1724" y="1018"/>
                  </a:lnTo>
                  <a:lnTo>
                    <a:pt x="1726" y="1016"/>
                  </a:lnTo>
                  <a:lnTo>
                    <a:pt x="1736" y="1026"/>
                  </a:lnTo>
                  <a:lnTo>
                    <a:pt x="1746" y="1036"/>
                  </a:lnTo>
                  <a:lnTo>
                    <a:pt x="1762" y="1044"/>
                  </a:lnTo>
                  <a:lnTo>
                    <a:pt x="1782" y="1054"/>
                  </a:lnTo>
                  <a:lnTo>
                    <a:pt x="1808" y="1060"/>
                  </a:lnTo>
                  <a:lnTo>
                    <a:pt x="1836" y="1066"/>
                  </a:lnTo>
                  <a:lnTo>
                    <a:pt x="1864" y="1074"/>
                  </a:lnTo>
                  <a:lnTo>
                    <a:pt x="1920" y="1092"/>
                  </a:lnTo>
                  <a:lnTo>
                    <a:pt x="1948" y="1098"/>
                  </a:lnTo>
                  <a:lnTo>
                    <a:pt x="1962" y="1100"/>
                  </a:lnTo>
                  <a:lnTo>
                    <a:pt x="1976" y="1100"/>
                  </a:lnTo>
                  <a:lnTo>
                    <a:pt x="1990" y="1098"/>
                  </a:lnTo>
                  <a:lnTo>
                    <a:pt x="2002" y="1096"/>
                  </a:lnTo>
                  <a:lnTo>
                    <a:pt x="2016" y="1092"/>
                  </a:lnTo>
                  <a:lnTo>
                    <a:pt x="2030" y="1084"/>
                  </a:lnTo>
                  <a:lnTo>
                    <a:pt x="2052" y="1070"/>
                  </a:lnTo>
                  <a:lnTo>
                    <a:pt x="2072" y="1056"/>
                  </a:lnTo>
                  <a:lnTo>
                    <a:pt x="2084" y="1042"/>
                  </a:lnTo>
                  <a:lnTo>
                    <a:pt x="2090" y="1036"/>
                  </a:lnTo>
                  <a:lnTo>
                    <a:pt x="2092" y="1030"/>
                  </a:lnTo>
                  <a:lnTo>
                    <a:pt x="2094" y="1022"/>
                  </a:lnTo>
                  <a:lnTo>
                    <a:pt x="2092" y="1016"/>
                  </a:lnTo>
                  <a:lnTo>
                    <a:pt x="2090" y="1010"/>
                  </a:lnTo>
                  <a:lnTo>
                    <a:pt x="2086" y="1002"/>
                  </a:lnTo>
                  <a:lnTo>
                    <a:pt x="2080" y="994"/>
                  </a:lnTo>
                  <a:lnTo>
                    <a:pt x="2072" y="988"/>
                  </a:lnTo>
                  <a:lnTo>
                    <a:pt x="2050" y="970"/>
                  </a:lnTo>
                  <a:lnTo>
                    <a:pt x="2010" y="946"/>
                  </a:lnTo>
                  <a:lnTo>
                    <a:pt x="1982" y="934"/>
                  </a:lnTo>
                  <a:lnTo>
                    <a:pt x="1954" y="920"/>
                  </a:lnTo>
                  <a:lnTo>
                    <a:pt x="1910" y="896"/>
                  </a:lnTo>
                  <a:lnTo>
                    <a:pt x="1884" y="882"/>
                  </a:lnTo>
                  <a:lnTo>
                    <a:pt x="1868" y="874"/>
                  </a:lnTo>
                  <a:lnTo>
                    <a:pt x="1854" y="870"/>
                  </a:lnTo>
                  <a:lnTo>
                    <a:pt x="1844" y="870"/>
                  </a:lnTo>
                  <a:lnTo>
                    <a:pt x="1834" y="872"/>
                  </a:lnTo>
                  <a:lnTo>
                    <a:pt x="1822" y="872"/>
                  </a:lnTo>
                  <a:lnTo>
                    <a:pt x="1808" y="870"/>
                  </a:lnTo>
                  <a:lnTo>
                    <a:pt x="1786" y="866"/>
                  </a:lnTo>
                  <a:lnTo>
                    <a:pt x="1768" y="858"/>
                  </a:lnTo>
                  <a:lnTo>
                    <a:pt x="1758" y="852"/>
                  </a:lnTo>
                  <a:lnTo>
                    <a:pt x="1756" y="850"/>
                  </a:lnTo>
                  <a:lnTo>
                    <a:pt x="1756" y="846"/>
                  </a:lnTo>
                  <a:lnTo>
                    <a:pt x="1758" y="844"/>
                  </a:lnTo>
                  <a:lnTo>
                    <a:pt x="1758" y="840"/>
                  </a:lnTo>
                  <a:lnTo>
                    <a:pt x="1752" y="834"/>
                  </a:lnTo>
                  <a:lnTo>
                    <a:pt x="1740" y="828"/>
                  </a:lnTo>
                  <a:lnTo>
                    <a:pt x="1726" y="824"/>
                  </a:lnTo>
                  <a:lnTo>
                    <a:pt x="1718" y="824"/>
                  </a:lnTo>
                  <a:lnTo>
                    <a:pt x="1712" y="826"/>
                  </a:lnTo>
                  <a:lnTo>
                    <a:pt x="1710" y="830"/>
                  </a:lnTo>
                  <a:lnTo>
                    <a:pt x="1706" y="834"/>
                  </a:lnTo>
                  <a:lnTo>
                    <a:pt x="1698" y="838"/>
                  </a:lnTo>
                  <a:lnTo>
                    <a:pt x="1686" y="838"/>
                  </a:lnTo>
                  <a:lnTo>
                    <a:pt x="1666" y="834"/>
                  </a:lnTo>
                  <a:lnTo>
                    <a:pt x="1658" y="832"/>
                  </a:lnTo>
                  <a:lnTo>
                    <a:pt x="1652" y="832"/>
                  </a:lnTo>
                  <a:lnTo>
                    <a:pt x="1648" y="832"/>
                  </a:lnTo>
                  <a:lnTo>
                    <a:pt x="1644" y="828"/>
                  </a:lnTo>
                  <a:lnTo>
                    <a:pt x="1640" y="828"/>
                  </a:lnTo>
                  <a:lnTo>
                    <a:pt x="1638" y="830"/>
                  </a:lnTo>
                  <a:lnTo>
                    <a:pt x="1636" y="834"/>
                  </a:lnTo>
                  <a:lnTo>
                    <a:pt x="1630" y="836"/>
                  </a:lnTo>
                  <a:lnTo>
                    <a:pt x="1620" y="838"/>
                  </a:lnTo>
                  <a:lnTo>
                    <a:pt x="1618" y="838"/>
                  </a:lnTo>
                  <a:lnTo>
                    <a:pt x="1618" y="834"/>
                  </a:lnTo>
                  <a:lnTo>
                    <a:pt x="1622" y="830"/>
                  </a:lnTo>
                  <a:lnTo>
                    <a:pt x="1622" y="826"/>
                  </a:lnTo>
                  <a:lnTo>
                    <a:pt x="1620" y="822"/>
                  </a:lnTo>
                  <a:lnTo>
                    <a:pt x="1618" y="820"/>
                  </a:lnTo>
                  <a:lnTo>
                    <a:pt x="1614" y="818"/>
                  </a:lnTo>
                  <a:lnTo>
                    <a:pt x="1608" y="818"/>
                  </a:lnTo>
                  <a:lnTo>
                    <a:pt x="1598" y="816"/>
                  </a:lnTo>
                  <a:lnTo>
                    <a:pt x="1590" y="814"/>
                  </a:lnTo>
                  <a:lnTo>
                    <a:pt x="1586" y="812"/>
                  </a:lnTo>
                  <a:lnTo>
                    <a:pt x="1580" y="810"/>
                  </a:lnTo>
                  <a:lnTo>
                    <a:pt x="1576" y="810"/>
                  </a:lnTo>
                  <a:lnTo>
                    <a:pt x="1580" y="808"/>
                  </a:lnTo>
                  <a:lnTo>
                    <a:pt x="1592" y="808"/>
                  </a:lnTo>
                  <a:lnTo>
                    <a:pt x="1612" y="812"/>
                  </a:lnTo>
                  <a:lnTo>
                    <a:pt x="1624" y="812"/>
                  </a:lnTo>
                  <a:lnTo>
                    <a:pt x="1634" y="812"/>
                  </a:lnTo>
                  <a:lnTo>
                    <a:pt x="1640" y="810"/>
                  </a:lnTo>
                  <a:lnTo>
                    <a:pt x="1646" y="808"/>
                  </a:lnTo>
                  <a:lnTo>
                    <a:pt x="1654" y="800"/>
                  </a:lnTo>
                  <a:lnTo>
                    <a:pt x="1658" y="800"/>
                  </a:lnTo>
                  <a:lnTo>
                    <a:pt x="1662" y="800"/>
                  </a:lnTo>
                  <a:lnTo>
                    <a:pt x="1668" y="800"/>
                  </a:lnTo>
                  <a:lnTo>
                    <a:pt x="1672" y="798"/>
                  </a:lnTo>
                  <a:lnTo>
                    <a:pt x="1674" y="796"/>
                  </a:lnTo>
                  <a:lnTo>
                    <a:pt x="1676" y="794"/>
                  </a:lnTo>
                  <a:lnTo>
                    <a:pt x="1676" y="790"/>
                  </a:lnTo>
                  <a:lnTo>
                    <a:pt x="1674" y="788"/>
                  </a:lnTo>
                  <a:lnTo>
                    <a:pt x="1672" y="786"/>
                  </a:lnTo>
                  <a:lnTo>
                    <a:pt x="1668" y="786"/>
                  </a:lnTo>
                  <a:lnTo>
                    <a:pt x="1660" y="786"/>
                  </a:lnTo>
                  <a:lnTo>
                    <a:pt x="1658" y="782"/>
                  </a:lnTo>
                  <a:lnTo>
                    <a:pt x="1656" y="780"/>
                  </a:lnTo>
                  <a:lnTo>
                    <a:pt x="1650" y="778"/>
                  </a:lnTo>
                  <a:lnTo>
                    <a:pt x="1648" y="776"/>
                  </a:lnTo>
                  <a:lnTo>
                    <a:pt x="1644" y="774"/>
                  </a:lnTo>
                  <a:lnTo>
                    <a:pt x="1640" y="770"/>
                  </a:lnTo>
                  <a:lnTo>
                    <a:pt x="1636" y="766"/>
                  </a:lnTo>
                  <a:lnTo>
                    <a:pt x="1634" y="766"/>
                  </a:lnTo>
                  <a:lnTo>
                    <a:pt x="1630" y="768"/>
                  </a:lnTo>
                  <a:lnTo>
                    <a:pt x="1624" y="768"/>
                  </a:lnTo>
                  <a:lnTo>
                    <a:pt x="1624" y="766"/>
                  </a:lnTo>
                  <a:lnTo>
                    <a:pt x="1620" y="764"/>
                  </a:lnTo>
                  <a:lnTo>
                    <a:pt x="1614" y="766"/>
                  </a:lnTo>
                  <a:lnTo>
                    <a:pt x="1606" y="768"/>
                  </a:lnTo>
                  <a:lnTo>
                    <a:pt x="1606" y="764"/>
                  </a:lnTo>
                  <a:lnTo>
                    <a:pt x="1606" y="762"/>
                  </a:lnTo>
                  <a:lnTo>
                    <a:pt x="1606" y="760"/>
                  </a:lnTo>
                  <a:lnTo>
                    <a:pt x="1602" y="758"/>
                  </a:lnTo>
                  <a:lnTo>
                    <a:pt x="1596" y="756"/>
                  </a:lnTo>
                  <a:lnTo>
                    <a:pt x="1588" y="754"/>
                  </a:lnTo>
                  <a:lnTo>
                    <a:pt x="1582" y="754"/>
                  </a:lnTo>
                  <a:lnTo>
                    <a:pt x="1578" y="758"/>
                  </a:lnTo>
                  <a:lnTo>
                    <a:pt x="1574" y="760"/>
                  </a:lnTo>
                  <a:lnTo>
                    <a:pt x="1572" y="766"/>
                  </a:lnTo>
                  <a:lnTo>
                    <a:pt x="1570" y="770"/>
                  </a:lnTo>
                  <a:lnTo>
                    <a:pt x="1570" y="780"/>
                  </a:lnTo>
                  <a:lnTo>
                    <a:pt x="1572" y="786"/>
                  </a:lnTo>
                  <a:lnTo>
                    <a:pt x="1568" y="786"/>
                  </a:lnTo>
                  <a:lnTo>
                    <a:pt x="1564" y="782"/>
                  </a:lnTo>
                  <a:lnTo>
                    <a:pt x="1560" y="782"/>
                  </a:lnTo>
                  <a:lnTo>
                    <a:pt x="1558" y="782"/>
                  </a:lnTo>
                  <a:lnTo>
                    <a:pt x="1550" y="784"/>
                  </a:lnTo>
                  <a:lnTo>
                    <a:pt x="1548" y="784"/>
                  </a:lnTo>
                  <a:lnTo>
                    <a:pt x="1548" y="782"/>
                  </a:lnTo>
                  <a:lnTo>
                    <a:pt x="1554" y="778"/>
                  </a:lnTo>
                  <a:lnTo>
                    <a:pt x="1560" y="772"/>
                  </a:lnTo>
                  <a:lnTo>
                    <a:pt x="1564" y="768"/>
                  </a:lnTo>
                  <a:lnTo>
                    <a:pt x="1564" y="766"/>
                  </a:lnTo>
                  <a:lnTo>
                    <a:pt x="1562" y="766"/>
                  </a:lnTo>
                  <a:lnTo>
                    <a:pt x="1556" y="766"/>
                  </a:lnTo>
                  <a:lnTo>
                    <a:pt x="1554" y="766"/>
                  </a:lnTo>
                  <a:lnTo>
                    <a:pt x="1554" y="762"/>
                  </a:lnTo>
                  <a:lnTo>
                    <a:pt x="1558" y="758"/>
                  </a:lnTo>
                  <a:lnTo>
                    <a:pt x="1564" y="756"/>
                  </a:lnTo>
                  <a:lnTo>
                    <a:pt x="1572" y="752"/>
                  </a:lnTo>
                  <a:lnTo>
                    <a:pt x="1574" y="750"/>
                  </a:lnTo>
                  <a:lnTo>
                    <a:pt x="1574" y="748"/>
                  </a:lnTo>
                  <a:lnTo>
                    <a:pt x="1572" y="746"/>
                  </a:lnTo>
                  <a:lnTo>
                    <a:pt x="1570" y="746"/>
                  </a:lnTo>
                  <a:lnTo>
                    <a:pt x="1566" y="746"/>
                  </a:lnTo>
                  <a:lnTo>
                    <a:pt x="1562" y="746"/>
                  </a:lnTo>
                  <a:lnTo>
                    <a:pt x="1560" y="746"/>
                  </a:lnTo>
                  <a:lnTo>
                    <a:pt x="1560" y="742"/>
                  </a:lnTo>
                  <a:lnTo>
                    <a:pt x="1560" y="740"/>
                  </a:lnTo>
                  <a:lnTo>
                    <a:pt x="1558" y="740"/>
                  </a:lnTo>
                  <a:lnTo>
                    <a:pt x="1554" y="740"/>
                  </a:lnTo>
                  <a:lnTo>
                    <a:pt x="1548" y="742"/>
                  </a:lnTo>
                  <a:lnTo>
                    <a:pt x="1544" y="742"/>
                  </a:lnTo>
                  <a:lnTo>
                    <a:pt x="1540" y="740"/>
                  </a:lnTo>
                  <a:lnTo>
                    <a:pt x="1538" y="738"/>
                  </a:lnTo>
                  <a:lnTo>
                    <a:pt x="1536" y="738"/>
                  </a:lnTo>
                  <a:lnTo>
                    <a:pt x="1534" y="740"/>
                  </a:lnTo>
                  <a:lnTo>
                    <a:pt x="1532" y="744"/>
                  </a:lnTo>
                  <a:lnTo>
                    <a:pt x="1530" y="744"/>
                  </a:lnTo>
                  <a:lnTo>
                    <a:pt x="1528" y="744"/>
                  </a:lnTo>
                  <a:lnTo>
                    <a:pt x="1524" y="742"/>
                  </a:lnTo>
                  <a:lnTo>
                    <a:pt x="1522" y="744"/>
                  </a:lnTo>
                  <a:lnTo>
                    <a:pt x="1518" y="746"/>
                  </a:lnTo>
                  <a:lnTo>
                    <a:pt x="1518" y="750"/>
                  </a:lnTo>
                  <a:lnTo>
                    <a:pt x="1518" y="752"/>
                  </a:lnTo>
                  <a:lnTo>
                    <a:pt x="1520" y="752"/>
                  </a:lnTo>
                  <a:lnTo>
                    <a:pt x="1524" y="754"/>
                  </a:lnTo>
                  <a:lnTo>
                    <a:pt x="1530" y="754"/>
                  </a:lnTo>
                  <a:lnTo>
                    <a:pt x="1528" y="756"/>
                  </a:lnTo>
                  <a:lnTo>
                    <a:pt x="1522" y="760"/>
                  </a:lnTo>
                  <a:lnTo>
                    <a:pt x="1522" y="762"/>
                  </a:lnTo>
                  <a:lnTo>
                    <a:pt x="1520" y="764"/>
                  </a:lnTo>
                  <a:lnTo>
                    <a:pt x="1516" y="766"/>
                  </a:lnTo>
                  <a:lnTo>
                    <a:pt x="1516" y="768"/>
                  </a:lnTo>
                  <a:lnTo>
                    <a:pt x="1514" y="772"/>
                  </a:lnTo>
                  <a:lnTo>
                    <a:pt x="1512" y="772"/>
                  </a:lnTo>
                  <a:lnTo>
                    <a:pt x="1510" y="774"/>
                  </a:lnTo>
                  <a:lnTo>
                    <a:pt x="1510" y="780"/>
                  </a:lnTo>
                  <a:lnTo>
                    <a:pt x="1510" y="782"/>
                  </a:lnTo>
                  <a:lnTo>
                    <a:pt x="1510" y="784"/>
                  </a:lnTo>
                  <a:lnTo>
                    <a:pt x="1504" y="786"/>
                  </a:lnTo>
                  <a:lnTo>
                    <a:pt x="1496" y="790"/>
                  </a:lnTo>
                  <a:lnTo>
                    <a:pt x="1492" y="792"/>
                  </a:lnTo>
                  <a:lnTo>
                    <a:pt x="1490" y="790"/>
                  </a:lnTo>
                  <a:lnTo>
                    <a:pt x="1492" y="784"/>
                  </a:lnTo>
                  <a:lnTo>
                    <a:pt x="1494" y="776"/>
                  </a:lnTo>
                  <a:lnTo>
                    <a:pt x="1496" y="770"/>
                  </a:lnTo>
                  <a:lnTo>
                    <a:pt x="1496" y="766"/>
                  </a:lnTo>
                  <a:lnTo>
                    <a:pt x="1498" y="760"/>
                  </a:lnTo>
                  <a:lnTo>
                    <a:pt x="1500" y="754"/>
                  </a:lnTo>
                  <a:lnTo>
                    <a:pt x="1498" y="750"/>
                  </a:lnTo>
                  <a:lnTo>
                    <a:pt x="1494" y="750"/>
                  </a:lnTo>
                  <a:lnTo>
                    <a:pt x="1490" y="752"/>
                  </a:lnTo>
                  <a:lnTo>
                    <a:pt x="1480" y="762"/>
                  </a:lnTo>
                  <a:lnTo>
                    <a:pt x="1456" y="784"/>
                  </a:lnTo>
                  <a:lnTo>
                    <a:pt x="1450" y="790"/>
                  </a:lnTo>
                  <a:lnTo>
                    <a:pt x="1450" y="794"/>
                  </a:lnTo>
                  <a:lnTo>
                    <a:pt x="1450" y="798"/>
                  </a:lnTo>
                  <a:lnTo>
                    <a:pt x="1446" y="804"/>
                  </a:lnTo>
                  <a:lnTo>
                    <a:pt x="1440" y="810"/>
                  </a:lnTo>
                  <a:lnTo>
                    <a:pt x="1436" y="810"/>
                  </a:lnTo>
                  <a:lnTo>
                    <a:pt x="1434" y="810"/>
                  </a:lnTo>
                  <a:lnTo>
                    <a:pt x="1432" y="810"/>
                  </a:lnTo>
                  <a:lnTo>
                    <a:pt x="1428" y="812"/>
                  </a:lnTo>
                  <a:lnTo>
                    <a:pt x="1426" y="812"/>
                  </a:lnTo>
                  <a:lnTo>
                    <a:pt x="1428" y="808"/>
                  </a:lnTo>
                  <a:lnTo>
                    <a:pt x="1432" y="802"/>
                  </a:lnTo>
                  <a:lnTo>
                    <a:pt x="1436" y="798"/>
                  </a:lnTo>
                  <a:lnTo>
                    <a:pt x="1436" y="794"/>
                  </a:lnTo>
                  <a:lnTo>
                    <a:pt x="1436" y="792"/>
                  </a:lnTo>
                  <a:lnTo>
                    <a:pt x="1438" y="790"/>
                  </a:lnTo>
                  <a:lnTo>
                    <a:pt x="1442" y="784"/>
                  </a:lnTo>
                  <a:lnTo>
                    <a:pt x="1440" y="782"/>
                  </a:lnTo>
                  <a:lnTo>
                    <a:pt x="1440" y="778"/>
                  </a:lnTo>
                  <a:lnTo>
                    <a:pt x="1448" y="770"/>
                  </a:lnTo>
                  <a:lnTo>
                    <a:pt x="1466" y="756"/>
                  </a:lnTo>
                  <a:lnTo>
                    <a:pt x="1466" y="754"/>
                  </a:lnTo>
                  <a:lnTo>
                    <a:pt x="1458" y="754"/>
                  </a:lnTo>
                  <a:lnTo>
                    <a:pt x="1454" y="752"/>
                  </a:lnTo>
                  <a:lnTo>
                    <a:pt x="1450" y="752"/>
                  </a:lnTo>
                  <a:lnTo>
                    <a:pt x="1446" y="748"/>
                  </a:lnTo>
                  <a:lnTo>
                    <a:pt x="1446" y="746"/>
                  </a:lnTo>
                  <a:lnTo>
                    <a:pt x="1444" y="752"/>
                  </a:lnTo>
                  <a:lnTo>
                    <a:pt x="1442" y="758"/>
                  </a:lnTo>
                  <a:lnTo>
                    <a:pt x="1442" y="760"/>
                  </a:lnTo>
                  <a:lnTo>
                    <a:pt x="1440" y="758"/>
                  </a:lnTo>
                  <a:lnTo>
                    <a:pt x="1438" y="754"/>
                  </a:lnTo>
                  <a:lnTo>
                    <a:pt x="1434" y="750"/>
                  </a:lnTo>
                  <a:lnTo>
                    <a:pt x="1430" y="748"/>
                  </a:lnTo>
                  <a:lnTo>
                    <a:pt x="1426" y="750"/>
                  </a:lnTo>
                  <a:lnTo>
                    <a:pt x="1424" y="750"/>
                  </a:lnTo>
                  <a:lnTo>
                    <a:pt x="1420" y="748"/>
                  </a:lnTo>
                  <a:lnTo>
                    <a:pt x="1418" y="746"/>
                  </a:lnTo>
                  <a:lnTo>
                    <a:pt x="1414" y="746"/>
                  </a:lnTo>
                  <a:lnTo>
                    <a:pt x="1412" y="748"/>
                  </a:lnTo>
                  <a:lnTo>
                    <a:pt x="1414" y="752"/>
                  </a:lnTo>
                  <a:lnTo>
                    <a:pt x="1416" y="754"/>
                  </a:lnTo>
                  <a:lnTo>
                    <a:pt x="1416" y="758"/>
                  </a:lnTo>
                  <a:lnTo>
                    <a:pt x="1414" y="760"/>
                  </a:lnTo>
                  <a:lnTo>
                    <a:pt x="1408" y="758"/>
                  </a:lnTo>
                  <a:lnTo>
                    <a:pt x="1402" y="754"/>
                  </a:lnTo>
                  <a:lnTo>
                    <a:pt x="1400" y="756"/>
                  </a:lnTo>
                  <a:lnTo>
                    <a:pt x="1402" y="760"/>
                  </a:lnTo>
                  <a:lnTo>
                    <a:pt x="1410" y="764"/>
                  </a:lnTo>
                  <a:lnTo>
                    <a:pt x="1418" y="768"/>
                  </a:lnTo>
                  <a:lnTo>
                    <a:pt x="1422" y="770"/>
                  </a:lnTo>
                  <a:lnTo>
                    <a:pt x="1418" y="772"/>
                  </a:lnTo>
                  <a:lnTo>
                    <a:pt x="1410" y="770"/>
                  </a:lnTo>
                  <a:lnTo>
                    <a:pt x="1404" y="768"/>
                  </a:lnTo>
                  <a:lnTo>
                    <a:pt x="1402" y="768"/>
                  </a:lnTo>
                  <a:lnTo>
                    <a:pt x="1402" y="770"/>
                  </a:lnTo>
                  <a:lnTo>
                    <a:pt x="1400" y="774"/>
                  </a:lnTo>
                  <a:lnTo>
                    <a:pt x="1396" y="778"/>
                  </a:lnTo>
                  <a:lnTo>
                    <a:pt x="1388" y="782"/>
                  </a:lnTo>
                  <a:lnTo>
                    <a:pt x="1376" y="790"/>
                  </a:lnTo>
                  <a:lnTo>
                    <a:pt x="1372" y="792"/>
                  </a:lnTo>
                  <a:lnTo>
                    <a:pt x="1372" y="794"/>
                  </a:lnTo>
                  <a:lnTo>
                    <a:pt x="1366" y="798"/>
                  </a:lnTo>
                  <a:lnTo>
                    <a:pt x="1362" y="800"/>
                  </a:lnTo>
                  <a:lnTo>
                    <a:pt x="1360" y="802"/>
                  </a:lnTo>
                  <a:lnTo>
                    <a:pt x="1360" y="804"/>
                  </a:lnTo>
                  <a:lnTo>
                    <a:pt x="1362" y="808"/>
                  </a:lnTo>
                  <a:lnTo>
                    <a:pt x="1360" y="810"/>
                  </a:lnTo>
                  <a:lnTo>
                    <a:pt x="1358" y="810"/>
                  </a:lnTo>
                  <a:lnTo>
                    <a:pt x="1358" y="812"/>
                  </a:lnTo>
                  <a:lnTo>
                    <a:pt x="1362" y="816"/>
                  </a:lnTo>
                  <a:lnTo>
                    <a:pt x="1368" y="818"/>
                  </a:lnTo>
                  <a:lnTo>
                    <a:pt x="1370" y="818"/>
                  </a:lnTo>
                  <a:lnTo>
                    <a:pt x="1368" y="818"/>
                  </a:lnTo>
                  <a:lnTo>
                    <a:pt x="1362" y="818"/>
                  </a:lnTo>
                  <a:lnTo>
                    <a:pt x="1356" y="818"/>
                  </a:lnTo>
                  <a:lnTo>
                    <a:pt x="1350" y="816"/>
                  </a:lnTo>
                  <a:lnTo>
                    <a:pt x="1350" y="814"/>
                  </a:lnTo>
                  <a:lnTo>
                    <a:pt x="1350" y="810"/>
                  </a:lnTo>
                  <a:lnTo>
                    <a:pt x="1350" y="806"/>
                  </a:lnTo>
                  <a:lnTo>
                    <a:pt x="1350" y="804"/>
                  </a:lnTo>
                  <a:lnTo>
                    <a:pt x="1342" y="802"/>
                  </a:lnTo>
                  <a:lnTo>
                    <a:pt x="1334" y="800"/>
                  </a:lnTo>
                  <a:lnTo>
                    <a:pt x="1326" y="800"/>
                  </a:lnTo>
                  <a:lnTo>
                    <a:pt x="1324" y="798"/>
                  </a:lnTo>
                  <a:lnTo>
                    <a:pt x="1322" y="798"/>
                  </a:lnTo>
                  <a:lnTo>
                    <a:pt x="1320" y="796"/>
                  </a:lnTo>
                  <a:lnTo>
                    <a:pt x="1318" y="798"/>
                  </a:lnTo>
                  <a:lnTo>
                    <a:pt x="1312" y="796"/>
                  </a:lnTo>
                  <a:lnTo>
                    <a:pt x="1308" y="794"/>
                  </a:lnTo>
                  <a:lnTo>
                    <a:pt x="1306" y="794"/>
                  </a:lnTo>
                  <a:lnTo>
                    <a:pt x="1306" y="796"/>
                  </a:lnTo>
                  <a:lnTo>
                    <a:pt x="1304" y="802"/>
                  </a:lnTo>
                  <a:lnTo>
                    <a:pt x="1302" y="808"/>
                  </a:lnTo>
                  <a:lnTo>
                    <a:pt x="1300" y="802"/>
                  </a:lnTo>
                  <a:lnTo>
                    <a:pt x="1298" y="800"/>
                  </a:lnTo>
                  <a:lnTo>
                    <a:pt x="1294" y="796"/>
                  </a:lnTo>
                  <a:lnTo>
                    <a:pt x="1290" y="796"/>
                  </a:lnTo>
                  <a:lnTo>
                    <a:pt x="1284" y="798"/>
                  </a:lnTo>
                  <a:lnTo>
                    <a:pt x="1278" y="802"/>
                  </a:lnTo>
                  <a:lnTo>
                    <a:pt x="1280" y="804"/>
                  </a:lnTo>
                  <a:lnTo>
                    <a:pt x="1286" y="806"/>
                  </a:lnTo>
                  <a:lnTo>
                    <a:pt x="1288" y="808"/>
                  </a:lnTo>
                  <a:lnTo>
                    <a:pt x="1290" y="810"/>
                  </a:lnTo>
                  <a:lnTo>
                    <a:pt x="1294" y="812"/>
                  </a:lnTo>
                  <a:lnTo>
                    <a:pt x="1298" y="812"/>
                  </a:lnTo>
                  <a:lnTo>
                    <a:pt x="1302" y="814"/>
                  </a:lnTo>
                  <a:lnTo>
                    <a:pt x="1304" y="816"/>
                  </a:lnTo>
                  <a:lnTo>
                    <a:pt x="1308" y="816"/>
                  </a:lnTo>
                  <a:lnTo>
                    <a:pt x="1310" y="818"/>
                  </a:lnTo>
                  <a:lnTo>
                    <a:pt x="1308" y="820"/>
                  </a:lnTo>
                  <a:lnTo>
                    <a:pt x="1306" y="822"/>
                  </a:lnTo>
                  <a:lnTo>
                    <a:pt x="1306" y="824"/>
                  </a:lnTo>
                  <a:lnTo>
                    <a:pt x="1312" y="832"/>
                  </a:lnTo>
                  <a:lnTo>
                    <a:pt x="1314" y="836"/>
                  </a:lnTo>
                  <a:lnTo>
                    <a:pt x="1312" y="836"/>
                  </a:lnTo>
                  <a:lnTo>
                    <a:pt x="1296" y="824"/>
                  </a:lnTo>
                  <a:lnTo>
                    <a:pt x="1286" y="818"/>
                  </a:lnTo>
                  <a:lnTo>
                    <a:pt x="1280" y="816"/>
                  </a:lnTo>
                  <a:lnTo>
                    <a:pt x="1278" y="818"/>
                  </a:lnTo>
                  <a:lnTo>
                    <a:pt x="1278" y="822"/>
                  </a:lnTo>
                  <a:lnTo>
                    <a:pt x="1280" y="822"/>
                  </a:lnTo>
                  <a:lnTo>
                    <a:pt x="1280" y="824"/>
                  </a:lnTo>
                  <a:lnTo>
                    <a:pt x="1276" y="826"/>
                  </a:lnTo>
                  <a:lnTo>
                    <a:pt x="1274" y="826"/>
                  </a:lnTo>
                  <a:lnTo>
                    <a:pt x="1272" y="826"/>
                  </a:lnTo>
                  <a:lnTo>
                    <a:pt x="1272" y="824"/>
                  </a:lnTo>
                  <a:lnTo>
                    <a:pt x="1274" y="822"/>
                  </a:lnTo>
                  <a:lnTo>
                    <a:pt x="1272" y="822"/>
                  </a:lnTo>
                  <a:lnTo>
                    <a:pt x="1266" y="824"/>
                  </a:lnTo>
                  <a:lnTo>
                    <a:pt x="1252" y="834"/>
                  </a:lnTo>
                  <a:lnTo>
                    <a:pt x="1252" y="836"/>
                  </a:lnTo>
                  <a:lnTo>
                    <a:pt x="1250" y="838"/>
                  </a:lnTo>
                  <a:lnTo>
                    <a:pt x="1248" y="846"/>
                  </a:lnTo>
                  <a:lnTo>
                    <a:pt x="1246" y="850"/>
                  </a:lnTo>
                  <a:lnTo>
                    <a:pt x="1244" y="856"/>
                  </a:lnTo>
                  <a:lnTo>
                    <a:pt x="1238" y="862"/>
                  </a:lnTo>
                  <a:lnTo>
                    <a:pt x="1228" y="868"/>
                  </a:lnTo>
                  <a:lnTo>
                    <a:pt x="1238" y="856"/>
                  </a:lnTo>
                  <a:lnTo>
                    <a:pt x="1242" y="844"/>
                  </a:lnTo>
                  <a:lnTo>
                    <a:pt x="1244" y="832"/>
                  </a:lnTo>
                  <a:lnTo>
                    <a:pt x="1244" y="824"/>
                  </a:lnTo>
                  <a:lnTo>
                    <a:pt x="1242" y="820"/>
                  </a:lnTo>
                  <a:lnTo>
                    <a:pt x="1240" y="822"/>
                  </a:lnTo>
                  <a:lnTo>
                    <a:pt x="1238" y="824"/>
                  </a:lnTo>
                  <a:lnTo>
                    <a:pt x="1236" y="826"/>
                  </a:lnTo>
                  <a:lnTo>
                    <a:pt x="1236" y="824"/>
                  </a:lnTo>
                  <a:lnTo>
                    <a:pt x="1232" y="822"/>
                  </a:lnTo>
                  <a:lnTo>
                    <a:pt x="1230" y="822"/>
                  </a:lnTo>
                  <a:lnTo>
                    <a:pt x="1224" y="834"/>
                  </a:lnTo>
                  <a:lnTo>
                    <a:pt x="1222" y="840"/>
                  </a:lnTo>
                  <a:lnTo>
                    <a:pt x="1222" y="842"/>
                  </a:lnTo>
                  <a:lnTo>
                    <a:pt x="1222" y="844"/>
                  </a:lnTo>
                  <a:lnTo>
                    <a:pt x="1220" y="846"/>
                  </a:lnTo>
                  <a:lnTo>
                    <a:pt x="1216" y="848"/>
                  </a:lnTo>
                  <a:lnTo>
                    <a:pt x="1214" y="848"/>
                  </a:lnTo>
                  <a:lnTo>
                    <a:pt x="1214" y="846"/>
                  </a:lnTo>
                  <a:lnTo>
                    <a:pt x="1216" y="840"/>
                  </a:lnTo>
                  <a:lnTo>
                    <a:pt x="1218" y="836"/>
                  </a:lnTo>
                  <a:lnTo>
                    <a:pt x="1216" y="832"/>
                  </a:lnTo>
                  <a:lnTo>
                    <a:pt x="1214" y="830"/>
                  </a:lnTo>
                  <a:lnTo>
                    <a:pt x="1212" y="830"/>
                  </a:lnTo>
                  <a:lnTo>
                    <a:pt x="1204" y="832"/>
                  </a:lnTo>
                  <a:lnTo>
                    <a:pt x="1198" y="836"/>
                  </a:lnTo>
                  <a:lnTo>
                    <a:pt x="1186" y="844"/>
                  </a:lnTo>
                  <a:lnTo>
                    <a:pt x="1184" y="846"/>
                  </a:lnTo>
                  <a:lnTo>
                    <a:pt x="1188" y="848"/>
                  </a:lnTo>
                  <a:lnTo>
                    <a:pt x="1188" y="850"/>
                  </a:lnTo>
                  <a:lnTo>
                    <a:pt x="1188" y="854"/>
                  </a:lnTo>
                  <a:lnTo>
                    <a:pt x="1188" y="856"/>
                  </a:lnTo>
                  <a:lnTo>
                    <a:pt x="1190" y="858"/>
                  </a:lnTo>
                  <a:lnTo>
                    <a:pt x="1196" y="860"/>
                  </a:lnTo>
                  <a:lnTo>
                    <a:pt x="1200" y="862"/>
                  </a:lnTo>
                  <a:lnTo>
                    <a:pt x="1204" y="864"/>
                  </a:lnTo>
                  <a:lnTo>
                    <a:pt x="1208" y="868"/>
                  </a:lnTo>
                  <a:lnTo>
                    <a:pt x="1210" y="876"/>
                  </a:lnTo>
                  <a:lnTo>
                    <a:pt x="1200" y="872"/>
                  </a:lnTo>
                  <a:lnTo>
                    <a:pt x="1198" y="870"/>
                  </a:lnTo>
                  <a:lnTo>
                    <a:pt x="1200" y="868"/>
                  </a:lnTo>
                  <a:lnTo>
                    <a:pt x="1202" y="868"/>
                  </a:lnTo>
                  <a:lnTo>
                    <a:pt x="1196" y="864"/>
                  </a:lnTo>
                  <a:lnTo>
                    <a:pt x="1190" y="862"/>
                  </a:lnTo>
                  <a:lnTo>
                    <a:pt x="1186" y="860"/>
                  </a:lnTo>
                  <a:lnTo>
                    <a:pt x="1182" y="854"/>
                  </a:lnTo>
                  <a:lnTo>
                    <a:pt x="1180" y="852"/>
                  </a:lnTo>
                  <a:lnTo>
                    <a:pt x="1174" y="852"/>
                  </a:lnTo>
                  <a:lnTo>
                    <a:pt x="1166" y="854"/>
                  </a:lnTo>
                  <a:lnTo>
                    <a:pt x="1166" y="856"/>
                  </a:lnTo>
                  <a:lnTo>
                    <a:pt x="1174" y="862"/>
                  </a:lnTo>
                  <a:lnTo>
                    <a:pt x="1178" y="866"/>
                  </a:lnTo>
                  <a:lnTo>
                    <a:pt x="1176" y="868"/>
                  </a:lnTo>
                  <a:lnTo>
                    <a:pt x="1172" y="868"/>
                  </a:lnTo>
                  <a:lnTo>
                    <a:pt x="1168" y="862"/>
                  </a:lnTo>
                  <a:lnTo>
                    <a:pt x="1158" y="854"/>
                  </a:lnTo>
                  <a:lnTo>
                    <a:pt x="1154" y="854"/>
                  </a:lnTo>
                  <a:lnTo>
                    <a:pt x="1154" y="858"/>
                  </a:lnTo>
                  <a:lnTo>
                    <a:pt x="1154" y="860"/>
                  </a:lnTo>
                  <a:lnTo>
                    <a:pt x="1154" y="862"/>
                  </a:lnTo>
                  <a:lnTo>
                    <a:pt x="1152" y="864"/>
                  </a:lnTo>
                  <a:lnTo>
                    <a:pt x="1150" y="868"/>
                  </a:lnTo>
                  <a:lnTo>
                    <a:pt x="1150" y="872"/>
                  </a:lnTo>
                  <a:lnTo>
                    <a:pt x="1152" y="876"/>
                  </a:lnTo>
                  <a:lnTo>
                    <a:pt x="1152" y="878"/>
                  </a:lnTo>
                  <a:lnTo>
                    <a:pt x="1146" y="880"/>
                  </a:lnTo>
                  <a:lnTo>
                    <a:pt x="1138" y="884"/>
                  </a:lnTo>
                  <a:lnTo>
                    <a:pt x="1134" y="886"/>
                  </a:lnTo>
                  <a:lnTo>
                    <a:pt x="1130" y="888"/>
                  </a:lnTo>
                  <a:lnTo>
                    <a:pt x="1128" y="892"/>
                  </a:lnTo>
                  <a:lnTo>
                    <a:pt x="1128" y="894"/>
                  </a:lnTo>
                  <a:lnTo>
                    <a:pt x="1134" y="896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2" y="902"/>
                  </a:lnTo>
                  <a:lnTo>
                    <a:pt x="1120" y="906"/>
                  </a:lnTo>
                  <a:lnTo>
                    <a:pt x="1118" y="908"/>
                  </a:lnTo>
                  <a:lnTo>
                    <a:pt x="1114" y="912"/>
                  </a:lnTo>
                  <a:lnTo>
                    <a:pt x="1108" y="912"/>
                  </a:lnTo>
                  <a:lnTo>
                    <a:pt x="1102" y="912"/>
                  </a:lnTo>
                  <a:lnTo>
                    <a:pt x="1096" y="916"/>
                  </a:lnTo>
                  <a:lnTo>
                    <a:pt x="1090" y="924"/>
                  </a:lnTo>
                  <a:lnTo>
                    <a:pt x="1088" y="928"/>
                  </a:lnTo>
                  <a:lnTo>
                    <a:pt x="1088" y="930"/>
                  </a:lnTo>
                  <a:lnTo>
                    <a:pt x="1092" y="930"/>
                  </a:lnTo>
                  <a:lnTo>
                    <a:pt x="1096" y="928"/>
                  </a:lnTo>
                  <a:lnTo>
                    <a:pt x="1106" y="926"/>
                  </a:lnTo>
                  <a:lnTo>
                    <a:pt x="1108" y="926"/>
                  </a:lnTo>
                  <a:lnTo>
                    <a:pt x="1108" y="930"/>
                  </a:lnTo>
                  <a:lnTo>
                    <a:pt x="1112" y="930"/>
                  </a:lnTo>
                  <a:lnTo>
                    <a:pt x="1124" y="924"/>
                  </a:lnTo>
                  <a:lnTo>
                    <a:pt x="1128" y="924"/>
                  </a:lnTo>
                  <a:lnTo>
                    <a:pt x="1130" y="924"/>
                  </a:lnTo>
                  <a:lnTo>
                    <a:pt x="1128" y="928"/>
                  </a:lnTo>
                  <a:lnTo>
                    <a:pt x="1120" y="932"/>
                  </a:lnTo>
                  <a:lnTo>
                    <a:pt x="1110" y="936"/>
                  </a:lnTo>
                  <a:lnTo>
                    <a:pt x="1102" y="936"/>
                  </a:lnTo>
                  <a:lnTo>
                    <a:pt x="1100" y="936"/>
                  </a:lnTo>
                  <a:lnTo>
                    <a:pt x="1096" y="934"/>
                  </a:lnTo>
                  <a:lnTo>
                    <a:pt x="1088" y="934"/>
                  </a:lnTo>
                  <a:lnTo>
                    <a:pt x="1078" y="936"/>
                  </a:lnTo>
                  <a:lnTo>
                    <a:pt x="1072" y="938"/>
                  </a:lnTo>
                  <a:lnTo>
                    <a:pt x="1070" y="940"/>
                  </a:lnTo>
                  <a:lnTo>
                    <a:pt x="1074" y="942"/>
                  </a:lnTo>
                  <a:lnTo>
                    <a:pt x="1076" y="944"/>
                  </a:lnTo>
                  <a:lnTo>
                    <a:pt x="1076" y="946"/>
                  </a:lnTo>
                  <a:lnTo>
                    <a:pt x="1080" y="948"/>
                  </a:lnTo>
                  <a:lnTo>
                    <a:pt x="1086" y="948"/>
                  </a:lnTo>
                  <a:lnTo>
                    <a:pt x="1084" y="952"/>
                  </a:lnTo>
                  <a:lnTo>
                    <a:pt x="1080" y="958"/>
                  </a:lnTo>
                  <a:lnTo>
                    <a:pt x="1078" y="960"/>
                  </a:lnTo>
                  <a:lnTo>
                    <a:pt x="1076" y="964"/>
                  </a:lnTo>
                  <a:lnTo>
                    <a:pt x="1076" y="968"/>
                  </a:lnTo>
                  <a:lnTo>
                    <a:pt x="1074" y="966"/>
                  </a:lnTo>
                  <a:lnTo>
                    <a:pt x="1070" y="960"/>
                  </a:lnTo>
                  <a:lnTo>
                    <a:pt x="1070" y="954"/>
                  </a:lnTo>
                  <a:lnTo>
                    <a:pt x="1070" y="948"/>
                  </a:lnTo>
                  <a:lnTo>
                    <a:pt x="1068" y="944"/>
                  </a:lnTo>
                  <a:lnTo>
                    <a:pt x="1066" y="944"/>
                  </a:lnTo>
                  <a:lnTo>
                    <a:pt x="1064" y="948"/>
                  </a:lnTo>
                  <a:lnTo>
                    <a:pt x="1060" y="954"/>
                  </a:lnTo>
                  <a:lnTo>
                    <a:pt x="1058" y="954"/>
                  </a:lnTo>
                  <a:lnTo>
                    <a:pt x="1056" y="954"/>
                  </a:lnTo>
                  <a:lnTo>
                    <a:pt x="1056" y="952"/>
                  </a:lnTo>
                  <a:lnTo>
                    <a:pt x="1052" y="950"/>
                  </a:lnTo>
                  <a:lnTo>
                    <a:pt x="1046" y="952"/>
                  </a:lnTo>
                  <a:lnTo>
                    <a:pt x="1042" y="956"/>
                  </a:lnTo>
                  <a:lnTo>
                    <a:pt x="1040" y="956"/>
                  </a:lnTo>
                  <a:lnTo>
                    <a:pt x="1040" y="958"/>
                  </a:lnTo>
                  <a:lnTo>
                    <a:pt x="1042" y="960"/>
                  </a:lnTo>
                  <a:lnTo>
                    <a:pt x="1044" y="960"/>
                  </a:lnTo>
                  <a:lnTo>
                    <a:pt x="1048" y="958"/>
                  </a:lnTo>
                  <a:lnTo>
                    <a:pt x="1054" y="958"/>
                  </a:lnTo>
                  <a:lnTo>
                    <a:pt x="1062" y="960"/>
                  </a:lnTo>
                  <a:lnTo>
                    <a:pt x="1064" y="962"/>
                  </a:lnTo>
                  <a:lnTo>
                    <a:pt x="1064" y="964"/>
                  </a:lnTo>
                  <a:lnTo>
                    <a:pt x="1060" y="966"/>
                  </a:lnTo>
                  <a:lnTo>
                    <a:pt x="1050" y="966"/>
                  </a:lnTo>
                  <a:lnTo>
                    <a:pt x="1032" y="970"/>
                  </a:lnTo>
                  <a:lnTo>
                    <a:pt x="1020" y="974"/>
                  </a:lnTo>
                  <a:lnTo>
                    <a:pt x="1018" y="976"/>
                  </a:lnTo>
                  <a:lnTo>
                    <a:pt x="1020" y="978"/>
                  </a:lnTo>
                  <a:lnTo>
                    <a:pt x="1022" y="980"/>
                  </a:lnTo>
                  <a:lnTo>
                    <a:pt x="1018" y="984"/>
                  </a:lnTo>
                  <a:lnTo>
                    <a:pt x="1016" y="986"/>
                  </a:lnTo>
                  <a:lnTo>
                    <a:pt x="1020" y="988"/>
                  </a:lnTo>
                  <a:lnTo>
                    <a:pt x="1026" y="988"/>
                  </a:lnTo>
                  <a:lnTo>
                    <a:pt x="1030" y="986"/>
                  </a:lnTo>
                  <a:lnTo>
                    <a:pt x="1036" y="980"/>
                  </a:lnTo>
                  <a:lnTo>
                    <a:pt x="1042" y="976"/>
                  </a:lnTo>
                  <a:lnTo>
                    <a:pt x="1046" y="976"/>
                  </a:lnTo>
                  <a:lnTo>
                    <a:pt x="1052" y="976"/>
                  </a:lnTo>
                  <a:lnTo>
                    <a:pt x="1060" y="980"/>
                  </a:lnTo>
                  <a:lnTo>
                    <a:pt x="1058" y="980"/>
                  </a:lnTo>
                  <a:lnTo>
                    <a:pt x="1050" y="980"/>
                  </a:lnTo>
                  <a:lnTo>
                    <a:pt x="1040" y="982"/>
                  </a:lnTo>
                  <a:lnTo>
                    <a:pt x="1034" y="986"/>
                  </a:lnTo>
                  <a:lnTo>
                    <a:pt x="1034" y="988"/>
                  </a:lnTo>
                  <a:lnTo>
                    <a:pt x="1036" y="990"/>
                  </a:lnTo>
                  <a:lnTo>
                    <a:pt x="1034" y="990"/>
                  </a:lnTo>
                  <a:lnTo>
                    <a:pt x="1026" y="992"/>
                  </a:lnTo>
                  <a:lnTo>
                    <a:pt x="1016" y="996"/>
                  </a:lnTo>
                  <a:lnTo>
                    <a:pt x="1016" y="998"/>
                  </a:lnTo>
                  <a:lnTo>
                    <a:pt x="1020" y="1002"/>
                  </a:lnTo>
                  <a:lnTo>
                    <a:pt x="1022" y="1002"/>
                  </a:lnTo>
                  <a:lnTo>
                    <a:pt x="1022" y="1004"/>
                  </a:lnTo>
                  <a:lnTo>
                    <a:pt x="1020" y="1006"/>
                  </a:lnTo>
                  <a:lnTo>
                    <a:pt x="1016" y="1004"/>
                  </a:lnTo>
                  <a:lnTo>
                    <a:pt x="1014" y="1002"/>
                  </a:lnTo>
                  <a:lnTo>
                    <a:pt x="1010" y="1004"/>
                  </a:lnTo>
                  <a:lnTo>
                    <a:pt x="1004" y="1012"/>
                  </a:lnTo>
                  <a:lnTo>
                    <a:pt x="1008" y="1014"/>
                  </a:lnTo>
                  <a:lnTo>
                    <a:pt x="1012" y="1014"/>
                  </a:lnTo>
                  <a:lnTo>
                    <a:pt x="1016" y="1012"/>
                  </a:lnTo>
                  <a:lnTo>
                    <a:pt x="1024" y="1012"/>
                  </a:lnTo>
                  <a:lnTo>
                    <a:pt x="1036" y="1012"/>
                  </a:lnTo>
                  <a:lnTo>
                    <a:pt x="1050" y="1016"/>
                  </a:lnTo>
                  <a:lnTo>
                    <a:pt x="1048" y="1016"/>
                  </a:lnTo>
                  <a:lnTo>
                    <a:pt x="1046" y="1018"/>
                  </a:lnTo>
                  <a:lnTo>
                    <a:pt x="1046" y="1022"/>
                  </a:lnTo>
                  <a:lnTo>
                    <a:pt x="1046" y="1024"/>
                  </a:lnTo>
                  <a:lnTo>
                    <a:pt x="1044" y="1022"/>
                  </a:lnTo>
                  <a:lnTo>
                    <a:pt x="1038" y="1018"/>
                  </a:lnTo>
                  <a:lnTo>
                    <a:pt x="1034" y="1016"/>
                  </a:lnTo>
                  <a:lnTo>
                    <a:pt x="1028" y="1016"/>
                  </a:lnTo>
                  <a:lnTo>
                    <a:pt x="1020" y="1016"/>
                  </a:lnTo>
                  <a:lnTo>
                    <a:pt x="1014" y="1018"/>
                  </a:lnTo>
                  <a:lnTo>
                    <a:pt x="1008" y="1020"/>
                  </a:lnTo>
                  <a:lnTo>
                    <a:pt x="1002" y="1020"/>
                  </a:lnTo>
                  <a:lnTo>
                    <a:pt x="998" y="1020"/>
                  </a:lnTo>
                  <a:lnTo>
                    <a:pt x="996" y="1020"/>
                  </a:lnTo>
                  <a:lnTo>
                    <a:pt x="994" y="1022"/>
                  </a:lnTo>
                  <a:lnTo>
                    <a:pt x="990" y="1022"/>
                  </a:lnTo>
                  <a:lnTo>
                    <a:pt x="988" y="1024"/>
                  </a:lnTo>
                  <a:lnTo>
                    <a:pt x="988" y="1026"/>
                  </a:lnTo>
                  <a:lnTo>
                    <a:pt x="988" y="1028"/>
                  </a:lnTo>
                  <a:lnTo>
                    <a:pt x="988" y="1030"/>
                  </a:lnTo>
                  <a:lnTo>
                    <a:pt x="986" y="1032"/>
                  </a:lnTo>
                  <a:lnTo>
                    <a:pt x="982" y="1034"/>
                  </a:lnTo>
                  <a:lnTo>
                    <a:pt x="976" y="1034"/>
                  </a:lnTo>
                  <a:lnTo>
                    <a:pt x="968" y="1036"/>
                  </a:lnTo>
                  <a:lnTo>
                    <a:pt x="970" y="1038"/>
                  </a:lnTo>
                  <a:lnTo>
                    <a:pt x="974" y="1042"/>
                  </a:lnTo>
                  <a:lnTo>
                    <a:pt x="974" y="1044"/>
                  </a:lnTo>
                  <a:lnTo>
                    <a:pt x="972" y="1046"/>
                  </a:lnTo>
                  <a:lnTo>
                    <a:pt x="966" y="1050"/>
                  </a:lnTo>
                  <a:lnTo>
                    <a:pt x="964" y="1050"/>
                  </a:lnTo>
                  <a:lnTo>
                    <a:pt x="962" y="1050"/>
                  </a:lnTo>
                  <a:lnTo>
                    <a:pt x="956" y="1052"/>
                  </a:lnTo>
                  <a:lnTo>
                    <a:pt x="954" y="1056"/>
                  </a:lnTo>
                  <a:lnTo>
                    <a:pt x="956" y="1058"/>
                  </a:lnTo>
                  <a:lnTo>
                    <a:pt x="958" y="1058"/>
                  </a:lnTo>
                  <a:lnTo>
                    <a:pt x="958" y="1060"/>
                  </a:lnTo>
                  <a:lnTo>
                    <a:pt x="954" y="1062"/>
                  </a:lnTo>
                  <a:lnTo>
                    <a:pt x="954" y="1064"/>
                  </a:lnTo>
                  <a:lnTo>
                    <a:pt x="956" y="1066"/>
                  </a:lnTo>
                  <a:lnTo>
                    <a:pt x="954" y="1064"/>
                  </a:lnTo>
                  <a:lnTo>
                    <a:pt x="950" y="1064"/>
                  </a:lnTo>
                  <a:lnTo>
                    <a:pt x="946" y="1064"/>
                  </a:lnTo>
                  <a:lnTo>
                    <a:pt x="946" y="1066"/>
                  </a:lnTo>
                  <a:lnTo>
                    <a:pt x="948" y="1068"/>
                  </a:lnTo>
                  <a:lnTo>
                    <a:pt x="950" y="1070"/>
                  </a:lnTo>
                  <a:lnTo>
                    <a:pt x="950" y="1072"/>
                  </a:lnTo>
                  <a:lnTo>
                    <a:pt x="948" y="1076"/>
                  </a:lnTo>
                  <a:lnTo>
                    <a:pt x="948" y="1080"/>
                  </a:lnTo>
                  <a:lnTo>
                    <a:pt x="954" y="1080"/>
                  </a:lnTo>
                  <a:lnTo>
                    <a:pt x="958" y="1080"/>
                  </a:lnTo>
                  <a:lnTo>
                    <a:pt x="954" y="1082"/>
                  </a:lnTo>
                  <a:lnTo>
                    <a:pt x="948" y="1084"/>
                  </a:lnTo>
                  <a:lnTo>
                    <a:pt x="946" y="1086"/>
                  </a:lnTo>
                  <a:lnTo>
                    <a:pt x="954" y="1086"/>
                  </a:lnTo>
                  <a:lnTo>
                    <a:pt x="964" y="1084"/>
                  </a:lnTo>
                  <a:lnTo>
                    <a:pt x="988" y="1078"/>
                  </a:lnTo>
                  <a:lnTo>
                    <a:pt x="994" y="1078"/>
                  </a:lnTo>
                  <a:lnTo>
                    <a:pt x="990" y="1080"/>
                  </a:lnTo>
                  <a:lnTo>
                    <a:pt x="982" y="1084"/>
                  </a:lnTo>
                  <a:lnTo>
                    <a:pt x="972" y="1086"/>
                  </a:lnTo>
                  <a:lnTo>
                    <a:pt x="954" y="1090"/>
                  </a:lnTo>
                  <a:lnTo>
                    <a:pt x="946" y="1092"/>
                  </a:lnTo>
                  <a:lnTo>
                    <a:pt x="936" y="1094"/>
                  </a:lnTo>
                  <a:lnTo>
                    <a:pt x="932" y="1096"/>
                  </a:lnTo>
                  <a:lnTo>
                    <a:pt x="936" y="1096"/>
                  </a:lnTo>
                  <a:lnTo>
                    <a:pt x="942" y="1098"/>
                  </a:lnTo>
                  <a:lnTo>
                    <a:pt x="944" y="1098"/>
                  </a:lnTo>
                  <a:lnTo>
                    <a:pt x="946" y="1100"/>
                  </a:lnTo>
                  <a:lnTo>
                    <a:pt x="944" y="1104"/>
                  </a:lnTo>
                  <a:lnTo>
                    <a:pt x="940" y="1106"/>
                  </a:lnTo>
                  <a:lnTo>
                    <a:pt x="934" y="1108"/>
                  </a:lnTo>
                  <a:lnTo>
                    <a:pt x="932" y="1114"/>
                  </a:lnTo>
                  <a:lnTo>
                    <a:pt x="930" y="1118"/>
                  </a:lnTo>
                  <a:lnTo>
                    <a:pt x="928" y="1120"/>
                  </a:lnTo>
                  <a:lnTo>
                    <a:pt x="924" y="1122"/>
                  </a:lnTo>
                  <a:lnTo>
                    <a:pt x="920" y="1122"/>
                  </a:lnTo>
                  <a:lnTo>
                    <a:pt x="920" y="1128"/>
                  </a:lnTo>
                  <a:lnTo>
                    <a:pt x="922" y="1132"/>
                  </a:lnTo>
                  <a:lnTo>
                    <a:pt x="924" y="1134"/>
                  </a:lnTo>
                  <a:lnTo>
                    <a:pt x="926" y="1134"/>
                  </a:lnTo>
                  <a:lnTo>
                    <a:pt x="928" y="1138"/>
                  </a:lnTo>
                  <a:lnTo>
                    <a:pt x="928" y="1140"/>
                  </a:lnTo>
                  <a:lnTo>
                    <a:pt x="928" y="1142"/>
                  </a:lnTo>
                  <a:lnTo>
                    <a:pt x="922" y="1146"/>
                  </a:lnTo>
                  <a:lnTo>
                    <a:pt x="918" y="1150"/>
                  </a:lnTo>
                  <a:lnTo>
                    <a:pt x="918" y="1152"/>
                  </a:lnTo>
                  <a:lnTo>
                    <a:pt x="920" y="1152"/>
                  </a:lnTo>
                  <a:lnTo>
                    <a:pt x="922" y="1156"/>
                  </a:lnTo>
                  <a:lnTo>
                    <a:pt x="922" y="1160"/>
                  </a:lnTo>
                  <a:lnTo>
                    <a:pt x="918" y="1164"/>
                  </a:lnTo>
                  <a:lnTo>
                    <a:pt x="910" y="1166"/>
                  </a:lnTo>
                  <a:lnTo>
                    <a:pt x="904" y="1168"/>
                  </a:lnTo>
                  <a:lnTo>
                    <a:pt x="900" y="1168"/>
                  </a:lnTo>
                  <a:lnTo>
                    <a:pt x="898" y="1170"/>
                  </a:lnTo>
                  <a:lnTo>
                    <a:pt x="892" y="1172"/>
                  </a:lnTo>
                  <a:lnTo>
                    <a:pt x="888" y="1174"/>
                  </a:lnTo>
                  <a:lnTo>
                    <a:pt x="884" y="1174"/>
                  </a:lnTo>
                  <a:lnTo>
                    <a:pt x="880" y="1176"/>
                  </a:lnTo>
                  <a:lnTo>
                    <a:pt x="876" y="1176"/>
                  </a:lnTo>
                  <a:lnTo>
                    <a:pt x="866" y="1176"/>
                  </a:lnTo>
                  <a:lnTo>
                    <a:pt x="862" y="1176"/>
                  </a:lnTo>
                  <a:lnTo>
                    <a:pt x="860" y="1178"/>
                  </a:lnTo>
                  <a:lnTo>
                    <a:pt x="860" y="1180"/>
                  </a:lnTo>
                  <a:lnTo>
                    <a:pt x="864" y="1180"/>
                  </a:lnTo>
                  <a:lnTo>
                    <a:pt x="868" y="1180"/>
                  </a:lnTo>
                  <a:lnTo>
                    <a:pt x="876" y="1180"/>
                  </a:lnTo>
                  <a:lnTo>
                    <a:pt x="878" y="1182"/>
                  </a:lnTo>
                  <a:lnTo>
                    <a:pt x="880" y="1184"/>
                  </a:lnTo>
                  <a:lnTo>
                    <a:pt x="878" y="1186"/>
                  </a:lnTo>
                  <a:lnTo>
                    <a:pt x="878" y="1188"/>
                  </a:lnTo>
                  <a:lnTo>
                    <a:pt x="886" y="1184"/>
                  </a:lnTo>
                  <a:lnTo>
                    <a:pt x="892" y="1182"/>
                  </a:lnTo>
                  <a:lnTo>
                    <a:pt x="892" y="1184"/>
                  </a:lnTo>
                  <a:lnTo>
                    <a:pt x="890" y="1186"/>
                  </a:lnTo>
                  <a:lnTo>
                    <a:pt x="886" y="1190"/>
                  </a:lnTo>
                  <a:lnTo>
                    <a:pt x="884" y="1190"/>
                  </a:lnTo>
                  <a:lnTo>
                    <a:pt x="882" y="1192"/>
                  </a:lnTo>
                  <a:lnTo>
                    <a:pt x="886" y="1194"/>
                  </a:lnTo>
                  <a:lnTo>
                    <a:pt x="890" y="1196"/>
                  </a:lnTo>
                  <a:lnTo>
                    <a:pt x="890" y="1198"/>
                  </a:lnTo>
                  <a:lnTo>
                    <a:pt x="890" y="1200"/>
                  </a:lnTo>
                  <a:lnTo>
                    <a:pt x="886" y="1204"/>
                  </a:lnTo>
                  <a:lnTo>
                    <a:pt x="886" y="1206"/>
                  </a:lnTo>
                  <a:lnTo>
                    <a:pt x="884" y="1208"/>
                  </a:lnTo>
                  <a:lnTo>
                    <a:pt x="878" y="1208"/>
                  </a:lnTo>
                  <a:lnTo>
                    <a:pt x="874" y="1208"/>
                  </a:lnTo>
                  <a:lnTo>
                    <a:pt x="872" y="1208"/>
                  </a:lnTo>
                  <a:lnTo>
                    <a:pt x="870" y="1204"/>
                  </a:lnTo>
                  <a:lnTo>
                    <a:pt x="868" y="1198"/>
                  </a:lnTo>
                  <a:lnTo>
                    <a:pt x="866" y="1198"/>
                  </a:lnTo>
                  <a:lnTo>
                    <a:pt x="864" y="1198"/>
                  </a:lnTo>
                  <a:lnTo>
                    <a:pt x="862" y="1198"/>
                  </a:lnTo>
                  <a:lnTo>
                    <a:pt x="862" y="1200"/>
                  </a:lnTo>
                  <a:lnTo>
                    <a:pt x="862" y="1202"/>
                  </a:lnTo>
                  <a:lnTo>
                    <a:pt x="860" y="1204"/>
                  </a:lnTo>
                  <a:lnTo>
                    <a:pt x="852" y="1204"/>
                  </a:lnTo>
                  <a:lnTo>
                    <a:pt x="848" y="1208"/>
                  </a:lnTo>
                  <a:lnTo>
                    <a:pt x="846" y="1210"/>
                  </a:lnTo>
                  <a:lnTo>
                    <a:pt x="846" y="1214"/>
                  </a:lnTo>
                  <a:lnTo>
                    <a:pt x="846" y="1216"/>
                  </a:lnTo>
                  <a:lnTo>
                    <a:pt x="844" y="1218"/>
                  </a:lnTo>
                  <a:lnTo>
                    <a:pt x="840" y="1220"/>
                  </a:lnTo>
                  <a:lnTo>
                    <a:pt x="834" y="1222"/>
                  </a:lnTo>
                  <a:lnTo>
                    <a:pt x="832" y="1224"/>
                  </a:lnTo>
                  <a:lnTo>
                    <a:pt x="830" y="1228"/>
                  </a:lnTo>
                  <a:lnTo>
                    <a:pt x="828" y="1234"/>
                  </a:lnTo>
                  <a:lnTo>
                    <a:pt x="824" y="1240"/>
                  </a:lnTo>
                  <a:lnTo>
                    <a:pt x="818" y="1246"/>
                  </a:lnTo>
                  <a:lnTo>
                    <a:pt x="812" y="1250"/>
                  </a:lnTo>
                  <a:lnTo>
                    <a:pt x="808" y="1252"/>
                  </a:lnTo>
                  <a:lnTo>
                    <a:pt x="806" y="1256"/>
                  </a:lnTo>
                  <a:lnTo>
                    <a:pt x="806" y="1258"/>
                  </a:lnTo>
                  <a:lnTo>
                    <a:pt x="806" y="1260"/>
                  </a:lnTo>
                  <a:lnTo>
                    <a:pt x="810" y="1260"/>
                  </a:lnTo>
                  <a:lnTo>
                    <a:pt x="816" y="1258"/>
                  </a:lnTo>
                  <a:lnTo>
                    <a:pt x="818" y="1258"/>
                  </a:lnTo>
                  <a:lnTo>
                    <a:pt x="818" y="1262"/>
                  </a:lnTo>
                  <a:lnTo>
                    <a:pt x="820" y="1262"/>
                  </a:lnTo>
                  <a:lnTo>
                    <a:pt x="822" y="1264"/>
                  </a:lnTo>
                  <a:lnTo>
                    <a:pt x="822" y="1268"/>
                  </a:lnTo>
                  <a:lnTo>
                    <a:pt x="824" y="1270"/>
                  </a:lnTo>
                  <a:lnTo>
                    <a:pt x="826" y="1270"/>
                  </a:lnTo>
                  <a:lnTo>
                    <a:pt x="834" y="1270"/>
                  </a:lnTo>
                  <a:lnTo>
                    <a:pt x="848" y="1264"/>
                  </a:lnTo>
                  <a:lnTo>
                    <a:pt x="862" y="1254"/>
                  </a:lnTo>
                  <a:lnTo>
                    <a:pt x="868" y="1250"/>
                  </a:lnTo>
                  <a:lnTo>
                    <a:pt x="868" y="1246"/>
                  </a:lnTo>
                  <a:lnTo>
                    <a:pt x="864" y="1244"/>
                  </a:lnTo>
                  <a:lnTo>
                    <a:pt x="858" y="1244"/>
                  </a:lnTo>
                  <a:lnTo>
                    <a:pt x="862" y="1242"/>
                  </a:lnTo>
                  <a:lnTo>
                    <a:pt x="870" y="1238"/>
                  </a:lnTo>
                  <a:lnTo>
                    <a:pt x="874" y="1236"/>
                  </a:lnTo>
                  <a:lnTo>
                    <a:pt x="876" y="1234"/>
                  </a:lnTo>
                  <a:lnTo>
                    <a:pt x="880" y="1236"/>
                  </a:lnTo>
                  <a:lnTo>
                    <a:pt x="884" y="1236"/>
                  </a:lnTo>
                  <a:lnTo>
                    <a:pt x="884" y="1238"/>
                  </a:lnTo>
                  <a:lnTo>
                    <a:pt x="878" y="1240"/>
                  </a:lnTo>
                  <a:lnTo>
                    <a:pt x="874" y="1242"/>
                  </a:lnTo>
                  <a:lnTo>
                    <a:pt x="872" y="1244"/>
                  </a:lnTo>
                  <a:lnTo>
                    <a:pt x="874" y="1246"/>
                  </a:lnTo>
                  <a:lnTo>
                    <a:pt x="880" y="1248"/>
                  </a:lnTo>
                  <a:lnTo>
                    <a:pt x="884" y="1250"/>
                  </a:lnTo>
                  <a:lnTo>
                    <a:pt x="880" y="1254"/>
                  </a:lnTo>
                  <a:lnTo>
                    <a:pt x="860" y="1262"/>
                  </a:lnTo>
                  <a:lnTo>
                    <a:pt x="854" y="1266"/>
                  </a:lnTo>
                  <a:lnTo>
                    <a:pt x="858" y="1268"/>
                  </a:lnTo>
                  <a:lnTo>
                    <a:pt x="856" y="1268"/>
                  </a:lnTo>
                  <a:lnTo>
                    <a:pt x="856" y="1270"/>
                  </a:lnTo>
                  <a:lnTo>
                    <a:pt x="856" y="1272"/>
                  </a:lnTo>
                  <a:lnTo>
                    <a:pt x="858" y="1272"/>
                  </a:lnTo>
                  <a:lnTo>
                    <a:pt x="862" y="1274"/>
                  </a:lnTo>
                  <a:lnTo>
                    <a:pt x="860" y="1276"/>
                  </a:lnTo>
                  <a:lnTo>
                    <a:pt x="856" y="1276"/>
                  </a:lnTo>
                  <a:lnTo>
                    <a:pt x="852" y="1276"/>
                  </a:lnTo>
                  <a:lnTo>
                    <a:pt x="844" y="1276"/>
                  </a:lnTo>
                  <a:lnTo>
                    <a:pt x="836" y="1276"/>
                  </a:lnTo>
                  <a:lnTo>
                    <a:pt x="830" y="1276"/>
                  </a:lnTo>
                  <a:lnTo>
                    <a:pt x="826" y="1280"/>
                  </a:lnTo>
                  <a:lnTo>
                    <a:pt x="822" y="1282"/>
                  </a:lnTo>
                  <a:lnTo>
                    <a:pt x="822" y="1276"/>
                  </a:lnTo>
                  <a:lnTo>
                    <a:pt x="818" y="1268"/>
                  </a:lnTo>
                  <a:lnTo>
                    <a:pt x="814" y="1262"/>
                  </a:lnTo>
                  <a:lnTo>
                    <a:pt x="810" y="1262"/>
                  </a:lnTo>
                  <a:lnTo>
                    <a:pt x="806" y="1266"/>
                  </a:lnTo>
                  <a:lnTo>
                    <a:pt x="798" y="1268"/>
                  </a:lnTo>
                  <a:lnTo>
                    <a:pt x="796" y="1268"/>
                  </a:lnTo>
                  <a:lnTo>
                    <a:pt x="794" y="1270"/>
                  </a:lnTo>
                  <a:lnTo>
                    <a:pt x="792" y="1274"/>
                  </a:lnTo>
                  <a:lnTo>
                    <a:pt x="792" y="1276"/>
                  </a:lnTo>
                  <a:lnTo>
                    <a:pt x="790" y="1274"/>
                  </a:lnTo>
                  <a:lnTo>
                    <a:pt x="784" y="1274"/>
                  </a:lnTo>
                  <a:lnTo>
                    <a:pt x="778" y="1274"/>
                  </a:lnTo>
                  <a:lnTo>
                    <a:pt x="762" y="1280"/>
                  </a:lnTo>
                  <a:lnTo>
                    <a:pt x="760" y="1282"/>
                  </a:lnTo>
                  <a:lnTo>
                    <a:pt x="760" y="1284"/>
                  </a:lnTo>
                  <a:lnTo>
                    <a:pt x="766" y="1288"/>
                  </a:lnTo>
                  <a:lnTo>
                    <a:pt x="768" y="1290"/>
                  </a:lnTo>
                  <a:lnTo>
                    <a:pt x="768" y="1292"/>
                  </a:lnTo>
                  <a:lnTo>
                    <a:pt x="766" y="1294"/>
                  </a:lnTo>
                  <a:lnTo>
                    <a:pt x="760" y="1294"/>
                  </a:lnTo>
                  <a:lnTo>
                    <a:pt x="754" y="1296"/>
                  </a:lnTo>
                  <a:lnTo>
                    <a:pt x="752" y="1298"/>
                  </a:lnTo>
                  <a:lnTo>
                    <a:pt x="752" y="1300"/>
                  </a:lnTo>
                  <a:lnTo>
                    <a:pt x="756" y="1302"/>
                  </a:lnTo>
                  <a:lnTo>
                    <a:pt x="746" y="1300"/>
                  </a:lnTo>
                  <a:lnTo>
                    <a:pt x="738" y="1298"/>
                  </a:lnTo>
                  <a:lnTo>
                    <a:pt x="742" y="1300"/>
                  </a:lnTo>
                  <a:lnTo>
                    <a:pt x="744" y="1304"/>
                  </a:lnTo>
                  <a:lnTo>
                    <a:pt x="744" y="1306"/>
                  </a:lnTo>
                  <a:lnTo>
                    <a:pt x="740" y="1308"/>
                  </a:lnTo>
                  <a:lnTo>
                    <a:pt x="728" y="1308"/>
                  </a:lnTo>
                  <a:lnTo>
                    <a:pt x="716" y="1308"/>
                  </a:lnTo>
                  <a:lnTo>
                    <a:pt x="708" y="1306"/>
                  </a:lnTo>
                  <a:lnTo>
                    <a:pt x="704" y="1308"/>
                  </a:lnTo>
                  <a:lnTo>
                    <a:pt x="702" y="1310"/>
                  </a:lnTo>
                  <a:lnTo>
                    <a:pt x="702" y="1316"/>
                  </a:lnTo>
                  <a:lnTo>
                    <a:pt x="704" y="1318"/>
                  </a:lnTo>
                  <a:lnTo>
                    <a:pt x="708" y="1320"/>
                  </a:lnTo>
                  <a:lnTo>
                    <a:pt x="712" y="1320"/>
                  </a:lnTo>
                  <a:lnTo>
                    <a:pt x="718" y="1320"/>
                  </a:lnTo>
                  <a:lnTo>
                    <a:pt x="726" y="1318"/>
                  </a:lnTo>
                  <a:lnTo>
                    <a:pt x="724" y="1320"/>
                  </a:lnTo>
                  <a:lnTo>
                    <a:pt x="720" y="1324"/>
                  </a:lnTo>
                  <a:lnTo>
                    <a:pt x="720" y="1328"/>
                  </a:lnTo>
                  <a:lnTo>
                    <a:pt x="722" y="1332"/>
                  </a:lnTo>
                  <a:lnTo>
                    <a:pt x="724" y="1334"/>
                  </a:lnTo>
                  <a:lnTo>
                    <a:pt x="718" y="1332"/>
                  </a:lnTo>
                  <a:lnTo>
                    <a:pt x="704" y="1328"/>
                  </a:lnTo>
                  <a:lnTo>
                    <a:pt x="696" y="1328"/>
                  </a:lnTo>
                  <a:lnTo>
                    <a:pt x="686" y="1330"/>
                  </a:lnTo>
                  <a:lnTo>
                    <a:pt x="678" y="1334"/>
                  </a:lnTo>
                  <a:lnTo>
                    <a:pt x="676" y="1336"/>
                  </a:lnTo>
                  <a:lnTo>
                    <a:pt x="678" y="1336"/>
                  </a:lnTo>
                  <a:lnTo>
                    <a:pt x="682" y="1338"/>
                  </a:lnTo>
                  <a:lnTo>
                    <a:pt x="694" y="1340"/>
                  </a:lnTo>
                  <a:lnTo>
                    <a:pt x="698" y="1342"/>
                  </a:lnTo>
                  <a:lnTo>
                    <a:pt x="702" y="1344"/>
                  </a:lnTo>
                  <a:lnTo>
                    <a:pt x="704" y="1348"/>
                  </a:lnTo>
                  <a:lnTo>
                    <a:pt x="700" y="1346"/>
                  </a:lnTo>
                  <a:lnTo>
                    <a:pt x="696" y="1344"/>
                  </a:lnTo>
                  <a:lnTo>
                    <a:pt x="692" y="1344"/>
                  </a:lnTo>
                  <a:lnTo>
                    <a:pt x="684" y="1344"/>
                  </a:lnTo>
                  <a:lnTo>
                    <a:pt x="676" y="1346"/>
                  </a:lnTo>
                  <a:lnTo>
                    <a:pt x="668" y="1350"/>
                  </a:lnTo>
                  <a:lnTo>
                    <a:pt x="664" y="1354"/>
                  </a:lnTo>
                  <a:lnTo>
                    <a:pt x="662" y="1356"/>
                  </a:lnTo>
                  <a:lnTo>
                    <a:pt x="662" y="1358"/>
                  </a:lnTo>
                  <a:lnTo>
                    <a:pt x="664" y="1358"/>
                  </a:lnTo>
                  <a:lnTo>
                    <a:pt x="658" y="1358"/>
                  </a:lnTo>
                  <a:lnTo>
                    <a:pt x="654" y="1358"/>
                  </a:lnTo>
                  <a:lnTo>
                    <a:pt x="652" y="1358"/>
                  </a:lnTo>
                  <a:lnTo>
                    <a:pt x="652" y="1360"/>
                  </a:lnTo>
                  <a:lnTo>
                    <a:pt x="654" y="1362"/>
                  </a:lnTo>
                  <a:lnTo>
                    <a:pt x="652" y="1364"/>
                  </a:lnTo>
                  <a:lnTo>
                    <a:pt x="646" y="1362"/>
                  </a:lnTo>
                  <a:lnTo>
                    <a:pt x="628" y="1360"/>
                  </a:lnTo>
                  <a:lnTo>
                    <a:pt x="628" y="1362"/>
                  </a:lnTo>
                  <a:lnTo>
                    <a:pt x="632" y="1366"/>
                  </a:lnTo>
                  <a:lnTo>
                    <a:pt x="632" y="1368"/>
                  </a:lnTo>
                  <a:lnTo>
                    <a:pt x="626" y="1370"/>
                  </a:lnTo>
                  <a:lnTo>
                    <a:pt x="622" y="1370"/>
                  </a:lnTo>
                  <a:lnTo>
                    <a:pt x="624" y="1372"/>
                  </a:lnTo>
                  <a:lnTo>
                    <a:pt x="628" y="1374"/>
                  </a:lnTo>
                  <a:lnTo>
                    <a:pt x="632" y="1376"/>
                  </a:lnTo>
                  <a:lnTo>
                    <a:pt x="644" y="1376"/>
                  </a:lnTo>
                  <a:lnTo>
                    <a:pt x="660" y="1378"/>
                  </a:lnTo>
                  <a:lnTo>
                    <a:pt x="666" y="1378"/>
                  </a:lnTo>
                  <a:lnTo>
                    <a:pt x="674" y="1382"/>
                  </a:lnTo>
                  <a:lnTo>
                    <a:pt x="682" y="1386"/>
                  </a:lnTo>
                  <a:lnTo>
                    <a:pt x="680" y="1386"/>
                  </a:lnTo>
                  <a:lnTo>
                    <a:pt x="672" y="1384"/>
                  </a:lnTo>
                  <a:lnTo>
                    <a:pt x="668" y="1384"/>
                  </a:lnTo>
                  <a:lnTo>
                    <a:pt x="664" y="1386"/>
                  </a:lnTo>
                  <a:lnTo>
                    <a:pt x="662" y="1386"/>
                  </a:lnTo>
                  <a:lnTo>
                    <a:pt x="660" y="1386"/>
                  </a:lnTo>
                  <a:lnTo>
                    <a:pt x="654" y="1382"/>
                  </a:lnTo>
                  <a:lnTo>
                    <a:pt x="648" y="1380"/>
                  </a:lnTo>
                  <a:lnTo>
                    <a:pt x="644" y="1378"/>
                  </a:lnTo>
                  <a:lnTo>
                    <a:pt x="638" y="1380"/>
                  </a:lnTo>
                  <a:lnTo>
                    <a:pt x="630" y="1384"/>
                  </a:lnTo>
                  <a:lnTo>
                    <a:pt x="624" y="1390"/>
                  </a:lnTo>
                  <a:lnTo>
                    <a:pt x="622" y="1394"/>
                  </a:lnTo>
                  <a:lnTo>
                    <a:pt x="624" y="1396"/>
                  </a:lnTo>
                  <a:lnTo>
                    <a:pt x="626" y="1398"/>
                  </a:lnTo>
                  <a:lnTo>
                    <a:pt x="632" y="1404"/>
                  </a:lnTo>
                  <a:lnTo>
                    <a:pt x="628" y="1406"/>
                  </a:lnTo>
                  <a:lnTo>
                    <a:pt x="622" y="1410"/>
                  </a:lnTo>
                  <a:lnTo>
                    <a:pt x="622" y="1412"/>
                  </a:lnTo>
                  <a:lnTo>
                    <a:pt x="624" y="1412"/>
                  </a:lnTo>
                  <a:lnTo>
                    <a:pt x="628" y="1416"/>
                  </a:lnTo>
                  <a:lnTo>
                    <a:pt x="626" y="1418"/>
                  </a:lnTo>
                  <a:lnTo>
                    <a:pt x="626" y="1420"/>
                  </a:lnTo>
                  <a:lnTo>
                    <a:pt x="624" y="1424"/>
                  </a:lnTo>
                  <a:lnTo>
                    <a:pt x="626" y="1426"/>
                  </a:lnTo>
                  <a:lnTo>
                    <a:pt x="628" y="1428"/>
                  </a:lnTo>
                  <a:lnTo>
                    <a:pt x="632" y="1430"/>
                  </a:lnTo>
                  <a:lnTo>
                    <a:pt x="636" y="1430"/>
                  </a:lnTo>
                  <a:lnTo>
                    <a:pt x="642" y="1430"/>
                  </a:lnTo>
                  <a:lnTo>
                    <a:pt x="648" y="1428"/>
                  </a:lnTo>
                  <a:lnTo>
                    <a:pt x="654" y="1424"/>
                  </a:lnTo>
                  <a:lnTo>
                    <a:pt x="660" y="1424"/>
                  </a:lnTo>
                  <a:lnTo>
                    <a:pt x="670" y="1426"/>
                  </a:lnTo>
                  <a:lnTo>
                    <a:pt x="678" y="1428"/>
                  </a:lnTo>
                  <a:lnTo>
                    <a:pt x="680" y="1426"/>
                  </a:lnTo>
                  <a:lnTo>
                    <a:pt x="684" y="1422"/>
                  </a:lnTo>
                  <a:lnTo>
                    <a:pt x="686" y="1420"/>
                  </a:lnTo>
                  <a:lnTo>
                    <a:pt x="688" y="1418"/>
                  </a:lnTo>
                  <a:lnTo>
                    <a:pt x="692" y="1420"/>
                  </a:lnTo>
                  <a:lnTo>
                    <a:pt x="700" y="1424"/>
                  </a:lnTo>
                  <a:lnTo>
                    <a:pt x="704" y="1426"/>
                  </a:lnTo>
                  <a:lnTo>
                    <a:pt x="710" y="1426"/>
                  </a:lnTo>
                  <a:lnTo>
                    <a:pt x="720" y="1424"/>
                  </a:lnTo>
                  <a:lnTo>
                    <a:pt x="726" y="1424"/>
                  </a:lnTo>
                  <a:lnTo>
                    <a:pt x="726" y="1426"/>
                  </a:lnTo>
                  <a:lnTo>
                    <a:pt x="724" y="1426"/>
                  </a:lnTo>
                  <a:lnTo>
                    <a:pt x="716" y="1430"/>
                  </a:lnTo>
                  <a:lnTo>
                    <a:pt x="710" y="1432"/>
                  </a:lnTo>
                  <a:lnTo>
                    <a:pt x="708" y="1434"/>
                  </a:lnTo>
                  <a:lnTo>
                    <a:pt x="708" y="1436"/>
                  </a:lnTo>
                  <a:lnTo>
                    <a:pt x="708" y="1438"/>
                  </a:lnTo>
                  <a:lnTo>
                    <a:pt x="708" y="1440"/>
                  </a:lnTo>
                  <a:lnTo>
                    <a:pt x="700" y="1434"/>
                  </a:lnTo>
                  <a:lnTo>
                    <a:pt x="694" y="1428"/>
                  </a:lnTo>
                  <a:lnTo>
                    <a:pt x="690" y="1428"/>
                  </a:lnTo>
                  <a:lnTo>
                    <a:pt x="688" y="1428"/>
                  </a:lnTo>
                  <a:lnTo>
                    <a:pt x="686" y="1430"/>
                  </a:lnTo>
                  <a:lnTo>
                    <a:pt x="682" y="1434"/>
                  </a:lnTo>
                  <a:lnTo>
                    <a:pt x="680" y="1434"/>
                  </a:lnTo>
                  <a:lnTo>
                    <a:pt x="676" y="1432"/>
                  </a:lnTo>
                  <a:lnTo>
                    <a:pt x="672" y="1430"/>
                  </a:lnTo>
                  <a:lnTo>
                    <a:pt x="666" y="1430"/>
                  </a:lnTo>
                  <a:lnTo>
                    <a:pt x="656" y="1432"/>
                  </a:lnTo>
                  <a:lnTo>
                    <a:pt x="646" y="1436"/>
                  </a:lnTo>
                  <a:lnTo>
                    <a:pt x="640" y="1436"/>
                  </a:lnTo>
                  <a:lnTo>
                    <a:pt x="636" y="1436"/>
                  </a:lnTo>
                  <a:lnTo>
                    <a:pt x="626" y="1434"/>
                  </a:lnTo>
                  <a:lnTo>
                    <a:pt x="624" y="1436"/>
                  </a:lnTo>
                  <a:lnTo>
                    <a:pt x="626" y="1442"/>
                  </a:lnTo>
                  <a:lnTo>
                    <a:pt x="626" y="1446"/>
                  </a:lnTo>
                  <a:lnTo>
                    <a:pt x="626" y="1448"/>
                  </a:lnTo>
                  <a:lnTo>
                    <a:pt x="632" y="1448"/>
                  </a:lnTo>
                  <a:lnTo>
                    <a:pt x="636" y="1448"/>
                  </a:lnTo>
                  <a:lnTo>
                    <a:pt x="636" y="1450"/>
                  </a:lnTo>
                  <a:lnTo>
                    <a:pt x="638" y="1454"/>
                  </a:lnTo>
                  <a:lnTo>
                    <a:pt x="636" y="1456"/>
                  </a:lnTo>
                  <a:lnTo>
                    <a:pt x="630" y="1454"/>
                  </a:lnTo>
                  <a:lnTo>
                    <a:pt x="626" y="1454"/>
                  </a:lnTo>
                  <a:lnTo>
                    <a:pt x="624" y="1454"/>
                  </a:lnTo>
                  <a:lnTo>
                    <a:pt x="626" y="1458"/>
                  </a:lnTo>
                  <a:lnTo>
                    <a:pt x="628" y="1460"/>
                  </a:lnTo>
                  <a:lnTo>
                    <a:pt x="630" y="1462"/>
                  </a:lnTo>
                  <a:lnTo>
                    <a:pt x="634" y="1462"/>
                  </a:lnTo>
                  <a:lnTo>
                    <a:pt x="638" y="1462"/>
                  </a:lnTo>
                  <a:lnTo>
                    <a:pt x="640" y="1464"/>
                  </a:lnTo>
                  <a:lnTo>
                    <a:pt x="638" y="1468"/>
                  </a:lnTo>
                  <a:lnTo>
                    <a:pt x="638" y="1472"/>
                  </a:lnTo>
                  <a:lnTo>
                    <a:pt x="636" y="1476"/>
                  </a:lnTo>
                  <a:lnTo>
                    <a:pt x="630" y="1478"/>
                  </a:lnTo>
                  <a:lnTo>
                    <a:pt x="626" y="1480"/>
                  </a:lnTo>
                  <a:lnTo>
                    <a:pt x="626" y="1482"/>
                  </a:lnTo>
                  <a:lnTo>
                    <a:pt x="636" y="1490"/>
                  </a:lnTo>
                  <a:lnTo>
                    <a:pt x="638" y="1492"/>
                  </a:lnTo>
                  <a:lnTo>
                    <a:pt x="642" y="1490"/>
                  </a:lnTo>
                  <a:lnTo>
                    <a:pt x="646" y="1488"/>
                  </a:lnTo>
                  <a:lnTo>
                    <a:pt x="648" y="1490"/>
                  </a:lnTo>
                  <a:lnTo>
                    <a:pt x="650" y="1494"/>
                  </a:lnTo>
                  <a:lnTo>
                    <a:pt x="652" y="1492"/>
                  </a:lnTo>
                  <a:lnTo>
                    <a:pt x="654" y="1492"/>
                  </a:lnTo>
                  <a:lnTo>
                    <a:pt x="654" y="1496"/>
                  </a:lnTo>
                  <a:lnTo>
                    <a:pt x="654" y="1500"/>
                  </a:lnTo>
                  <a:lnTo>
                    <a:pt x="654" y="1502"/>
                  </a:lnTo>
                  <a:lnTo>
                    <a:pt x="656" y="1502"/>
                  </a:lnTo>
                  <a:lnTo>
                    <a:pt x="658" y="1502"/>
                  </a:lnTo>
                  <a:lnTo>
                    <a:pt x="658" y="1500"/>
                  </a:lnTo>
                  <a:lnTo>
                    <a:pt x="660" y="1494"/>
                  </a:lnTo>
                  <a:lnTo>
                    <a:pt x="662" y="1488"/>
                  </a:lnTo>
                  <a:lnTo>
                    <a:pt x="662" y="1486"/>
                  </a:lnTo>
                  <a:lnTo>
                    <a:pt x="666" y="1486"/>
                  </a:lnTo>
                  <a:lnTo>
                    <a:pt x="668" y="1486"/>
                  </a:lnTo>
                  <a:lnTo>
                    <a:pt x="670" y="1488"/>
                  </a:lnTo>
                  <a:lnTo>
                    <a:pt x="666" y="1496"/>
                  </a:lnTo>
                  <a:lnTo>
                    <a:pt x="660" y="1504"/>
                  </a:lnTo>
                  <a:lnTo>
                    <a:pt x="654" y="1508"/>
                  </a:lnTo>
                  <a:lnTo>
                    <a:pt x="652" y="1510"/>
                  </a:lnTo>
                  <a:lnTo>
                    <a:pt x="650" y="1512"/>
                  </a:lnTo>
                  <a:lnTo>
                    <a:pt x="654" y="1514"/>
                  </a:lnTo>
                  <a:lnTo>
                    <a:pt x="658" y="1518"/>
                  </a:lnTo>
                  <a:lnTo>
                    <a:pt x="658" y="1520"/>
                  </a:lnTo>
                  <a:lnTo>
                    <a:pt x="656" y="1522"/>
                  </a:lnTo>
                  <a:lnTo>
                    <a:pt x="650" y="1524"/>
                  </a:lnTo>
                  <a:lnTo>
                    <a:pt x="648" y="1522"/>
                  </a:lnTo>
                  <a:lnTo>
                    <a:pt x="644" y="1522"/>
                  </a:lnTo>
                  <a:lnTo>
                    <a:pt x="636" y="1526"/>
                  </a:lnTo>
                  <a:lnTo>
                    <a:pt x="632" y="1530"/>
                  </a:lnTo>
                  <a:lnTo>
                    <a:pt x="632" y="1536"/>
                  </a:lnTo>
                  <a:lnTo>
                    <a:pt x="632" y="1540"/>
                  </a:lnTo>
                  <a:lnTo>
                    <a:pt x="634" y="1544"/>
                  </a:lnTo>
                  <a:lnTo>
                    <a:pt x="640" y="1548"/>
                  </a:lnTo>
                  <a:lnTo>
                    <a:pt x="644" y="1548"/>
                  </a:lnTo>
                  <a:lnTo>
                    <a:pt x="646" y="1548"/>
                  </a:lnTo>
                  <a:lnTo>
                    <a:pt x="646" y="1546"/>
                  </a:lnTo>
                  <a:lnTo>
                    <a:pt x="648" y="1546"/>
                  </a:lnTo>
                  <a:lnTo>
                    <a:pt x="650" y="1546"/>
                  </a:lnTo>
                  <a:lnTo>
                    <a:pt x="654" y="1548"/>
                  </a:lnTo>
                  <a:lnTo>
                    <a:pt x="656" y="1544"/>
                  </a:lnTo>
                  <a:lnTo>
                    <a:pt x="658" y="1542"/>
                  </a:lnTo>
                  <a:lnTo>
                    <a:pt x="660" y="1540"/>
                  </a:lnTo>
                  <a:lnTo>
                    <a:pt x="664" y="1542"/>
                  </a:lnTo>
                  <a:lnTo>
                    <a:pt x="666" y="1544"/>
                  </a:lnTo>
                  <a:lnTo>
                    <a:pt x="664" y="1548"/>
                  </a:lnTo>
                  <a:lnTo>
                    <a:pt x="662" y="1548"/>
                  </a:lnTo>
                  <a:lnTo>
                    <a:pt x="660" y="1550"/>
                  </a:lnTo>
                  <a:lnTo>
                    <a:pt x="660" y="1552"/>
                  </a:lnTo>
                  <a:lnTo>
                    <a:pt x="662" y="1554"/>
                  </a:lnTo>
                  <a:lnTo>
                    <a:pt x="664" y="1556"/>
                  </a:lnTo>
                  <a:lnTo>
                    <a:pt x="662" y="1558"/>
                  </a:lnTo>
                  <a:lnTo>
                    <a:pt x="660" y="1560"/>
                  </a:lnTo>
                  <a:lnTo>
                    <a:pt x="660" y="1562"/>
                  </a:lnTo>
                  <a:lnTo>
                    <a:pt x="662" y="1564"/>
                  </a:lnTo>
                  <a:lnTo>
                    <a:pt x="662" y="1568"/>
                  </a:lnTo>
                  <a:lnTo>
                    <a:pt x="658" y="1570"/>
                  </a:lnTo>
                  <a:lnTo>
                    <a:pt x="654" y="1572"/>
                  </a:lnTo>
                  <a:lnTo>
                    <a:pt x="652" y="1570"/>
                  </a:lnTo>
                  <a:lnTo>
                    <a:pt x="648" y="1568"/>
                  </a:lnTo>
                  <a:lnTo>
                    <a:pt x="646" y="1566"/>
                  </a:lnTo>
                  <a:lnTo>
                    <a:pt x="644" y="1576"/>
                  </a:lnTo>
                  <a:lnTo>
                    <a:pt x="642" y="1586"/>
                  </a:lnTo>
                  <a:lnTo>
                    <a:pt x="646" y="1592"/>
                  </a:lnTo>
                  <a:lnTo>
                    <a:pt x="652" y="1598"/>
                  </a:lnTo>
                  <a:lnTo>
                    <a:pt x="658" y="1600"/>
                  </a:lnTo>
                  <a:lnTo>
                    <a:pt x="662" y="1600"/>
                  </a:lnTo>
                  <a:lnTo>
                    <a:pt x="664" y="1604"/>
                  </a:lnTo>
                  <a:lnTo>
                    <a:pt x="668" y="1608"/>
                  </a:lnTo>
                  <a:lnTo>
                    <a:pt x="674" y="1612"/>
                  </a:lnTo>
                  <a:lnTo>
                    <a:pt x="688" y="1616"/>
                  </a:lnTo>
                  <a:lnTo>
                    <a:pt x="690" y="1618"/>
                  </a:lnTo>
                  <a:lnTo>
                    <a:pt x="688" y="1620"/>
                  </a:lnTo>
                  <a:lnTo>
                    <a:pt x="688" y="1624"/>
                  </a:lnTo>
                  <a:lnTo>
                    <a:pt x="690" y="1626"/>
                  </a:lnTo>
                  <a:lnTo>
                    <a:pt x="692" y="1628"/>
                  </a:lnTo>
                  <a:lnTo>
                    <a:pt x="694" y="1628"/>
                  </a:lnTo>
                  <a:lnTo>
                    <a:pt x="696" y="1626"/>
                  </a:lnTo>
                  <a:lnTo>
                    <a:pt x="700" y="1626"/>
                  </a:lnTo>
                  <a:lnTo>
                    <a:pt x="704" y="1630"/>
                  </a:lnTo>
                  <a:lnTo>
                    <a:pt x="706" y="1632"/>
                  </a:lnTo>
                  <a:lnTo>
                    <a:pt x="710" y="1630"/>
                  </a:lnTo>
                  <a:lnTo>
                    <a:pt x="720" y="1628"/>
                  </a:lnTo>
                  <a:lnTo>
                    <a:pt x="734" y="1628"/>
                  </a:lnTo>
                  <a:lnTo>
                    <a:pt x="746" y="1626"/>
                  </a:lnTo>
                  <a:lnTo>
                    <a:pt x="752" y="1624"/>
                  </a:lnTo>
                  <a:lnTo>
                    <a:pt x="756" y="1620"/>
                  </a:lnTo>
                  <a:lnTo>
                    <a:pt x="760" y="1618"/>
                  </a:lnTo>
                  <a:lnTo>
                    <a:pt x="766" y="1614"/>
                  </a:lnTo>
                  <a:lnTo>
                    <a:pt x="774" y="1608"/>
                  </a:lnTo>
                  <a:lnTo>
                    <a:pt x="780" y="1600"/>
                  </a:lnTo>
                  <a:lnTo>
                    <a:pt x="782" y="1596"/>
                  </a:lnTo>
                  <a:lnTo>
                    <a:pt x="784" y="1594"/>
                  </a:lnTo>
                  <a:lnTo>
                    <a:pt x="790" y="1592"/>
                  </a:lnTo>
                  <a:lnTo>
                    <a:pt x="792" y="1592"/>
                  </a:lnTo>
                  <a:lnTo>
                    <a:pt x="794" y="1588"/>
                  </a:lnTo>
                  <a:lnTo>
                    <a:pt x="794" y="1586"/>
                  </a:lnTo>
                  <a:lnTo>
                    <a:pt x="796" y="1586"/>
                  </a:lnTo>
                  <a:lnTo>
                    <a:pt x="800" y="1584"/>
                  </a:lnTo>
                  <a:lnTo>
                    <a:pt x="804" y="1582"/>
                  </a:lnTo>
                  <a:lnTo>
                    <a:pt x="800" y="1578"/>
                  </a:lnTo>
                  <a:lnTo>
                    <a:pt x="798" y="1576"/>
                  </a:lnTo>
                  <a:lnTo>
                    <a:pt x="802" y="1574"/>
                  </a:lnTo>
                  <a:lnTo>
                    <a:pt x="810" y="1572"/>
                  </a:lnTo>
                  <a:lnTo>
                    <a:pt x="812" y="1570"/>
                  </a:lnTo>
                  <a:lnTo>
                    <a:pt x="812" y="1566"/>
                  </a:lnTo>
                  <a:lnTo>
                    <a:pt x="812" y="1562"/>
                  </a:lnTo>
                  <a:lnTo>
                    <a:pt x="816" y="1564"/>
                  </a:lnTo>
                  <a:lnTo>
                    <a:pt x="820" y="1568"/>
                  </a:lnTo>
                  <a:lnTo>
                    <a:pt x="822" y="1570"/>
                  </a:lnTo>
                  <a:lnTo>
                    <a:pt x="824" y="1568"/>
                  </a:lnTo>
                  <a:lnTo>
                    <a:pt x="828" y="1566"/>
                  </a:lnTo>
                  <a:lnTo>
                    <a:pt x="834" y="1566"/>
                  </a:lnTo>
                  <a:lnTo>
                    <a:pt x="838" y="1564"/>
                  </a:lnTo>
                  <a:lnTo>
                    <a:pt x="838" y="1558"/>
                  </a:lnTo>
                  <a:lnTo>
                    <a:pt x="838" y="1554"/>
                  </a:lnTo>
                  <a:lnTo>
                    <a:pt x="840" y="1552"/>
                  </a:lnTo>
                  <a:lnTo>
                    <a:pt x="844" y="1550"/>
                  </a:lnTo>
                  <a:lnTo>
                    <a:pt x="846" y="1548"/>
                  </a:lnTo>
                  <a:lnTo>
                    <a:pt x="842" y="1540"/>
                  </a:lnTo>
                  <a:lnTo>
                    <a:pt x="840" y="1536"/>
                  </a:lnTo>
                  <a:lnTo>
                    <a:pt x="838" y="1532"/>
                  </a:lnTo>
                  <a:lnTo>
                    <a:pt x="840" y="1528"/>
                  </a:lnTo>
                  <a:lnTo>
                    <a:pt x="844" y="1532"/>
                  </a:lnTo>
                  <a:lnTo>
                    <a:pt x="846" y="1534"/>
                  </a:lnTo>
                  <a:lnTo>
                    <a:pt x="848" y="1534"/>
                  </a:lnTo>
                  <a:lnTo>
                    <a:pt x="850" y="1530"/>
                  </a:lnTo>
                  <a:lnTo>
                    <a:pt x="850" y="1528"/>
                  </a:lnTo>
                  <a:lnTo>
                    <a:pt x="852" y="1530"/>
                  </a:lnTo>
                  <a:lnTo>
                    <a:pt x="852" y="1536"/>
                  </a:lnTo>
                  <a:lnTo>
                    <a:pt x="850" y="1538"/>
                  </a:lnTo>
                  <a:lnTo>
                    <a:pt x="850" y="1540"/>
                  </a:lnTo>
                  <a:lnTo>
                    <a:pt x="852" y="1542"/>
                  </a:lnTo>
                  <a:lnTo>
                    <a:pt x="854" y="1548"/>
                  </a:lnTo>
                  <a:lnTo>
                    <a:pt x="854" y="1552"/>
                  </a:lnTo>
                  <a:lnTo>
                    <a:pt x="856" y="1554"/>
                  </a:lnTo>
                  <a:lnTo>
                    <a:pt x="862" y="1556"/>
                  </a:lnTo>
                  <a:lnTo>
                    <a:pt x="866" y="1556"/>
                  </a:lnTo>
                  <a:lnTo>
                    <a:pt x="866" y="1558"/>
                  </a:lnTo>
                  <a:lnTo>
                    <a:pt x="868" y="1558"/>
                  </a:lnTo>
                  <a:lnTo>
                    <a:pt x="876" y="1560"/>
                  </a:lnTo>
                  <a:lnTo>
                    <a:pt x="874" y="1564"/>
                  </a:lnTo>
                  <a:lnTo>
                    <a:pt x="872" y="1566"/>
                  </a:lnTo>
                  <a:lnTo>
                    <a:pt x="872" y="1570"/>
                  </a:lnTo>
                  <a:lnTo>
                    <a:pt x="874" y="1576"/>
                  </a:lnTo>
                  <a:lnTo>
                    <a:pt x="876" y="1584"/>
                  </a:lnTo>
                  <a:lnTo>
                    <a:pt x="876" y="1594"/>
                  </a:lnTo>
                  <a:lnTo>
                    <a:pt x="876" y="1602"/>
                  </a:lnTo>
                  <a:lnTo>
                    <a:pt x="876" y="1608"/>
                  </a:lnTo>
                  <a:lnTo>
                    <a:pt x="878" y="1612"/>
                  </a:lnTo>
                  <a:lnTo>
                    <a:pt x="882" y="1616"/>
                  </a:lnTo>
                  <a:lnTo>
                    <a:pt x="886" y="1616"/>
                  </a:lnTo>
                  <a:lnTo>
                    <a:pt x="890" y="1614"/>
                  </a:lnTo>
                  <a:lnTo>
                    <a:pt x="896" y="1610"/>
                  </a:lnTo>
                  <a:lnTo>
                    <a:pt x="898" y="1612"/>
                  </a:lnTo>
                  <a:lnTo>
                    <a:pt x="900" y="1614"/>
                  </a:lnTo>
                  <a:lnTo>
                    <a:pt x="902" y="1618"/>
                  </a:lnTo>
                  <a:lnTo>
                    <a:pt x="902" y="1622"/>
                  </a:lnTo>
                  <a:lnTo>
                    <a:pt x="900" y="1628"/>
                  </a:lnTo>
                  <a:lnTo>
                    <a:pt x="896" y="1638"/>
                  </a:lnTo>
                  <a:lnTo>
                    <a:pt x="898" y="1644"/>
                  </a:lnTo>
                  <a:lnTo>
                    <a:pt x="900" y="1652"/>
                  </a:lnTo>
                  <a:lnTo>
                    <a:pt x="906" y="1672"/>
                  </a:lnTo>
                  <a:lnTo>
                    <a:pt x="916" y="1694"/>
                  </a:lnTo>
                  <a:lnTo>
                    <a:pt x="928" y="1710"/>
                  </a:lnTo>
                  <a:lnTo>
                    <a:pt x="932" y="1716"/>
                  </a:lnTo>
                  <a:lnTo>
                    <a:pt x="936" y="1716"/>
                  </a:lnTo>
                  <a:lnTo>
                    <a:pt x="942" y="1716"/>
                  </a:lnTo>
                  <a:lnTo>
                    <a:pt x="944" y="1718"/>
                  </a:lnTo>
                  <a:lnTo>
                    <a:pt x="944" y="1720"/>
                  </a:lnTo>
                  <a:lnTo>
                    <a:pt x="942" y="1726"/>
                  </a:lnTo>
                  <a:lnTo>
                    <a:pt x="934" y="1728"/>
                  </a:lnTo>
                  <a:lnTo>
                    <a:pt x="932" y="1730"/>
                  </a:lnTo>
                  <a:lnTo>
                    <a:pt x="934" y="1732"/>
                  </a:lnTo>
                  <a:lnTo>
                    <a:pt x="936" y="1738"/>
                  </a:lnTo>
                  <a:lnTo>
                    <a:pt x="938" y="1742"/>
                  </a:lnTo>
                  <a:lnTo>
                    <a:pt x="932" y="1740"/>
                  </a:lnTo>
                  <a:lnTo>
                    <a:pt x="926" y="1740"/>
                  </a:lnTo>
                  <a:lnTo>
                    <a:pt x="934" y="1752"/>
                  </a:lnTo>
                  <a:lnTo>
                    <a:pt x="940" y="1760"/>
                  </a:lnTo>
                  <a:lnTo>
                    <a:pt x="944" y="1768"/>
                  </a:lnTo>
                  <a:lnTo>
                    <a:pt x="946" y="1778"/>
                  </a:lnTo>
                  <a:lnTo>
                    <a:pt x="946" y="1782"/>
                  </a:lnTo>
                  <a:lnTo>
                    <a:pt x="944" y="1786"/>
                  </a:lnTo>
                  <a:lnTo>
                    <a:pt x="940" y="1792"/>
                  </a:lnTo>
                  <a:lnTo>
                    <a:pt x="942" y="1796"/>
                  </a:lnTo>
                  <a:lnTo>
                    <a:pt x="946" y="1798"/>
                  </a:lnTo>
                  <a:lnTo>
                    <a:pt x="954" y="1798"/>
                  </a:lnTo>
                  <a:lnTo>
                    <a:pt x="972" y="1796"/>
                  </a:lnTo>
                  <a:lnTo>
                    <a:pt x="982" y="1794"/>
                  </a:lnTo>
                  <a:lnTo>
                    <a:pt x="990" y="1794"/>
                  </a:lnTo>
                  <a:lnTo>
                    <a:pt x="996" y="1794"/>
                  </a:lnTo>
                  <a:lnTo>
                    <a:pt x="998" y="1788"/>
                  </a:lnTo>
                  <a:lnTo>
                    <a:pt x="1000" y="1774"/>
                  </a:lnTo>
                  <a:lnTo>
                    <a:pt x="1000" y="1768"/>
                  </a:lnTo>
                  <a:lnTo>
                    <a:pt x="1002" y="1760"/>
                  </a:lnTo>
                  <a:lnTo>
                    <a:pt x="1004" y="1756"/>
                  </a:lnTo>
                  <a:lnTo>
                    <a:pt x="1010" y="1756"/>
                  </a:lnTo>
                  <a:lnTo>
                    <a:pt x="1018" y="1756"/>
                  </a:lnTo>
                  <a:lnTo>
                    <a:pt x="1018" y="1754"/>
                  </a:lnTo>
                  <a:lnTo>
                    <a:pt x="1018" y="1752"/>
                  </a:lnTo>
                  <a:lnTo>
                    <a:pt x="1020" y="1750"/>
                  </a:lnTo>
                  <a:lnTo>
                    <a:pt x="1024" y="1748"/>
                  </a:lnTo>
                  <a:lnTo>
                    <a:pt x="1034" y="1746"/>
                  </a:lnTo>
                  <a:lnTo>
                    <a:pt x="1042" y="1746"/>
                  </a:lnTo>
                  <a:lnTo>
                    <a:pt x="1050" y="1746"/>
                  </a:lnTo>
                  <a:lnTo>
                    <a:pt x="1058" y="1750"/>
                  </a:lnTo>
                  <a:lnTo>
                    <a:pt x="1062" y="1750"/>
                  </a:lnTo>
                  <a:lnTo>
                    <a:pt x="1064" y="1750"/>
                  </a:lnTo>
                  <a:lnTo>
                    <a:pt x="1070" y="1736"/>
                  </a:lnTo>
                  <a:lnTo>
                    <a:pt x="1076" y="1720"/>
                  </a:lnTo>
                  <a:lnTo>
                    <a:pt x="1082" y="1708"/>
                  </a:lnTo>
                  <a:lnTo>
                    <a:pt x="1086" y="1700"/>
                  </a:lnTo>
                  <a:lnTo>
                    <a:pt x="1088" y="1692"/>
                  </a:lnTo>
                  <a:lnTo>
                    <a:pt x="1088" y="1684"/>
                  </a:lnTo>
                  <a:lnTo>
                    <a:pt x="1090" y="1676"/>
                  </a:lnTo>
                  <a:lnTo>
                    <a:pt x="1092" y="1666"/>
                  </a:lnTo>
                  <a:lnTo>
                    <a:pt x="1092" y="1658"/>
                  </a:lnTo>
                  <a:lnTo>
                    <a:pt x="1090" y="1654"/>
                  </a:lnTo>
                  <a:lnTo>
                    <a:pt x="1092" y="1650"/>
                  </a:lnTo>
                  <a:lnTo>
                    <a:pt x="1094" y="1644"/>
                  </a:lnTo>
                  <a:lnTo>
                    <a:pt x="1098" y="1638"/>
                  </a:lnTo>
                  <a:lnTo>
                    <a:pt x="1098" y="1634"/>
                  </a:lnTo>
                  <a:lnTo>
                    <a:pt x="1098" y="1632"/>
                  </a:lnTo>
                  <a:lnTo>
                    <a:pt x="1096" y="1626"/>
                  </a:lnTo>
                  <a:lnTo>
                    <a:pt x="1098" y="1622"/>
                  </a:lnTo>
                  <a:lnTo>
                    <a:pt x="1100" y="1618"/>
                  </a:lnTo>
                  <a:lnTo>
                    <a:pt x="1098" y="1610"/>
                  </a:lnTo>
                  <a:lnTo>
                    <a:pt x="1096" y="1606"/>
                  </a:lnTo>
                  <a:lnTo>
                    <a:pt x="1096" y="1604"/>
                  </a:lnTo>
                  <a:lnTo>
                    <a:pt x="1098" y="1604"/>
                  </a:lnTo>
                  <a:lnTo>
                    <a:pt x="1100" y="1602"/>
                  </a:lnTo>
                  <a:lnTo>
                    <a:pt x="1102" y="1600"/>
                  </a:lnTo>
                  <a:lnTo>
                    <a:pt x="1100" y="1598"/>
                  </a:lnTo>
                  <a:lnTo>
                    <a:pt x="1100" y="1596"/>
                  </a:lnTo>
                  <a:lnTo>
                    <a:pt x="1102" y="1592"/>
                  </a:lnTo>
                  <a:lnTo>
                    <a:pt x="1112" y="1588"/>
                  </a:lnTo>
                  <a:lnTo>
                    <a:pt x="1124" y="1582"/>
                  </a:lnTo>
                  <a:lnTo>
                    <a:pt x="1130" y="1578"/>
                  </a:lnTo>
                  <a:lnTo>
                    <a:pt x="1132" y="1574"/>
                  </a:lnTo>
                  <a:lnTo>
                    <a:pt x="1134" y="1570"/>
                  </a:lnTo>
                  <a:lnTo>
                    <a:pt x="1134" y="1568"/>
                  </a:lnTo>
                  <a:lnTo>
                    <a:pt x="1138" y="1572"/>
                  </a:lnTo>
                  <a:lnTo>
                    <a:pt x="1142" y="1576"/>
                  </a:lnTo>
                  <a:lnTo>
                    <a:pt x="1144" y="1574"/>
                  </a:lnTo>
                  <a:lnTo>
                    <a:pt x="1146" y="1572"/>
                  </a:lnTo>
                  <a:lnTo>
                    <a:pt x="1152" y="1566"/>
                  </a:lnTo>
                  <a:lnTo>
                    <a:pt x="1158" y="1562"/>
                  </a:lnTo>
                  <a:lnTo>
                    <a:pt x="1164" y="1560"/>
                  </a:lnTo>
                  <a:lnTo>
                    <a:pt x="1164" y="1558"/>
                  </a:lnTo>
                  <a:lnTo>
                    <a:pt x="1164" y="1556"/>
                  </a:lnTo>
                  <a:lnTo>
                    <a:pt x="1166" y="1554"/>
                  </a:lnTo>
                  <a:lnTo>
                    <a:pt x="1170" y="1552"/>
                  </a:lnTo>
                  <a:lnTo>
                    <a:pt x="1172" y="1550"/>
                  </a:lnTo>
                  <a:lnTo>
                    <a:pt x="1172" y="1548"/>
                  </a:lnTo>
                  <a:lnTo>
                    <a:pt x="1172" y="1546"/>
                  </a:lnTo>
                  <a:lnTo>
                    <a:pt x="1170" y="1542"/>
                  </a:lnTo>
                  <a:lnTo>
                    <a:pt x="1168" y="1540"/>
                  </a:lnTo>
                  <a:lnTo>
                    <a:pt x="1164" y="1540"/>
                  </a:lnTo>
                  <a:lnTo>
                    <a:pt x="1152" y="1546"/>
                  </a:lnTo>
                  <a:lnTo>
                    <a:pt x="1144" y="1550"/>
                  </a:lnTo>
                  <a:lnTo>
                    <a:pt x="1136" y="1550"/>
                  </a:lnTo>
                  <a:lnTo>
                    <a:pt x="1128" y="1550"/>
                  </a:lnTo>
                  <a:lnTo>
                    <a:pt x="1122" y="1546"/>
                  </a:lnTo>
                  <a:lnTo>
                    <a:pt x="1112" y="1540"/>
                  </a:lnTo>
                  <a:lnTo>
                    <a:pt x="1104" y="1538"/>
                  </a:lnTo>
                  <a:lnTo>
                    <a:pt x="1094" y="1538"/>
                  </a:lnTo>
                  <a:lnTo>
                    <a:pt x="1086" y="1538"/>
                  </a:lnTo>
                  <a:lnTo>
                    <a:pt x="1076" y="1538"/>
                  </a:lnTo>
                  <a:lnTo>
                    <a:pt x="1084" y="1534"/>
                  </a:lnTo>
                  <a:lnTo>
                    <a:pt x="1092" y="1530"/>
                  </a:lnTo>
                  <a:lnTo>
                    <a:pt x="1098" y="1530"/>
                  </a:lnTo>
                  <a:lnTo>
                    <a:pt x="1110" y="1530"/>
                  </a:lnTo>
                  <a:lnTo>
                    <a:pt x="1118" y="1534"/>
                  </a:lnTo>
                  <a:lnTo>
                    <a:pt x="1122" y="1534"/>
                  </a:lnTo>
                  <a:lnTo>
                    <a:pt x="1124" y="1532"/>
                  </a:lnTo>
                  <a:lnTo>
                    <a:pt x="1126" y="1532"/>
                  </a:lnTo>
                  <a:lnTo>
                    <a:pt x="1128" y="1532"/>
                  </a:lnTo>
                  <a:lnTo>
                    <a:pt x="1134" y="1538"/>
                  </a:lnTo>
                  <a:lnTo>
                    <a:pt x="1142" y="1544"/>
                  </a:lnTo>
                  <a:lnTo>
                    <a:pt x="1146" y="1544"/>
                  </a:lnTo>
                  <a:lnTo>
                    <a:pt x="1150" y="1542"/>
                  </a:lnTo>
                  <a:lnTo>
                    <a:pt x="1178" y="1528"/>
                  </a:lnTo>
                  <a:lnTo>
                    <a:pt x="1190" y="1518"/>
                  </a:lnTo>
                  <a:lnTo>
                    <a:pt x="1192" y="1516"/>
                  </a:lnTo>
                  <a:lnTo>
                    <a:pt x="1192" y="1512"/>
                  </a:lnTo>
                  <a:lnTo>
                    <a:pt x="1184" y="1500"/>
                  </a:lnTo>
                  <a:lnTo>
                    <a:pt x="1178" y="1496"/>
                  </a:lnTo>
                  <a:lnTo>
                    <a:pt x="1172" y="1496"/>
                  </a:lnTo>
                  <a:lnTo>
                    <a:pt x="1168" y="1496"/>
                  </a:lnTo>
                  <a:lnTo>
                    <a:pt x="1168" y="1494"/>
                  </a:lnTo>
                  <a:lnTo>
                    <a:pt x="1168" y="1490"/>
                  </a:lnTo>
                  <a:lnTo>
                    <a:pt x="1170" y="1484"/>
                  </a:lnTo>
                  <a:lnTo>
                    <a:pt x="1168" y="1482"/>
                  </a:lnTo>
                  <a:lnTo>
                    <a:pt x="1164" y="1480"/>
                  </a:lnTo>
                  <a:lnTo>
                    <a:pt x="1158" y="1476"/>
                  </a:lnTo>
                  <a:lnTo>
                    <a:pt x="1154" y="1472"/>
                  </a:lnTo>
                  <a:lnTo>
                    <a:pt x="1148" y="1468"/>
                  </a:lnTo>
                  <a:lnTo>
                    <a:pt x="1144" y="1466"/>
                  </a:lnTo>
                  <a:lnTo>
                    <a:pt x="1138" y="1468"/>
                  </a:lnTo>
                  <a:lnTo>
                    <a:pt x="1132" y="1468"/>
                  </a:lnTo>
                  <a:lnTo>
                    <a:pt x="1132" y="1466"/>
                  </a:lnTo>
                  <a:lnTo>
                    <a:pt x="1132" y="1462"/>
                  </a:lnTo>
                  <a:lnTo>
                    <a:pt x="1130" y="1462"/>
                  </a:lnTo>
                  <a:lnTo>
                    <a:pt x="1126" y="1460"/>
                  </a:lnTo>
                  <a:lnTo>
                    <a:pt x="1124" y="1460"/>
                  </a:lnTo>
                  <a:lnTo>
                    <a:pt x="1122" y="1458"/>
                  </a:lnTo>
                  <a:lnTo>
                    <a:pt x="1118" y="1450"/>
                  </a:lnTo>
                  <a:lnTo>
                    <a:pt x="1116" y="1440"/>
                  </a:lnTo>
                  <a:lnTo>
                    <a:pt x="1116" y="1428"/>
                  </a:lnTo>
                  <a:lnTo>
                    <a:pt x="1116" y="1416"/>
                  </a:lnTo>
                  <a:lnTo>
                    <a:pt x="1116" y="1406"/>
                  </a:lnTo>
                  <a:lnTo>
                    <a:pt x="1120" y="1398"/>
                  </a:lnTo>
                  <a:lnTo>
                    <a:pt x="1120" y="1396"/>
                  </a:lnTo>
                  <a:lnTo>
                    <a:pt x="1124" y="1396"/>
                  </a:lnTo>
                  <a:lnTo>
                    <a:pt x="1126" y="1394"/>
                  </a:lnTo>
                  <a:lnTo>
                    <a:pt x="1128" y="1392"/>
                  </a:lnTo>
                  <a:lnTo>
                    <a:pt x="1126" y="1386"/>
                  </a:lnTo>
                  <a:lnTo>
                    <a:pt x="1126" y="1374"/>
                  </a:lnTo>
                  <a:lnTo>
                    <a:pt x="1126" y="1368"/>
                  </a:lnTo>
                  <a:lnTo>
                    <a:pt x="1128" y="1360"/>
                  </a:lnTo>
                  <a:lnTo>
                    <a:pt x="1132" y="1356"/>
                  </a:lnTo>
                  <a:lnTo>
                    <a:pt x="1132" y="1352"/>
                  </a:lnTo>
                  <a:lnTo>
                    <a:pt x="1130" y="1352"/>
                  </a:lnTo>
                  <a:lnTo>
                    <a:pt x="1128" y="1350"/>
                  </a:lnTo>
                  <a:lnTo>
                    <a:pt x="1124" y="1350"/>
                  </a:lnTo>
                  <a:lnTo>
                    <a:pt x="1122" y="1348"/>
                  </a:lnTo>
                  <a:lnTo>
                    <a:pt x="1122" y="1342"/>
                  </a:lnTo>
                  <a:lnTo>
                    <a:pt x="1122" y="1336"/>
                  </a:lnTo>
                  <a:lnTo>
                    <a:pt x="1124" y="1338"/>
                  </a:lnTo>
                  <a:lnTo>
                    <a:pt x="1130" y="1340"/>
                  </a:lnTo>
                  <a:lnTo>
                    <a:pt x="1136" y="1340"/>
                  </a:lnTo>
                  <a:lnTo>
                    <a:pt x="1142" y="1338"/>
                  </a:lnTo>
                  <a:lnTo>
                    <a:pt x="1148" y="1334"/>
                  </a:lnTo>
                  <a:lnTo>
                    <a:pt x="1148" y="1332"/>
                  </a:lnTo>
                  <a:lnTo>
                    <a:pt x="1148" y="1330"/>
                  </a:lnTo>
                  <a:lnTo>
                    <a:pt x="1146" y="1326"/>
                  </a:lnTo>
                  <a:lnTo>
                    <a:pt x="1144" y="1324"/>
                  </a:lnTo>
                  <a:lnTo>
                    <a:pt x="1142" y="1322"/>
                  </a:lnTo>
                  <a:lnTo>
                    <a:pt x="1144" y="1322"/>
                  </a:lnTo>
                  <a:lnTo>
                    <a:pt x="1152" y="1320"/>
                  </a:lnTo>
                  <a:lnTo>
                    <a:pt x="1160" y="1318"/>
                  </a:lnTo>
                  <a:lnTo>
                    <a:pt x="1166" y="1312"/>
                  </a:lnTo>
                  <a:lnTo>
                    <a:pt x="1170" y="1308"/>
                  </a:lnTo>
                  <a:lnTo>
                    <a:pt x="1172" y="1302"/>
                  </a:lnTo>
                  <a:lnTo>
                    <a:pt x="1178" y="1294"/>
                  </a:lnTo>
                  <a:lnTo>
                    <a:pt x="1180" y="1292"/>
                  </a:lnTo>
                  <a:lnTo>
                    <a:pt x="1186" y="1292"/>
                  </a:lnTo>
                  <a:lnTo>
                    <a:pt x="1190" y="1294"/>
                  </a:lnTo>
                  <a:lnTo>
                    <a:pt x="1194" y="1292"/>
                  </a:lnTo>
                  <a:lnTo>
                    <a:pt x="1196" y="1286"/>
                  </a:lnTo>
                  <a:lnTo>
                    <a:pt x="1200" y="1278"/>
                  </a:lnTo>
                  <a:lnTo>
                    <a:pt x="1204" y="1274"/>
                  </a:lnTo>
                  <a:lnTo>
                    <a:pt x="1208" y="1274"/>
                  </a:lnTo>
                  <a:lnTo>
                    <a:pt x="1214" y="1274"/>
                  </a:lnTo>
                  <a:lnTo>
                    <a:pt x="1218" y="1274"/>
                  </a:lnTo>
                  <a:lnTo>
                    <a:pt x="1222" y="1268"/>
                  </a:lnTo>
                  <a:lnTo>
                    <a:pt x="1226" y="1264"/>
                  </a:lnTo>
                  <a:lnTo>
                    <a:pt x="1228" y="1264"/>
                  </a:lnTo>
                  <a:lnTo>
                    <a:pt x="1232" y="1264"/>
                  </a:lnTo>
                  <a:lnTo>
                    <a:pt x="1236" y="1264"/>
                  </a:lnTo>
                  <a:lnTo>
                    <a:pt x="1238" y="1264"/>
                  </a:lnTo>
                  <a:lnTo>
                    <a:pt x="1240" y="1260"/>
                  </a:lnTo>
                  <a:lnTo>
                    <a:pt x="1244" y="1254"/>
                  </a:lnTo>
                  <a:lnTo>
                    <a:pt x="1246" y="1254"/>
                  </a:lnTo>
                  <a:lnTo>
                    <a:pt x="1250" y="1254"/>
                  </a:lnTo>
                  <a:lnTo>
                    <a:pt x="1254" y="1252"/>
                  </a:lnTo>
                  <a:lnTo>
                    <a:pt x="1258" y="1250"/>
                  </a:lnTo>
                  <a:lnTo>
                    <a:pt x="1262" y="1240"/>
                  </a:lnTo>
                  <a:lnTo>
                    <a:pt x="1268" y="1226"/>
                  </a:lnTo>
                  <a:lnTo>
                    <a:pt x="1274" y="1220"/>
                  </a:lnTo>
                  <a:lnTo>
                    <a:pt x="1284" y="1214"/>
                  </a:lnTo>
                  <a:lnTo>
                    <a:pt x="1290" y="1208"/>
                  </a:lnTo>
                  <a:lnTo>
                    <a:pt x="1292" y="1206"/>
                  </a:lnTo>
                  <a:lnTo>
                    <a:pt x="1292" y="1204"/>
                  </a:lnTo>
                  <a:lnTo>
                    <a:pt x="1290" y="1202"/>
                  </a:lnTo>
                  <a:lnTo>
                    <a:pt x="1284" y="1198"/>
                  </a:lnTo>
                  <a:lnTo>
                    <a:pt x="1280" y="1194"/>
                  </a:lnTo>
                  <a:lnTo>
                    <a:pt x="1276" y="1190"/>
                  </a:lnTo>
                  <a:lnTo>
                    <a:pt x="1276" y="1184"/>
                  </a:lnTo>
                  <a:lnTo>
                    <a:pt x="1276" y="1180"/>
                  </a:lnTo>
                  <a:lnTo>
                    <a:pt x="1282" y="1174"/>
                  </a:lnTo>
                  <a:lnTo>
                    <a:pt x="1288" y="1168"/>
                  </a:lnTo>
                  <a:lnTo>
                    <a:pt x="1290" y="1164"/>
                  </a:lnTo>
                  <a:lnTo>
                    <a:pt x="1292" y="1156"/>
                  </a:lnTo>
                  <a:lnTo>
                    <a:pt x="1292" y="1150"/>
                  </a:lnTo>
                  <a:lnTo>
                    <a:pt x="1294" y="1146"/>
                  </a:lnTo>
                  <a:lnTo>
                    <a:pt x="1298" y="1144"/>
                  </a:lnTo>
                  <a:lnTo>
                    <a:pt x="1300" y="1144"/>
                  </a:lnTo>
                  <a:lnTo>
                    <a:pt x="1306" y="1142"/>
                  </a:lnTo>
                  <a:lnTo>
                    <a:pt x="1310" y="1140"/>
                  </a:lnTo>
                  <a:lnTo>
                    <a:pt x="1310" y="1138"/>
                  </a:lnTo>
                  <a:lnTo>
                    <a:pt x="1314" y="1132"/>
                  </a:lnTo>
                  <a:lnTo>
                    <a:pt x="1320" y="1126"/>
                  </a:lnTo>
                  <a:lnTo>
                    <a:pt x="1338" y="1114"/>
                  </a:lnTo>
                  <a:lnTo>
                    <a:pt x="1340" y="1112"/>
                  </a:lnTo>
                  <a:lnTo>
                    <a:pt x="1344" y="1112"/>
                  </a:lnTo>
                  <a:lnTo>
                    <a:pt x="1346" y="1116"/>
                  </a:lnTo>
                  <a:lnTo>
                    <a:pt x="1348" y="1118"/>
                  </a:lnTo>
                  <a:lnTo>
                    <a:pt x="1350" y="1120"/>
                  </a:lnTo>
                  <a:lnTo>
                    <a:pt x="1354" y="1120"/>
                  </a:lnTo>
                  <a:lnTo>
                    <a:pt x="1358" y="1118"/>
                  </a:lnTo>
                  <a:lnTo>
                    <a:pt x="1364" y="1116"/>
                  </a:lnTo>
                  <a:lnTo>
                    <a:pt x="1368" y="1116"/>
                  </a:lnTo>
                  <a:lnTo>
                    <a:pt x="1378" y="1116"/>
                  </a:lnTo>
                  <a:lnTo>
                    <a:pt x="1386" y="1116"/>
                  </a:lnTo>
                  <a:lnTo>
                    <a:pt x="1392" y="1116"/>
                  </a:lnTo>
                  <a:lnTo>
                    <a:pt x="1396" y="1114"/>
                  </a:lnTo>
                  <a:lnTo>
                    <a:pt x="1408" y="1116"/>
                  </a:lnTo>
                  <a:lnTo>
                    <a:pt x="1414" y="1120"/>
                  </a:lnTo>
                  <a:lnTo>
                    <a:pt x="1418" y="1124"/>
                  </a:lnTo>
                  <a:lnTo>
                    <a:pt x="1428" y="1126"/>
                  </a:lnTo>
                  <a:lnTo>
                    <a:pt x="1438" y="1130"/>
                  </a:lnTo>
                  <a:lnTo>
                    <a:pt x="1440" y="1134"/>
                  </a:lnTo>
                  <a:lnTo>
                    <a:pt x="1442" y="1136"/>
                  </a:lnTo>
                  <a:lnTo>
                    <a:pt x="1442" y="1144"/>
                  </a:lnTo>
                  <a:lnTo>
                    <a:pt x="1440" y="1154"/>
                  </a:lnTo>
                  <a:lnTo>
                    <a:pt x="1440" y="1162"/>
                  </a:lnTo>
                  <a:lnTo>
                    <a:pt x="1442" y="1166"/>
                  </a:lnTo>
                  <a:lnTo>
                    <a:pt x="1446" y="1168"/>
                  </a:lnTo>
                  <a:lnTo>
                    <a:pt x="1444" y="1174"/>
                  </a:lnTo>
                  <a:lnTo>
                    <a:pt x="1442" y="1176"/>
                  </a:lnTo>
                  <a:lnTo>
                    <a:pt x="1440" y="1176"/>
                  </a:lnTo>
                  <a:lnTo>
                    <a:pt x="1434" y="1176"/>
                  </a:lnTo>
                  <a:lnTo>
                    <a:pt x="1422" y="1178"/>
                  </a:lnTo>
                  <a:lnTo>
                    <a:pt x="1416" y="1180"/>
                  </a:lnTo>
                  <a:lnTo>
                    <a:pt x="1412" y="1184"/>
                  </a:lnTo>
                  <a:lnTo>
                    <a:pt x="1406" y="1196"/>
                  </a:lnTo>
                  <a:lnTo>
                    <a:pt x="1398" y="1208"/>
                  </a:lnTo>
                  <a:lnTo>
                    <a:pt x="1390" y="1216"/>
                  </a:lnTo>
                  <a:lnTo>
                    <a:pt x="1382" y="1222"/>
                  </a:lnTo>
                  <a:lnTo>
                    <a:pt x="1372" y="1228"/>
                  </a:lnTo>
                  <a:lnTo>
                    <a:pt x="1368" y="1232"/>
                  </a:lnTo>
                  <a:lnTo>
                    <a:pt x="1366" y="1236"/>
                  </a:lnTo>
                  <a:lnTo>
                    <a:pt x="1366" y="1238"/>
                  </a:lnTo>
                  <a:lnTo>
                    <a:pt x="1366" y="1242"/>
                  </a:lnTo>
                  <a:lnTo>
                    <a:pt x="1358" y="1244"/>
                  </a:lnTo>
                  <a:lnTo>
                    <a:pt x="1354" y="1246"/>
                  </a:lnTo>
                  <a:lnTo>
                    <a:pt x="1350" y="1248"/>
                  </a:lnTo>
                  <a:lnTo>
                    <a:pt x="1346" y="1254"/>
                  </a:lnTo>
                  <a:lnTo>
                    <a:pt x="1344" y="1258"/>
                  </a:lnTo>
                  <a:lnTo>
                    <a:pt x="1342" y="1260"/>
                  </a:lnTo>
                  <a:lnTo>
                    <a:pt x="1338" y="1260"/>
                  </a:lnTo>
                  <a:lnTo>
                    <a:pt x="1334" y="1260"/>
                  </a:lnTo>
                  <a:lnTo>
                    <a:pt x="1332" y="1260"/>
                  </a:lnTo>
                  <a:lnTo>
                    <a:pt x="1328" y="1264"/>
                  </a:lnTo>
                  <a:lnTo>
                    <a:pt x="1326" y="1268"/>
                  </a:lnTo>
                  <a:lnTo>
                    <a:pt x="1324" y="1270"/>
                  </a:lnTo>
                  <a:lnTo>
                    <a:pt x="1322" y="1270"/>
                  </a:lnTo>
                  <a:lnTo>
                    <a:pt x="1320" y="1272"/>
                  </a:lnTo>
                  <a:lnTo>
                    <a:pt x="1318" y="1272"/>
                  </a:lnTo>
                  <a:lnTo>
                    <a:pt x="1318" y="1278"/>
                  </a:lnTo>
                  <a:lnTo>
                    <a:pt x="1318" y="1286"/>
                  </a:lnTo>
                  <a:lnTo>
                    <a:pt x="1318" y="1288"/>
                  </a:lnTo>
                  <a:lnTo>
                    <a:pt x="1314" y="1292"/>
                  </a:lnTo>
                  <a:lnTo>
                    <a:pt x="1310" y="1294"/>
                  </a:lnTo>
                  <a:lnTo>
                    <a:pt x="1308" y="1294"/>
                  </a:lnTo>
                  <a:lnTo>
                    <a:pt x="1300" y="1292"/>
                  </a:lnTo>
                  <a:lnTo>
                    <a:pt x="1294" y="1290"/>
                  </a:lnTo>
                  <a:lnTo>
                    <a:pt x="1292" y="1292"/>
                  </a:lnTo>
                  <a:lnTo>
                    <a:pt x="1290" y="1296"/>
                  </a:lnTo>
                  <a:lnTo>
                    <a:pt x="1290" y="1300"/>
                  </a:lnTo>
                  <a:lnTo>
                    <a:pt x="1286" y="1304"/>
                  </a:lnTo>
                  <a:lnTo>
                    <a:pt x="1278" y="1314"/>
                  </a:lnTo>
                  <a:lnTo>
                    <a:pt x="1276" y="1322"/>
                  </a:lnTo>
                  <a:lnTo>
                    <a:pt x="1274" y="1328"/>
                  </a:lnTo>
                  <a:lnTo>
                    <a:pt x="1274" y="1338"/>
                  </a:lnTo>
                  <a:lnTo>
                    <a:pt x="1278" y="1346"/>
                  </a:lnTo>
                  <a:lnTo>
                    <a:pt x="1282" y="1354"/>
                  </a:lnTo>
                  <a:lnTo>
                    <a:pt x="1282" y="1360"/>
                  </a:lnTo>
                  <a:lnTo>
                    <a:pt x="1282" y="1364"/>
                  </a:lnTo>
                  <a:lnTo>
                    <a:pt x="1280" y="1366"/>
                  </a:lnTo>
                  <a:lnTo>
                    <a:pt x="1278" y="1368"/>
                  </a:lnTo>
                  <a:lnTo>
                    <a:pt x="1278" y="1372"/>
                  </a:lnTo>
                  <a:lnTo>
                    <a:pt x="1280" y="1378"/>
                  </a:lnTo>
                  <a:lnTo>
                    <a:pt x="1288" y="1388"/>
                  </a:lnTo>
                  <a:lnTo>
                    <a:pt x="1292" y="1394"/>
                  </a:lnTo>
                  <a:lnTo>
                    <a:pt x="1294" y="1396"/>
                  </a:lnTo>
                  <a:lnTo>
                    <a:pt x="1294" y="1398"/>
                  </a:lnTo>
                  <a:lnTo>
                    <a:pt x="1292" y="1400"/>
                  </a:lnTo>
                  <a:lnTo>
                    <a:pt x="1288" y="1402"/>
                  </a:lnTo>
                  <a:lnTo>
                    <a:pt x="1286" y="1404"/>
                  </a:lnTo>
                  <a:lnTo>
                    <a:pt x="1286" y="1406"/>
                  </a:lnTo>
                  <a:lnTo>
                    <a:pt x="1288" y="1416"/>
                  </a:lnTo>
                  <a:lnTo>
                    <a:pt x="1288" y="1424"/>
                  </a:lnTo>
                  <a:lnTo>
                    <a:pt x="1282" y="1444"/>
                  </a:lnTo>
                  <a:lnTo>
                    <a:pt x="1280" y="1456"/>
                  </a:lnTo>
                  <a:lnTo>
                    <a:pt x="1280" y="1462"/>
                  </a:lnTo>
                  <a:lnTo>
                    <a:pt x="1282" y="1464"/>
                  </a:lnTo>
                  <a:lnTo>
                    <a:pt x="1286" y="1466"/>
                  </a:lnTo>
                  <a:lnTo>
                    <a:pt x="1298" y="1470"/>
                  </a:lnTo>
                  <a:lnTo>
                    <a:pt x="1322" y="1476"/>
                  </a:lnTo>
                  <a:lnTo>
                    <a:pt x="1328" y="1478"/>
                  </a:lnTo>
                  <a:lnTo>
                    <a:pt x="1330" y="1480"/>
                  </a:lnTo>
                  <a:lnTo>
                    <a:pt x="1328" y="1484"/>
                  </a:lnTo>
                  <a:lnTo>
                    <a:pt x="1328" y="1492"/>
                  </a:lnTo>
                  <a:lnTo>
                    <a:pt x="1328" y="1500"/>
                  </a:lnTo>
                  <a:lnTo>
                    <a:pt x="1330" y="1504"/>
                  </a:lnTo>
                  <a:lnTo>
                    <a:pt x="1334" y="1504"/>
                  </a:lnTo>
                  <a:lnTo>
                    <a:pt x="1336" y="1504"/>
                  </a:lnTo>
                  <a:lnTo>
                    <a:pt x="1340" y="1500"/>
                  </a:lnTo>
                  <a:lnTo>
                    <a:pt x="1346" y="1494"/>
                  </a:lnTo>
                  <a:lnTo>
                    <a:pt x="1352" y="1494"/>
                  </a:lnTo>
                  <a:lnTo>
                    <a:pt x="1354" y="1496"/>
                  </a:lnTo>
                  <a:lnTo>
                    <a:pt x="1354" y="1498"/>
                  </a:lnTo>
                  <a:lnTo>
                    <a:pt x="1354" y="1500"/>
                  </a:lnTo>
                  <a:lnTo>
                    <a:pt x="1352" y="1506"/>
                  </a:lnTo>
                  <a:lnTo>
                    <a:pt x="1346" y="1512"/>
                  </a:lnTo>
                  <a:lnTo>
                    <a:pt x="1346" y="1516"/>
                  </a:lnTo>
                  <a:lnTo>
                    <a:pt x="1352" y="1514"/>
                  </a:lnTo>
                  <a:lnTo>
                    <a:pt x="1366" y="1508"/>
                  </a:lnTo>
                  <a:lnTo>
                    <a:pt x="1376" y="1504"/>
                  </a:lnTo>
                  <a:lnTo>
                    <a:pt x="1390" y="1504"/>
                  </a:lnTo>
                  <a:lnTo>
                    <a:pt x="1408" y="1500"/>
                  </a:lnTo>
                  <a:lnTo>
                    <a:pt x="1436" y="1488"/>
                  </a:lnTo>
                  <a:lnTo>
                    <a:pt x="1448" y="1484"/>
                  </a:lnTo>
                  <a:lnTo>
                    <a:pt x="1454" y="1484"/>
                  </a:lnTo>
                  <a:lnTo>
                    <a:pt x="1458" y="1484"/>
                  </a:lnTo>
                  <a:lnTo>
                    <a:pt x="1462" y="1484"/>
                  </a:lnTo>
                  <a:lnTo>
                    <a:pt x="1466" y="1486"/>
                  </a:lnTo>
                  <a:lnTo>
                    <a:pt x="1470" y="1482"/>
                  </a:lnTo>
                  <a:lnTo>
                    <a:pt x="1476" y="1476"/>
                  </a:lnTo>
                  <a:lnTo>
                    <a:pt x="1478" y="1476"/>
                  </a:lnTo>
                  <a:lnTo>
                    <a:pt x="1484" y="1478"/>
                  </a:lnTo>
                  <a:lnTo>
                    <a:pt x="1490" y="1476"/>
                  </a:lnTo>
                  <a:lnTo>
                    <a:pt x="1498" y="1474"/>
                  </a:lnTo>
                  <a:lnTo>
                    <a:pt x="1506" y="1472"/>
                  </a:lnTo>
                  <a:lnTo>
                    <a:pt x="1512" y="1470"/>
                  </a:lnTo>
                  <a:lnTo>
                    <a:pt x="1522" y="1470"/>
                  </a:lnTo>
                  <a:lnTo>
                    <a:pt x="1532" y="1470"/>
                  </a:lnTo>
                  <a:lnTo>
                    <a:pt x="1538" y="1470"/>
                  </a:lnTo>
                  <a:lnTo>
                    <a:pt x="1546" y="1466"/>
                  </a:lnTo>
                  <a:lnTo>
                    <a:pt x="1550" y="1468"/>
                  </a:lnTo>
                  <a:lnTo>
                    <a:pt x="1556" y="1468"/>
                  </a:lnTo>
                  <a:lnTo>
                    <a:pt x="1566" y="1462"/>
                  </a:lnTo>
                  <a:lnTo>
                    <a:pt x="1574" y="1456"/>
                  </a:lnTo>
                  <a:lnTo>
                    <a:pt x="1578" y="1454"/>
                  </a:lnTo>
                  <a:lnTo>
                    <a:pt x="1580" y="1456"/>
                  </a:lnTo>
                  <a:lnTo>
                    <a:pt x="1582" y="1458"/>
                  </a:lnTo>
                  <a:lnTo>
                    <a:pt x="1578" y="1458"/>
                  </a:lnTo>
                  <a:lnTo>
                    <a:pt x="1576" y="1462"/>
                  </a:lnTo>
                  <a:lnTo>
                    <a:pt x="1578" y="1466"/>
                  </a:lnTo>
                  <a:lnTo>
                    <a:pt x="1580" y="1470"/>
                  </a:lnTo>
                  <a:lnTo>
                    <a:pt x="1578" y="1472"/>
                  </a:lnTo>
                  <a:lnTo>
                    <a:pt x="1572" y="1470"/>
                  </a:lnTo>
                  <a:lnTo>
                    <a:pt x="1568" y="1468"/>
                  </a:lnTo>
                  <a:lnTo>
                    <a:pt x="1572" y="1474"/>
                  </a:lnTo>
                  <a:lnTo>
                    <a:pt x="1578" y="1480"/>
                  </a:lnTo>
                  <a:lnTo>
                    <a:pt x="1582" y="1480"/>
                  </a:lnTo>
                  <a:lnTo>
                    <a:pt x="1584" y="1482"/>
                  </a:lnTo>
                  <a:lnTo>
                    <a:pt x="1588" y="1486"/>
                  </a:lnTo>
                  <a:lnTo>
                    <a:pt x="1592" y="1490"/>
                  </a:lnTo>
                  <a:lnTo>
                    <a:pt x="1596" y="1490"/>
                  </a:lnTo>
                  <a:lnTo>
                    <a:pt x="1608" y="1490"/>
                  </a:lnTo>
                  <a:lnTo>
                    <a:pt x="1618" y="1490"/>
                  </a:lnTo>
                  <a:lnTo>
                    <a:pt x="1622" y="1492"/>
                  </a:lnTo>
                  <a:lnTo>
                    <a:pt x="1626" y="1494"/>
                  </a:lnTo>
                  <a:lnTo>
                    <a:pt x="1628" y="1498"/>
                  </a:lnTo>
                  <a:lnTo>
                    <a:pt x="1632" y="1500"/>
                  </a:lnTo>
                  <a:lnTo>
                    <a:pt x="1638" y="1502"/>
                  </a:lnTo>
                  <a:lnTo>
                    <a:pt x="1642" y="1504"/>
                  </a:lnTo>
                  <a:lnTo>
                    <a:pt x="1642" y="1508"/>
                  </a:lnTo>
                  <a:lnTo>
                    <a:pt x="1638" y="1510"/>
                  </a:lnTo>
                  <a:lnTo>
                    <a:pt x="1634" y="1510"/>
                  </a:lnTo>
                  <a:lnTo>
                    <a:pt x="1610" y="1504"/>
                  </a:lnTo>
                  <a:lnTo>
                    <a:pt x="1602" y="1502"/>
                  </a:lnTo>
                  <a:lnTo>
                    <a:pt x="1596" y="1504"/>
                  </a:lnTo>
                  <a:lnTo>
                    <a:pt x="1594" y="1506"/>
                  </a:lnTo>
                  <a:lnTo>
                    <a:pt x="1592" y="1510"/>
                  </a:lnTo>
                  <a:lnTo>
                    <a:pt x="1590" y="1512"/>
                  </a:lnTo>
                  <a:lnTo>
                    <a:pt x="1588" y="1516"/>
                  </a:lnTo>
                  <a:lnTo>
                    <a:pt x="1584" y="1516"/>
                  </a:lnTo>
                  <a:lnTo>
                    <a:pt x="1578" y="1514"/>
                  </a:lnTo>
                  <a:lnTo>
                    <a:pt x="1574" y="1512"/>
                  </a:lnTo>
                  <a:lnTo>
                    <a:pt x="1570" y="1514"/>
                  </a:lnTo>
                  <a:lnTo>
                    <a:pt x="1568" y="1516"/>
                  </a:lnTo>
                  <a:lnTo>
                    <a:pt x="1568" y="1518"/>
                  </a:lnTo>
                  <a:lnTo>
                    <a:pt x="1568" y="1522"/>
                  </a:lnTo>
                  <a:lnTo>
                    <a:pt x="1568" y="1524"/>
                  </a:lnTo>
                  <a:lnTo>
                    <a:pt x="1564" y="1524"/>
                  </a:lnTo>
                  <a:lnTo>
                    <a:pt x="1560" y="1520"/>
                  </a:lnTo>
                  <a:lnTo>
                    <a:pt x="1556" y="1518"/>
                  </a:lnTo>
                  <a:lnTo>
                    <a:pt x="1552" y="1516"/>
                  </a:lnTo>
                  <a:lnTo>
                    <a:pt x="1552" y="1518"/>
                  </a:lnTo>
                  <a:lnTo>
                    <a:pt x="1552" y="1520"/>
                  </a:lnTo>
                  <a:lnTo>
                    <a:pt x="1554" y="1530"/>
                  </a:lnTo>
                  <a:lnTo>
                    <a:pt x="1554" y="1534"/>
                  </a:lnTo>
                  <a:lnTo>
                    <a:pt x="1552" y="1536"/>
                  </a:lnTo>
                  <a:lnTo>
                    <a:pt x="1540" y="1540"/>
                  </a:lnTo>
                  <a:lnTo>
                    <a:pt x="1530" y="1542"/>
                  </a:lnTo>
                  <a:lnTo>
                    <a:pt x="1518" y="1540"/>
                  </a:lnTo>
                  <a:lnTo>
                    <a:pt x="1508" y="1536"/>
                  </a:lnTo>
                  <a:lnTo>
                    <a:pt x="1498" y="1532"/>
                  </a:lnTo>
                  <a:lnTo>
                    <a:pt x="1488" y="1530"/>
                  </a:lnTo>
                  <a:lnTo>
                    <a:pt x="1476" y="1528"/>
                  </a:lnTo>
                  <a:lnTo>
                    <a:pt x="1460" y="1526"/>
                  </a:lnTo>
                  <a:lnTo>
                    <a:pt x="1454" y="1524"/>
                  </a:lnTo>
                  <a:lnTo>
                    <a:pt x="1450" y="1524"/>
                  </a:lnTo>
                  <a:lnTo>
                    <a:pt x="1448" y="1526"/>
                  </a:lnTo>
                  <a:lnTo>
                    <a:pt x="1448" y="1528"/>
                  </a:lnTo>
                  <a:lnTo>
                    <a:pt x="1446" y="1532"/>
                  </a:lnTo>
                  <a:lnTo>
                    <a:pt x="1442" y="1534"/>
                  </a:lnTo>
                  <a:lnTo>
                    <a:pt x="1436" y="1534"/>
                  </a:lnTo>
                  <a:lnTo>
                    <a:pt x="1422" y="1534"/>
                  </a:lnTo>
                  <a:lnTo>
                    <a:pt x="1408" y="1534"/>
                  </a:lnTo>
                  <a:lnTo>
                    <a:pt x="1398" y="1538"/>
                  </a:lnTo>
                  <a:lnTo>
                    <a:pt x="1394" y="1542"/>
                  </a:lnTo>
                  <a:lnTo>
                    <a:pt x="1392" y="1544"/>
                  </a:lnTo>
                  <a:lnTo>
                    <a:pt x="1390" y="1548"/>
                  </a:lnTo>
                  <a:lnTo>
                    <a:pt x="1388" y="1550"/>
                  </a:lnTo>
                  <a:lnTo>
                    <a:pt x="1380" y="1552"/>
                  </a:lnTo>
                  <a:lnTo>
                    <a:pt x="1374" y="1554"/>
                  </a:lnTo>
                  <a:lnTo>
                    <a:pt x="1372" y="1558"/>
                  </a:lnTo>
                  <a:lnTo>
                    <a:pt x="1370" y="1562"/>
                  </a:lnTo>
                  <a:lnTo>
                    <a:pt x="1368" y="1572"/>
                  </a:lnTo>
                  <a:lnTo>
                    <a:pt x="1368" y="1580"/>
                  </a:lnTo>
                  <a:lnTo>
                    <a:pt x="1370" y="1588"/>
                  </a:lnTo>
                  <a:lnTo>
                    <a:pt x="1372" y="1594"/>
                  </a:lnTo>
                  <a:lnTo>
                    <a:pt x="1378" y="1604"/>
                  </a:lnTo>
                  <a:lnTo>
                    <a:pt x="1382" y="1610"/>
                  </a:lnTo>
                  <a:lnTo>
                    <a:pt x="1386" y="1614"/>
                  </a:lnTo>
                  <a:lnTo>
                    <a:pt x="1390" y="1614"/>
                  </a:lnTo>
                  <a:lnTo>
                    <a:pt x="1396" y="1614"/>
                  </a:lnTo>
                  <a:lnTo>
                    <a:pt x="1402" y="1610"/>
                  </a:lnTo>
                  <a:lnTo>
                    <a:pt x="1410" y="1606"/>
                  </a:lnTo>
                  <a:lnTo>
                    <a:pt x="1410" y="1608"/>
                  </a:lnTo>
                  <a:lnTo>
                    <a:pt x="1410" y="1610"/>
                  </a:lnTo>
                  <a:lnTo>
                    <a:pt x="1402" y="1640"/>
                  </a:lnTo>
                  <a:lnTo>
                    <a:pt x="1402" y="1646"/>
                  </a:lnTo>
                  <a:lnTo>
                    <a:pt x="1404" y="1654"/>
                  </a:lnTo>
                  <a:lnTo>
                    <a:pt x="1406" y="1668"/>
                  </a:lnTo>
                  <a:lnTo>
                    <a:pt x="1408" y="1676"/>
                  </a:lnTo>
                  <a:lnTo>
                    <a:pt x="1406" y="1682"/>
                  </a:lnTo>
                  <a:lnTo>
                    <a:pt x="1402" y="1686"/>
                  </a:lnTo>
                  <a:lnTo>
                    <a:pt x="1392" y="1692"/>
                  </a:lnTo>
                  <a:lnTo>
                    <a:pt x="1380" y="1694"/>
                  </a:lnTo>
                  <a:lnTo>
                    <a:pt x="1370" y="1694"/>
                  </a:lnTo>
                  <a:lnTo>
                    <a:pt x="1364" y="1690"/>
                  </a:lnTo>
                  <a:lnTo>
                    <a:pt x="1360" y="1684"/>
                  </a:lnTo>
                  <a:lnTo>
                    <a:pt x="1354" y="1672"/>
                  </a:lnTo>
                  <a:lnTo>
                    <a:pt x="1348" y="1666"/>
                  </a:lnTo>
                  <a:lnTo>
                    <a:pt x="1342" y="1662"/>
                  </a:lnTo>
                  <a:lnTo>
                    <a:pt x="1336" y="1660"/>
                  </a:lnTo>
                  <a:lnTo>
                    <a:pt x="1334" y="1656"/>
                  </a:lnTo>
                  <a:lnTo>
                    <a:pt x="1332" y="1652"/>
                  </a:lnTo>
                  <a:lnTo>
                    <a:pt x="1332" y="1650"/>
                  </a:lnTo>
                  <a:lnTo>
                    <a:pt x="1332" y="1648"/>
                  </a:lnTo>
                  <a:lnTo>
                    <a:pt x="1324" y="1648"/>
                  </a:lnTo>
                  <a:lnTo>
                    <a:pt x="1302" y="1656"/>
                  </a:lnTo>
                  <a:lnTo>
                    <a:pt x="1294" y="1660"/>
                  </a:lnTo>
                  <a:lnTo>
                    <a:pt x="1292" y="1664"/>
                  </a:lnTo>
                  <a:lnTo>
                    <a:pt x="1286" y="1674"/>
                  </a:lnTo>
                  <a:lnTo>
                    <a:pt x="1284" y="1678"/>
                  </a:lnTo>
                  <a:lnTo>
                    <a:pt x="1286" y="1684"/>
                  </a:lnTo>
                  <a:lnTo>
                    <a:pt x="1286" y="1688"/>
                  </a:lnTo>
                  <a:lnTo>
                    <a:pt x="1286" y="1690"/>
                  </a:lnTo>
                  <a:lnTo>
                    <a:pt x="1280" y="1694"/>
                  </a:lnTo>
                  <a:lnTo>
                    <a:pt x="1274" y="1700"/>
                  </a:lnTo>
                  <a:lnTo>
                    <a:pt x="1272" y="1704"/>
                  </a:lnTo>
                  <a:lnTo>
                    <a:pt x="1270" y="1710"/>
                  </a:lnTo>
                  <a:lnTo>
                    <a:pt x="1266" y="1720"/>
                  </a:lnTo>
                  <a:lnTo>
                    <a:pt x="1266" y="1732"/>
                  </a:lnTo>
                  <a:lnTo>
                    <a:pt x="1268" y="1752"/>
                  </a:lnTo>
                  <a:lnTo>
                    <a:pt x="1268" y="1766"/>
                  </a:lnTo>
                  <a:lnTo>
                    <a:pt x="1270" y="1772"/>
                  </a:lnTo>
                  <a:lnTo>
                    <a:pt x="1274" y="1776"/>
                  </a:lnTo>
                  <a:lnTo>
                    <a:pt x="1278" y="1782"/>
                  </a:lnTo>
                  <a:lnTo>
                    <a:pt x="1280" y="1790"/>
                  </a:lnTo>
                  <a:lnTo>
                    <a:pt x="1280" y="1804"/>
                  </a:lnTo>
                  <a:lnTo>
                    <a:pt x="1278" y="1806"/>
                  </a:lnTo>
                  <a:lnTo>
                    <a:pt x="1276" y="1808"/>
                  </a:lnTo>
                  <a:lnTo>
                    <a:pt x="1276" y="1816"/>
                  </a:lnTo>
                  <a:lnTo>
                    <a:pt x="1278" y="1818"/>
                  </a:lnTo>
                  <a:lnTo>
                    <a:pt x="1276" y="1822"/>
                  </a:lnTo>
                  <a:lnTo>
                    <a:pt x="1270" y="1824"/>
                  </a:lnTo>
                  <a:lnTo>
                    <a:pt x="1264" y="1826"/>
                  </a:lnTo>
                  <a:lnTo>
                    <a:pt x="1258" y="1824"/>
                  </a:lnTo>
                  <a:lnTo>
                    <a:pt x="1256" y="1824"/>
                  </a:lnTo>
                  <a:lnTo>
                    <a:pt x="1256" y="1822"/>
                  </a:lnTo>
                  <a:lnTo>
                    <a:pt x="1258" y="1816"/>
                  </a:lnTo>
                  <a:lnTo>
                    <a:pt x="1268" y="1804"/>
                  </a:lnTo>
                  <a:lnTo>
                    <a:pt x="1270" y="1800"/>
                  </a:lnTo>
                  <a:lnTo>
                    <a:pt x="1268" y="1800"/>
                  </a:lnTo>
                  <a:lnTo>
                    <a:pt x="1256" y="1814"/>
                  </a:lnTo>
                  <a:lnTo>
                    <a:pt x="1248" y="1820"/>
                  </a:lnTo>
                  <a:lnTo>
                    <a:pt x="1246" y="1822"/>
                  </a:lnTo>
                  <a:lnTo>
                    <a:pt x="1240" y="1820"/>
                  </a:lnTo>
                  <a:lnTo>
                    <a:pt x="1232" y="1820"/>
                  </a:lnTo>
                  <a:lnTo>
                    <a:pt x="1226" y="1822"/>
                  </a:lnTo>
                  <a:lnTo>
                    <a:pt x="1224" y="1824"/>
                  </a:lnTo>
                  <a:lnTo>
                    <a:pt x="1224" y="1830"/>
                  </a:lnTo>
                  <a:lnTo>
                    <a:pt x="1224" y="1836"/>
                  </a:lnTo>
                  <a:lnTo>
                    <a:pt x="1224" y="1840"/>
                  </a:lnTo>
                  <a:lnTo>
                    <a:pt x="1220" y="1846"/>
                  </a:lnTo>
                  <a:lnTo>
                    <a:pt x="1214" y="1852"/>
                  </a:lnTo>
                  <a:lnTo>
                    <a:pt x="1202" y="1858"/>
                  </a:lnTo>
                  <a:lnTo>
                    <a:pt x="1188" y="1860"/>
                  </a:lnTo>
                  <a:lnTo>
                    <a:pt x="1182" y="1858"/>
                  </a:lnTo>
                  <a:lnTo>
                    <a:pt x="1176" y="1856"/>
                  </a:lnTo>
                  <a:lnTo>
                    <a:pt x="1172" y="1854"/>
                  </a:lnTo>
                  <a:lnTo>
                    <a:pt x="1170" y="1848"/>
                  </a:lnTo>
                  <a:lnTo>
                    <a:pt x="1166" y="1836"/>
                  </a:lnTo>
                  <a:lnTo>
                    <a:pt x="1172" y="1840"/>
                  </a:lnTo>
                  <a:lnTo>
                    <a:pt x="1180" y="1844"/>
                  </a:lnTo>
                  <a:lnTo>
                    <a:pt x="1184" y="1844"/>
                  </a:lnTo>
                  <a:lnTo>
                    <a:pt x="1184" y="1842"/>
                  </a:lnTo>
                  <a:lnTo>
                    <a:pt x="1180" y="1840"/>
                  </a:lnTo>
                  <a:lnTo>
                    <a:pt x="1168" y="1832"/>
                  </a:lnTo>
                  <a:lnTo>
                    <a:pt x="1160" y="1828"/>
                  </a:lnTo>
                  <a:lnTo>
                    <a:pt x="1152" y="1828"/>
                  </a:lnTo>
                  <a:lnTo>
                    <a:pt x="1136" y="1832"/>
                  </a:lnTo>
                  <a:lnTo>
                    <a:pt x="1118" y="1836"/>
                  </a:lnTo>
                  <a:lnTo>
                    <a:pt x="1112" y="1838"/>
                  </a:lnTo>
                  <a:lnTo>
                    <a:pt x="1110" y="1840"/>
                  </a:lnTo>
                  <a:lnTo>
                    <a:pt x="1098" y="1844"/>
                  </a:lnTo>
                  <a:lnTo>
                    <a:pt x="1090" y="1848"/>
                  </a:lnTo>
                  <a:lnTo>
                    <a:pt x="1086" y="1850"/>
                  </a:lnTo>
                  <a:lnTo>
                    <a:pt x="1082" y="1856"/>
                  </a:lnTo>
                  <a:lnTo>
                    <a:pt x="1080" y="1858"/>
                  </a:lnTo>
                  <a:lnTo>
                    <a:pt x="1074" y="1862"/>
                  </a:lnTo>
                  <a:lnTo>
                    <a:pt x="1066" y="1864"/>
                  </a:lnTo>
                  <a:lnTo>
                    <a:pt x="1054" y="1868"/>
                  </a:lnTo>
                  <a:lnTo>
                    <a:pt x="1034" y="1874"/>
                  </a:lnTo>
                  <a:lnTo>
                    <a:pt x="1020" y="1880"/>
                  </a:lnTo>
                  <a:lnTo>
                    <a:pt x="1008" y="1884"/>
                  </a:lnTo>
                  <a:lnTo>
                    <a:pt x="1002" y="1884"/>
                  </a:lnTo>
                  <a:lnTo>
                    <a:pt x="996" y="1884"/>
                  </a:lnTo>
                  <a:lnTo>
                    <a:pt x="992" y="1882"/>
                  </a:lnTo>
                  <a:lnTo>
                    <a:pt x="986" y="1878"/>
                  </a:lnTo>
                  <a:lnTo>
                    <a:pt x="980" y="1870"/>
                  </a:lnTo>
                  <a:lnTo>
                    <a:pt x="978" y="1870"/>
                  </a:lnTo>
                  <a:lnTo>
                    <a:pt x="980" y="1874"/>
                  </a:lnTo>
                  <a:lnTo>
                    <a:pt x="984" y="1884"/>
                  </a:lnTo>
                  <a:lnTo>
                    <a:pt x="984" y="1886"/>
                  </a:lnTo>
                  <a:lnTo>
                    <a:pt x="984" y="1888"/>
                  </a:lnTo>
                  <a:lnTo>
                    <a:pt x="982" y="1888"/>
                  </a:lnTo>
                  <a:lnTo>
                    <a:pt x="982" y="1890"/>
                  </a:lnTo>
                  <a:lnTo>
                    <a:pt x="984" y="1890"/>
                  </a:lnTo>
                  <a:lnTo>
                    <a:pt x="988" y="1890"/>
                  </a:lnTo>
                  <a:lnTo>
                    <a:pt x="992" y="1888"/>
                  </a:lnTo>
                  <a:lnTo>
                    <a:pt x="996" y="1890"/>
                  </a:lnTo>
                  <a:lnTo>
                    <a:pt x="998" y="1892"/>
                  </a:lnTo>
                  <a:lnTo>
                    <a:pt x="1002" y="1892"/>
                  </a:lnTo>
                  <a:lnTo>
                    <a:pt x="1004" y="1890"/>
                  </a:lnTo>
                  <a:lnTo>
                    <a:pt x="1008" y="1890"/>
                  </a:lnTo>
                  <a:lnTo>
                    <a:pt x="1010" y="1894"/>
                  </a:lnTo>
                  <a:lnTo>
                    <a:pt x="1010" y="1900"/>
                  </a:lnTo>
                  <a:lnTo>
                    <a:pt x="1010" y="1902"/>
                  </a:lnTo>
                  <a:lnTo>
                    <a:pt x="1008" y="1902"/>
                  </a:lnTo>
                  <a:lnTo>
                    <a:pt x="1004" y="1900"/>
                  </a:lnTo>
                  <a:lnTo>
                    <a:pt x="998" y="1898"/>
                  </a:lnTo>
                  <a:lnTo>
                    <a:pt x="996" y="1898"/>
                  </a:lnTo>
                  <a:lnTo>
                    <a:pt x="986" y="1896"/>
                  </a:lnTo>
                  <a:lnTo>
                    <a:pt x="980" y="1892"/>
                  </a:lnTo>
                  <a:lnTo>
                    <a:pt x="980" y="1890"/>
                  </a:lnTo>
                  <a:lnTo>
                    <a:pt x="980" y="1886"/>
                  </a:lnTo>
                  <a:lnTo>
                    <a:pt x="980" y="1884"/>
                  </a:lnTo>
                  <a:lnTo>
                    <a:pt x="978" y="1882"/>
                  </a:lnTo>
                  <a:lnTo>
                    <a:pt x="976" y="1878"/>
                  </a:lnTo>
                  <a:lnTo>
                    <a:pt x="976" y="1872"/>
                  </a:lnTo>
                  <a:lnTo>
                    <a:pt x="976" y="1870"/>
                  </a:lnTo>
                  <a:lnTo>
                    <a:pt x="974" y="1870"/>
                  </a:lnTo>
                  <a:lnTo>
                    <a:pt x="970" y="1872"/>
                  </a:lnTo>
                  <a:lnTo>
                    <a:pt x="962" y="1872"/>
                  </a:lnTo>
                  <a:lnTo>
                    <a:pt x="958" y="1870"/>
                  </a:lnTo>
                  <a:lnTo>
                    <a:pt x="954" y="1868"/>
                  </a:lnTo>
                  <a:lnTo>
                    <a:pt x="950" y="1860"/>
                  </a:lnTo>
                  <a:lnTo>
                    <a:pt x="948" y="1856"/>
                  </a:lnTo>
                  <a:lnTo>
                    <a:pt x="946" y="1854"/>
                  </a:lnTo>
                  <a:lnTo>
                    <a:pt x="944" y="1854"/>
                  </a:lnTo>
                  <a:lnTo>
                    <a:pt x="938" y="1854"/>
                  </a:lnTo>
                  <a:lnTo>
                    <a:pt x="932" y="1852"/>
                  </a:lnTo>
                  <a:lnTo>
                    <a:pt x="930" y="1850"/>
                  </a:lnTo>
                  <a:lnTo>
                    <a:pt x="926" y="1850"/>
                  </a:lnTo>
                  <a:lnTo>
                    <a:pt x="924" y="1854"/>
                  </a:lnTo>
                  <a:lnTo>
                    <a:pt x="920" y="1862"/>
                  </a:lnTo>
                  <a:lnTo>
                    <a:pt x="912" y="1868"/>
                  </a:lnTo>
                  <a:lnTo>
                    <a:pt x="908" y="1870"/>
                  </a:lnTo>
                  <a:lnTo>
                    <a:pt x="900" y="1870"/>
                  </a:lnTo>
                  <a:lnTo>
                    <a:pt x="894" y="1872"/>
                  </a:lnTo>
                  <a:lnTo>
                    <a:pt x="890" y="1874"/>
                  </a:lnTo>
                  <a:lnTo>
                    <a:pt x="886" y="1880"/>
                  </a:lnTo>
                  <a:lnTo>
                    <a:pt x="884" y="1884"/>
                  </a:lnTo>
                  <a:lnTo>
                    <a:pt x="882" y="1884"/>
                  </a:lnTo>
                  <a:lnTo>
                    <a:pt x="878" y="1882"/>
                  </a:lnTo>
                  <a:lnTo>
                    <a:pt x="874" y="1880"/>
                  </a:lnTo>
                  <a:lnTo>
                    <a:pt x="870" y="1880"/>
                  </a:lnTo>
                  <a:lnTo>
                    <a:pt x="864" y="1882"/>
                  </a:lnTo>
                  <a:lnTo>
                    <a:pt x="860" y="1882"/>
                  </a:lnTo>
                  <a:lnTo>
                    <a:pt x="858" y="1882"/>
                  </a:lnTo>
                  <a:lnTo>
                    <a:pt x="856" y="1880"/>
                  </a:lnTo>
                  <a:lnTo>
                    <a:pt x="856" y="1878"/>
                  </a:lnTo>
                  <a:lnTo>
                    <a:pt x="858" y="1876"/>
                  </a:lnTo>
                  <a:lnTo>
                    <a:pt x="864" y="1872"/>
                  </a:lnTo>
                  <a:lnTo>
                    <a:pt x="870" y="1870"/>
                  </a:lnTo>
                  <a:lnTo>
                    <a:pt x="870" y="1868"/>
                  </a:lnTo>
                  <a:lnTo>
                    <a:pt x="870" y="1864"/>
                  </a:lnTo>
                  <a:lnTo>
                    <a:pt x="870" y="1862"/>
                  </a:lnTo>
                  <a:lnTo>
                    <a:pt x="870" y="1858"/>
                  </a:lnTo>
                  <a:lnTo>
                    <a:pt x="870" y="1856"/>
                  </a:lnTo>
                  <a:lnTo>
                    <a:pt x="862" y="1858"/>
                  </a:lnTo>
                  <a:lnTo>
                    <a:pt x="856" y="1860"/>
                  </a:lnTo>
                  <a:lnTo>
                    <a:pt x="852" y="1860"/>
                  </a:lnTo>
                  <a:lnTo>
                    <a:pt x="848" y="1860"/>
                  </a:lnTo>
                  <a:lnTo>
                    <a:pt x="846" y="1858"/>
                  </a:lnTo>
                  <a:lnTo>
                    <a:pt x="842" y="1854"/>
                  </a:lnTo>
                  <a:lnTo>
                    <a:pt x="840" y="1854"/>
                  </a:lnTo>
                  <a:lnTo>
                    <a:pt x="838" y="1854"/>
                  </a:lnTo>
                  <a:lnTo>
                    <a:pt x="834" y="1856"/>
                  </a:lnTo>
                  <a:lnTo>
                    <a:pt x="832" y="1854"/>
                  </a:lnTo>
                  <a:lnTo>
                    <a:pt x="830" y="1852"/>
                  </a:lnTo>
                  <a:lnTo>
                    <a:pt x="826" y="1850"/>
                  </a:lnTo>
                  <a:lnTo>
                    <a:pt x="822" y="1850"/>
                  </a:lnTo>
                  <a:lnTo>
                    <a:pt x="824" y="1848"/>
                  </a:lnTo>
                  <a:lnTo>
                    <a:pt x="826" y="1844"/>
                  </a:lnTo>
                  <a:lnTo>
                    <a:pt x="828" y="1842"/>
                  </a:lnTo>
                  <a:lnTo>
                    <a:pt x="826" y="1838"/>
                  </a:lnTo>
                  <a:lnTo>
                    <a:pt x="824" y="1834"/>
                  </a:lnTo>
                  <a:lnTo>
                    <a:pt x="822" y="1832"/>
                  </a:lnTo>
                  <a:lnTo>
                    <a:pt x="820" y="1834"/>
                  </a:lnTo>
                  <a:lnTo>
                    <a:pt x="816" y="1832"/>
                  </a:lnTo>
                  <a:lnTo>
                    <a:pt x="812" y="1830"/>
                  </a:lnTo>
                  <a:lnTo>
                    <a:pt x="808" y="1830"/>
                  </a:lnTo>
                  <a:lnTo>
                    <a:pt x="806" y="1832"/>
                  </a:lnTo>
                  <a:lnTo>
                    <a:pt x="802" y="1830"/>
                  </a:lnTo>
                  <a:lnTo>
                    <a:pt x="808" y="1826"/>
                  </a:lnTo>
                  <a:lnTo>
                    <a:pt x="810" y="1824"/>
                  </a:lnTo>
                  <a:lnTo>
                    <a:pt x="810" y="1826"/>
                  </a:lnTo>
                  <a:lnTo>
                    <a:pt x="812" y="1828"/>
                  </a:lnTo>
                  <a:lnTo>
                    <a:pt x="816" y="1828"/>
                  </a:lnTo>
                  <a:lnTo>
                    <a:pt x="818" y="1826"/>
                  </a:lnTo>
                  <a:lnTo>
                    <a:pt x="820" y="1826"/>
                  </a:lnTo>
                  <a:lnTo>
                    <a:pt x="824" y="1828"/>
                  </a:lnTo>
                  <a:lnTo>
                    <a:pt x="826" y="1826"/>
                  </a:lnTo>
                  <a:lnTo>
                    <a:pt x="828" y="1824"/>
                  </a:lnTo>
                  <a:lnTo>
                    <a:pt x="828" y="1822"/>
                  </a:lnTo>
                  <a:lnTo>
                    <a:pt x="822" y="1818"/>
                  </a:lnTo>
                  <a:lnTo>
                    <a:pt x="816" y="1814"/>
                  </a:lnTo>
                  <a:lnTo>
                    <a:pt x="812" y="1816"/>
                  </a:lnTo>
                  <a:lnTo>
                    <a:pt x="810" y="1818"/>
                  </a:lnTo>
                  <a:lnTo>
                    <a:pt x="806" y="1814"/>
                  </a:lnTo>
                  <a:lnTo>
                    <a:pt x="806" y="1812"/>
                  </a:lnTo>
                  <a:lnTo>
                    <a:pt x="806" y="1810"/>
                  </a:lnTo>
                  <a:lnTo>
                    <a:pt x="810" y="1808"/>
                  </a:lnTo>
                  <a:lnTo>
                    <a:pt x="812" y="1804"/>
                  </a:lnTo>
                  <a:lnTo>
                    <a:pt x="814" y="1804"/>
                  </a:lnTo>
                  <a:lnTo>
                    <a:pt x="812" y="1802"/>
                  </a:lnTo>
                  <a:lnTo>
                    <a:pt x="810" y="1798"/>
                  </a:lnTo>
                  <a:lnTo>
                    <a:pt x="810" y="1794"/>
                  </a:lnTo>
                  <a:lnTo>
                    <a:pt x="810" y="1792"/>
                  </a:lnTo>
                  <a:lnTo>
                    <a:pt x="808" y="1790"/>
                  </a:lnTo>
                  <a:lnTo>
                    <a:pt x="808" y="1788"/>
                  </a:lnTo>
                  <a:lnTo>
                    <a:pt x="808" y="1786"/>
                  </a:lnTo>
                  <a:lnTo>
                    <a:pt x="814" y="1784"/>
                  </a:lnTo>
                  <a:lnTo>
                    <a:pt x="818" y="1782"/>
                  </a:lnTo>
                  <a:lnTo>
                    <a:pt x="818" y="1780"/>
                  </a:lnTo>
                  <a:lnTo>
                    <a:pt x="818" y="1778"/>
                  </a:lnTo>
                  <a:lnTo>
                    <a:pt x="818" y="1776"/>
                  </a:lnTo>
                  <a:lnTo>
                    <a:pt x="822" y="1776"/>
                  </a:lnTo>
                  <a:lnTo>
                    <a:pt x="826" y="1774"/>
                  </a:lnTo>
                  <a:lnTo>
                    <a:pt x="826" y="1772"/>
                  </a:lnTo>
                  <a:lnTo>
                    <a:pt x="824" y="1768"/>
                  </a:lnTo>
                  <a:lnTo>
                    <a:pt x="820" y="1764"/>
                  </a:lnTo>
                  <a:lnTo>
                    <a:pt x="824" y="1766"/>
                  </a:lnTo>
                  <a:lnTo>
                    <a:pt x="828" y="1768"/>
                  </a:lnTo>
                  <a:lnTo>
                    <a:pt x="832" y="1768"/>
                  </a:lnTo>
                  <a:lnTo>
                    <a:pt x="834" y="1766"/>
                  </a:lnTo>
                  <a:lnTo>
                    <a:pt x="834" y="1764"/>
                  </a:lnTo>
                  <a:lnTo>
                    <a:pt x="834" y="1760"/>
                  </a:lnTo>
                  <a:lnTo>
                    <a:pt x="834" y="1750"/>
                  </a:lnTo>
                  <a:lnTo>
                    <a:pt x="836" y="1742"/>
                  </a:lnTo>
                  <a:lnTo>
                    <a:pt x="836" y="1740"/>
                  </a:lnTo>
                  <a:lnTo>
                    <a:pt x="840" y="1738"/>
                  </a:lnTo>
                  <a:lnTo>
                    <a:pt x="844" y="1738"/>
                  </a:lnTo>
                  <a:lnTo>
                    <a:pt x="844" y="1742"/>
                  </a:lnTo>
                  <a:lnTo>
                    <a:pt x="842" y="1744"/>
                  </a:lnTo>
                  <a:lnTo>
                    <a:pt x="842" y="1746"/>
                  </a:lnTo>
                  <a:lnTo>
                    <a:pt x="844" y="1748"/>
                  </a:lnTo>
                  <a:lnTo>
                    <a:pt x="848" y="1750"/>
                  </a:lnTo>
                  <a:lnTo>
                    <a:pt x="848" y="1748"/>
                  </a:lnTo>
                  <a:lnTo>
                    <a:pt x="850" y="1746"/>
                  </a:lnTo>
                  <a:lnTo>
                    <a:pt x="852" y="1746"/>
                  </a:lnTo>
                  <a:lnTo>
                    <a:pt x="854" y="1748"/>
                  </a:lnTo>
                  <a:lnTo>
                    <a:pt x="856" y="1746"/>
                  </a:lnTo>
                  <a:lnTo>
                    <a:pt x="858" y="1744"/>
                  </a:lnTo>
                  <a:lnTo>
                    <a:pt x="864" y="1732"/>
                  </a:lnTo>
                  <a:lnTo>
                    <a:pt x="864" y="1730"/>
                  </a:lnTo>
                  <a:lnTo>
                    <a:pt x="864" y="1728"/>
                  </a:lnTo>
                  <a:lnTo>
                    <a:pt x="858" y="1726"/>
                  </a:lnTo>
                  <a:lnTo>
                    <a:pt x="844" y="1724"/>
                  </a:lnTo>
                  <a:lnTo>
                    <a:pt x="840" y="1722"/>
                  </a:lnTo>
                  <a:lnTo>
                    <a:pt x="838" y="1722"/>
                  </a:lnTo>
                  <a:lnTo>
                    <a:pt x="840" y="1718"/>
                  </a:lnTo>
                  <a:lnTo>
                    <a:pt x="842" y="1714"/>
                  </a:lnTo>
                  <a:lnTo>
                    <a:pt x="840" y="1710"/>
                  </a:lnTo>
                  <a:lnTo>
                    <a:pt x="838" y="1706"/>
                  </a:lnTo>
                  <a:lnTo>
                    <a:pt x="838" y="1700"/>
                  </a:lnTo>
                  <a:lnTo>
                    <a:pt x="840" y="1690"/>
                  </a:lnTo>
                  <a:lnTo>
                    <a:pt x="842" y="1686"/>
                  </a:lnTo>
                  <a:lnTo>
                    <a:pt x="844" y="1684"/>
                  </a:lnTo>
                  <a:lnTo>
                    <a:pt x="846" y="1680"/>
                  </a:lnTo>
                  <a:lnTo>
                    <a:pt x="848" y="1676"/>
                  </a:lnTo>
                  <a:lnTo>
                    <a:pt x="848" y="1670"/>
                  </a:lnTo>
                  <a:lnTo>
                    <a:pt x="846" y="1662"/>
                  </a:lnTo>
                  <a:lnTo>
                    <a:pt x="844" y="1658"/>
                  </a:lnTo>
                  <a:lnTo>
                    <a:pt x="844" y="1656"/>
                  </a:lnTo>
                  <a:lnTo>
                    <a:pt x="846" y="1652"/>
                  </a:lnTo>
                  <a:lnTo>
                    <a:pt x="850" y="1648"/>
                  </a:lnTo>
                  <a:lnTo>
                    <a:pt x="850" y="1646"/>
                  </a:lnTo>
                  <a:lnTo>
                    <a:pt x="846" y="1646"/>
                  </a:lnTo>
                  <a:lnTo>
                    <a:pt x="844" y="1650"/>
                  </a:lnTo>
                  <a:lnTo>
                    <a:pt x="838" y="1654"/>
                  </a:lnTo>
                  <a:lnTo>
                    <a:pt x="830" y="1656"/>
                  </a:lnTo>
                  <a:lnTo>
                    <a:pt x="824" y="1658"/>
                  </a:lnTo>
                  <a:lnTo>
                    <a:pt x="822" y="1660"/>
                  </a:lnTo>
                  <a:lnTo>
                    <a:pt x="814" y="1672"/>
                  </a:lnTo>
                  <a:lnTo>
                    <a:pt x="810" y="1676"/>
                  </a:lnTo>
                  <a:lnTo>
                    <a:pt x="804" y="1680"/>
                  </a:lnTo>
                  <a:lnTo>
                    <a:pt x="796" y="1684"/>
                  </a:lnTo>
                  <a:lnTo>
                    <a:pt x="786" y="1686"/>
                  </a:lnTo>
                  <a:lnTo>
                    <a:pt x="776" y="1686"/>
                  </a:lnTo>
                  <a:lnTo>
                    <a:pt x="768" y="1690"/>
                  </a:lnTo>
                  <a:lnTo>
                    <a:pt x="762" y="1694"/>
                  </a:lnTo>
                  <a:lnTo>
                    <a:pt x="758" y="1700"/>
                  </a:lnTo>
                  <a:lnTo>
                    <a:pt x="754" y="1708"/>
                  </a:lnTo>
                  <a:lnTo>
                    <a:pt x="752" y="1718"/>
                  </a:lnTo>
                  <a:lnTo>
                    <a:pt x="748" y="1736"/>
                  </a:lnTo>
                  <a:lnTo>
                    <a:pt x="748" y="1752"/>
                  </a:lnTo>
                  <a:lnTo>
                    <a:pt x="750" y="1762"/>
                  </a:lnTo>
                  <a:lnTo>
                    <a:pt x="752" y="1770"/>
                  </a:lnTo>
                  <a:lnTo>
                    <a:pt x="750" y="1778"/>
                  </a:lnTo>
                  <a:lnTo>
                    <a:pt x="746" y="1784"/>
                  </a:lnTo>
                  <a:lnTo>
                    <a:pt x="748" y="1786"/>
                  </a:lnTo>
                  <a:lnTo>
                    <a:pt x="750" y="1786"/>
                  </a:lnTo>
                  <a:lnTo>
                    <a:pt x="754" y="1790"/>
                  </a:lnTo>
                  <a:lnTo>
                    <a:pt x="758" y="1792"/>
                  </a:lnTo>
                  <a:lnTo>
                    <a:pt x="758" y="1790"/>
                  </a:lnTo>
                  <a:lnTo>
                    <a:pt x="758" y="1788"/>
                  </a:lnTo>
                  <a:lnTo>
                    <a:pt x="762" y="1790"/>
                  </a:lnTo>
                  <a:lnTo>
                    <a:pt x="764" y="1792"/>
                  </a:lnTo>
                  <a:lnTo>
                    <a:pt x="768" y="1792"/>
                  </a:lnTo>
                  <a:lnTo>
                    <a:pt x="772" y="1796"/>
                  </a:lnTo>
                  <a:lnTo>
                    <a:pt x="772" y="1804"/>
                  </a:lnTo>
                  <a:lnTo>
                    <a:pt x="770" y="1810"/>
                  </a:lnTo>
                  <a:lnTo>
                    <a:pt x="768" y="1808"/>
                  </a:lnTo>
                  <a:lnTo>
                    <a:pt x="766" y="1806"/>
                  </a:lnTo>
                  <a:lnTo>
                    <a:pt x="764" y="1806"/>
                  </a:lnTo>
                  <a:lnTo>
                    <a:pt x="764" y="1810"/>
                  </a:lnTo>
                  <a:lnTo>
                    <a:pt x="764" y="1814"/>
                  </a:lnTo>
                  <a:lnTo>
                    <a:pt x="768" y="1812"/>
                  </a:lnTo>
                  <a:lnTo>
                    <a:pt x="770" y="1812"/>
                  </a:lnTo>
                  <a:lnTo>
                    <a:pt x="770" y="1814"/>
                  </a:lnTo>
                  <a:lnTo>
                    <a:pt x="770" y="1826"/>
                  </a:lnTo>
                  <a:lnTo>
                    <a:pt x="770" y="1830"/>
                  </a:lnTo>
                  <a:lnTo>
                    <a:pt x="774" y="1836"/>
                  </a:lnTo>
                  <a:lnTo>
                    <a:pt x="784" y="1848"/>
                  </a:lnTo>
                  <a:lnTo>
                    <a:pt x="786" y="1850"/>
                  </a:lnTo>
                  <a:lnTo>
                    <a:pt x="786" y="1852"/>
                  </a:lnTo>
                  <a:lnTo>
                    <a:pt x="782" y="1854"/>
                  </a:lnTo>
                  <a:lnTo>
                    <a:pt x="774" y="1856"/>
                  </a:lnTo>
                  <a:lnTo>
                    <a:pt x="772" y="1858"/>
                  </a:lnTo>
                  <a:lnTo>
                    <a:pt x="770" y="1860"/>
                  </a:lnTo>
                  <a:lnTo>
                    <a:pt x="770" y="1864"/>
                  </a:lnTo>
                  <a:lnTo>
                    <a:pt x="776" y="1864"/>
                  </a:lnTo>
                  <a:lnTo>
                    <a:pt x="780" y="1862"/>
                  </a:lnTo>
                  <a:lnTo>
                    <a:pt x="780" y="1864"/>
                  </a:lnTo>
                  <a:lnTo>
                    <a:pt x="778" y="1866"/>
                  </a:lnTo>
                  <a:lnTo>
                    <a:pt x="778" y="1870"/>
                  </a:lnTo>
                  <a:lnTo>
                    <a:pt x="778" y="1872"/>
                  </a:lnTo>
                  <a:lnTo>
                    <a:pt x="782" y="1874"/>
                  </a:lnTo>
                  <a:lnTo>
                    <a:pt x="786" y="1876"/>
                  </a:lnTo>
                  <a:lnTo>
                    <a:pt x="784" y="1878"/>
                  </a:lnTo>
                  <a:lnTo>
                    <a:pt x="780" y="1880"/>
                  </a:lnTo>
                  <a:lnTo>
                    <a:pt x="780" y="1882"/>
                  </a:lnTo>
                  <a:lnTo>
                    <a:pt x="782" y="1886"/>
                  </a:lnTo>
                  <a:lnTo>
                    <a:pt x="790" y="1886"/>
                  </a:lnTo>
                  <a:lnTo>
                    <a:pt x="798" y="1890"/>
                  </a:lnTo>
                  <a:lnTo>
                    <a:pt x="804" y="1894"/>
                  </a:lnTo>
                  <a:lnTo>
                    <a:pt x="804" y="1898"/>
                  </a:lnTo>
                  <a:lnTo>
                    <a:pt x="800" y="1896"/>
                  </a:lnTo>
                  <a:lnTo>
                    <a:pt x="794" y="1892"/>
                  </a:lnTo>
                  <a:lnTo>
                    <a:pt x="786" y="1890"/>
                  </a:lnTo>
                  <a:lnTo>
                    <a:pt x="780" y="1890"/>
                  </a:lnTo>
                  <a:lnTo>
                    <a:pt x="772" y="1888"/>
                  </a:lnTo>
                  <a:lnTo>
                    <a:pt x="770" y="1888"/>
                  </a:lnTo>
                  <a:lnTo>
                    <a:pt x="768" y="1890"/>
                  </a:lnTo>
                  <a:lnTo>
                    <a:pt x="768" y="1900"/>
                  </a:lnTo>
                  <a:lnTo>
                    <a:pt x="770" y="1910"/>
                  </a:lnTo>
                  <a:lnTo>
                    <a:pt x="768" y="1916"/>
                  </a:lnTo>
                  <a:lnTo>
                    <a:pt x="766" y="1918"/>
                  </a:lnTo>
                  <a:lnTo>
                    <a:pt x="764" y="1920"/>
                  </a:lnTo>
                  <a:lnTo>
                    <a:pt x="764" y="1918"/>
                  </a:lnTo>
                  <a:lnTo>
                    <a:pt x="764" y="1914"/>
                  </a:lnTo>
                  <a:lnTo>
                    <a:pt x="764" y="1908"/>
                  </a:lnTo>
                  <a:lnTo>
                    <a:pt x="764" y="1906"/>
                  </a:lnTo>
                  <a:lnTo>
                    <a:pt x="762" y="1904"/>
                  </a:lnTo>
                  <a:lnTo>
                    <a:pt x="758" y="1904"/>
                  </a:lnTo>
                  <a:lnTo>
                    <a:pt x="756" y="1906"/>
                  </a:lnTo>
                  <a:lnTo>
                    <a:pt x="756" y="1912"/>
                  </a:lnTo>
                  <a:lnTo>
                    <a:pt x="754" y="1916"/>
                  </a:lnTo>
                  <a:lnTo>
                    <a:pt x="750" y="1914"/>
                  </a:lnTo>
                  <a:lnTo>
                    <a:pt x="748" y="1912"/>
                  </a:lnTo>
                  <a:lnTo>
                    <a:pt x="748" y="1910"/>
                  </a:lnTo>
                  <a:lnTo>
                    <a:pt x="750" y="1904"/>
                  </a:lnTo>
                  <a:lnTo>
                    <a:pt x="748" y="1902"/>
                  </a:lnTo>
                  <a:lnTo>
                    <a:pt x="746" y="1900"/>
                  </a:lnTo>
                  <a:lnTo>
                    <a:pt x="742" y="1898"/>
                  </a:lnTo>
                  <a:lnTo>
                    <a:pt x="734" y="1898"/>
                  </a:lnTo>
                  <a:lnTo>
                    <a:pt x="720" y="1898"/>
                  </a:lnTo>
                  <a:lnTo>
                    <a:pt x="714" y="1900"/>
                  </a:lnTo>
                  <a:lnTo>
                    <a:pt x="710" y="1906"/>
                  </a:lnTo>
                  <a:lnTo>
                    <a:pt x="708" y="1914"/>
                  </a:lnTo>
                  <a:lnTo>
                    <a:pt x="706" y="1916"/>
                  </a:lnTo>
                  <a:lnTo>
                    <a:pt x="706" y="1920"/>
                  </a:lnTo>
                  <a:lnTo>
                    <a:pt x="710" y="1922"/>
                  </a:lnTo>
                  <a:lnTo>
                    <a:pt x="714" y="1922"/>
                  </a:lnTo>
                  <a:lnTo>
                    <a:pt x="714" y="1924"/>
                  </a:lnTo>
                  <a:lnTo>
                    <a:pt x="712" y="1926"/>
                  </a:lnTo>
                  <a:lnTo>
                    <a:pt x="708" y="1926"/>
                  </a:lnTo>
                  <a:lnTo>
                    <a:pt x="706" y="1926"/>
                  </a:lnTo>
                  <a:lnTo>
                    <a:pt x="700" y="1918"/>
                  </a:lnTo>
                  <a:lnTo>
                    <a:pt x="696" y="1914"/>
                  </a:lnTo>
                  <a:lnTo>
                    <a:pt x="688" y="1914"/>
                  </a:lnTo>
                  <a:lnTo>
                    <a:pt x="664" y="1918"/>
                  </a:lnTo>
                  <a:lnTo>
                    <a:pt x="654" y="1920"/>
                  </a:lnTo>
                  <a:lnTo>
                    <a:pt x="646" y="1924"/>
                  </a:lnTo>
                  <a:lnTo>
                    <a:pt x="640" y="1926"/>
                  </a:lnTo>
                  <a:lnTo>
                    <a:pt x="636" y="1930"/>
                  </a:lnTo>
                  <a:lnTo>
                    <a:pt x="634" y="1934"/>
                  </a:lnTo>
                  <a:lnTo>
                    <a:pt x="634" y="1938"/>
                  </a:lnTo>
                  <a:lnTo>
                    <a:pt x="634" y="1940"/>
                  </a:lnTo>
                  <a:lnTo>
                    <a:pt x="636" y="1940"/>
                  </a:lnTo>
                  <a:lnTo>
                    <a:pt x="638" y="1940"/>
                  </a:lnTo>
                  <a:lnTo>
                    <a:pt x="640" y="1942"/>
                  </a:lnTo>
                  <a:lnTo>
                    <a:pt x="640" y="1946"/>
                  </a:lnTo>
                  <a:lnTo>
                    <a:pt x="640" y="1950"/>
                  </a:lnTo>
                  <a:lnTo>
                    <a:pt x="642" y="1950"/>
                  </a:lnTo>
                  <a:lnTo>
                    <a:pt x="644" y="1952"/>
                  </a:lnTo>
                  <a:lnTo>
                    <a:pt x="646" y="1952"/>
                  </a:lnTo>
                  <a:lnTo>
                    <a:pt x="646" y="1954"/>
                  </a:lnTo>
                  <a:lnTo>
                    <a:pt x="646" y="1958"/>
                  </a:lnTo>
                  <a:lnTo>
                    <a:pt x="646" y="1962"/>
                  </a:lnTo>
                  <a:lnTo>
                    <a:pt x="648" y="1964"/>
                  </a:lnTo>
                  <a:lnTo>
                    <a:pt x="650" y="1966"/>
                  </a:lnTo>
                  <a:lnTo>
                    <a:pt x="654" y="1968"/>
                  </a:lnTo>
                  <a:lnTo>
                    <a:pt x="656" y="1972"/>
                  </a:lnTo>
                  <a:lnTo>
                    <a:pt x="654" y="1976"/>
                  </a:lnTo>
                  <a:lnTo>
                    <a:pt x="652" y="1980"/>
                  </a:lnTo>
                  <a:lnTo>
                    <a:pt x="648" y="1984"/>
                  </a:lnTo>
                  <a:lnTo>
                    <a:pt x="644" y="1986"/>
                  </a:lnTo>
                  <a:lnTo>
                    <a:pt x="638" y="1988"/>
                  </a:lnTo>
                  <a:lnTo>
                    <a:pt x="634" y="1986"/>
                  </a:lnTo>
                  <a:lnTo>
                    <a:pt x="628" y="1980"/>
                  </a:lnTo>
                  <a:lnTo>
                    <a:pt x="624" y="1974"/>
                  </a:lnTo>
                  <a:lnTo>
                    <a:pt x="624" y="1970"/>
                  </a:lnTo>
                  <a:lnTo>
                    <a:pt x="624" y="1968"/>
                  </a:lnTo>
                  <a:lnTo>
                    <a:pt x="626" y="1966"/>
                  </a:lnTo>
                  <a:lnTo>
                    <a:pt x="630" y="1964"/>
                  </a:lnTo>
                  <a:lnTo>
                    <a:pt x="634" y="1960"/>
                  </a:lnTo>
                  <a:lnTo>
                    <a:pt x="632" y="1958"/>
                  </a:lnTo>
                  <a:lnTo>
                    <a:pt x="628" y="1956"/>
                  </a:lnTo>
                  <a:lnTo>
                    <a:pt x="626" y="1952"/>
                  </a:lnTo>
                  <a:lnTo>
                    <a:pt x="626" y="1946"/>
                  </a:lnTo>
                  <a:lnTo>
                    <a:pt x="630" y="1942"/>
                  </a:lnTo>
                  <a:lnTo>
                    <a:pt x="630" y="1940"/>
                  </a:lnTo>
                  <a:lnTo>
                    <a:pt x="628" y="1940"/>
                  </a:lnTo>
                  <a:lnTo>
                    <a:pt x="618" y="1946"/>
                  </a:lnTo>
                  <a:lnTo>
                    <a:pt x="614" y="1944"/>
                  </a:lnTo>
                  <a:lnTo>
                    <a:pt x="612" y="1946"/>
                  </a:lnTo>
                  <a:lnTo>
                    <a:pt x="610" y="1954"/>
                  </a:lnTo>
                  <a:lnTo>
                    <a:pt x="606" y="1968"/>
                  </a:lnTo>
                  <a:lnTo>
                    <a:pt x="604" y="1978"/>
                  </a:lnTo>
                  <a:lnTo>
                    <a:pt x="600" y="1986"/>
                  </a:lnTo>
                  <a:lnTo>
                    <a:pt x="592" y="2000"/>
                  </a:lnTo>
                  <a:lnTo>
                    <a:pt x="588" y="2004"/>
                  </a:lnTo>
                  <a:lnTo>
                    <a:pt x="586" y="2004"/>
                  </a:lnTo>
                  <a:lnTo>
                    <a:pt x="586" y="2008"/>
                  </a:lnTo>
                  <a:lnTo>
                    <a:pt x="586" y="2010"/>
                  </a:lnTo>
                  <a:lnTo>
                    <a:pt x="584" y="2012"/>
                  </a:lnTo>
                  <a:lnTo>
                    <a:pt x="578" y="2014"/>
                  </a:lnTo>
                  <a:lnTo>
                    <a:pt x="572" y="2016"/>
                  </a:lnTo>
                  <a:lnTo>
                    <a:pt x="570" y="2018"/>
                  </a:lnTo>
                  <a:lnTo>
                    <a:pt x="572" y="2020"/>
                  </a:lnTo>
                  <a:lnTo>
                    <a:pt x="578" y="2024"/>
                  </a:lnTo>
                  <a:lnTo>
                    <a:pt x="586" y="2024"/>
                  </a:lnTo>
                  <a:lnTo>
                    <a:pt x="590" y="2026"/>
                  </a:lnTo>
                  <a:lnTo>
                    <a:pt x="584" y="2030"/>
                  </a:lnTo>
                  <a:lnTo>
                    <a:pt x="570" y="2026"/>
                  </a:lnTo>
                  <a:lnTo>
                    <a:pt x="564" y="2026"/>
                  </a:lnTo>
                  <a:lnTo>
                    <a:pt x="562" y="2028"/>
                  </a:lnTo>
                  <a:lnTo>
                    <a:pt x="562" y="2030"/>
                  </a:lnTo>
                  <a:lnTo>
                    <a:pt x="562" y="2032"/>
                  </a:lnTo>
                  <a:lnTo>
                    <a:pt x="568" y="2034"/>
                  </a:lnTo>
                  <a:lnTo>
                    <a:pt x="574" y="2036"/>
                  </a:lnTo>
                  <a:lnTo>
                    <a:pt x="580" y="2036"/>
                  </a:lnTo>
                  <a:lnTo>
                    <a:pt x="586" y="2036"/>
                  </a:lnTo>
                  <a:lnTo>
                    <a:pt x="588" y="2036"/>
                  </a:lnTo>
                  <a:lnTo>
                    <a:pt x="588" y="2038"/>
                  </a:lnTo>
                  <a:lnTo>
                    <a:pt x="588" y="2040"/>
                  </a:lnTo>
                  <a:lnTo>
                    <a:pt x="580" y="2042"/>
                  </a:lnTo>
                  <a:lnTo>
                    <a:pt x="576" y="2042"/>
                  </a:lnTo>
                  <a:lnTo>
                    <a:pt x="572" y="2042"/>
                  </a:lnTo>
                  <a:lnTo>
                    <a:pt x="566" y="2038"/>
                  </a:lnTo>
                  <a:lnTo>
                    <a:pt x="564" y="2038"/>
                  </a:lnTo>
                  <a:lnTo>
                    <a:pt x="558" y="2040"/>
                  </a:lnTo>
                  <a:lnTo>
                    <a:pt x="550" y="2044"/>
                  </a:lnTo>
                  <a:lnTo>
                    <a:pt x="540" y="2048"/>
                  </a:lnTo>
                  <a:lnTo>
                    <a:pt x="532" y="2054"/>
                  </a:lnTo>
                  <a:lnTo>
                    <a:pt x="524" y="2058"/>
                  </a:lnTo>
                  <a:lnTo>
                    <a:pt x="504" y="2060"/>
                  </a:lnTo>
                  <a:lnTo>
                    <a:pt x="492" y="2064"/>
                  </a:lnTo>
                  <a:lnTo>
                    <a:pt x="488" y="2068"/>
                  </a:lnTo>
                  <a:lnTo>
                    <a:pt x="486" y="2070"/>
                  </a:lnTo>
                  <a:lnTo>
                    <a:pt x="484" y="2074"/>
                  </a:lnTo>
                  <a:lnTo>
                    <a:pt x="484" y="2078"/>
                  </a:lnTo>
                  <a:lnTo>
                    <a:pt x="486" y="2086"/>
                  </a:lnTo>
                  <a:lnTo>
                    <a:pt x="484" y="2090"/>
                  </a:lnTo>
                  <a:lnTo>
                    <a:pt x="484" y="2094"/>
                  </a:lnTo>
                  <a:lnTo>
                    <a:pt x="486" y="2098"/>
                  </a:lnTo>
                  <a:lnTo>
                    <a:pt x="486" y="2100"/>
                  </a:lnTo>
                  <a:lnTo>
                    <a:pt x="484" y="2100"/>
                  </a:lnTo>
                  <a:lnTo>
                    <a:pt x="484" y="2102"/>
                  </a:lnTo>
                  <a:lnTo>
                    <a:pt x="486" y="2106"/>
                  </a:lnTo>
                  <a:lnTo>
                    <a:pt x="488" y="2108"/>
                  </a:lnTo>
                  <a:lnTo>
                    <a:pt x="486" y="2110"/>
                  </a:lnTo>
                  <a:lnTo>
                    <a:pt x="482" y="2112"/>
                  </a:lnTo>
                  <a:lnTo>
                    <a:pt x="480" y="2114"/>
                  </a:lnTo>
                  <a:lnTo>
                    <a:pt x="478" y="2118"/>
                  </a:lnTo>
                  <a:lnTo>
                    <a:pt x="472" y="2120"/>
                  </a:lnTo>
                  <a:lnTo>
                    <a:pt x="444" y="2132"/>
                  </a:lnTo>
                  <a:lnTo>
                    <a:pt x="434" y="2136"/>
                  </a:lnTo>
                  <a:lnTo>
                    <a:pt x="428" y="2140"/>
                  </a:lnTo>
                  <a:lnTo>
                    <a:pt x="426" y="2144"/>
                  </a:lnTo>
                  <a:lnTo>
                    <a:pt x="426" y="2146"/>
                  </a:lnTo>
                  <a:lnTo>
                    <a:pt x="426" y="2150"/>
                  </a:lnTo>
                  <a:lnTo>
                    <a:pt x="428" y="2152"/>
                  </a:lnTo>
                  <a:lnTo>
                    <a:pt x="432" y="2154"/>
                  </a:lnTo>
                  <a:lnTo>
                    <a:pt x="434" y="2154"/>
                  </a:lnTo>
                  <a:lnTo>
                    <a:pt x="432" y="2156"/>
                  </a:lnTo>
                  <a:lnTo>
                    <a:pt x="420" y="2162"/>
                  </a:lnTo>
                  <a:lnTo>
                    <a:pt x="416" y="2164"/>
                  </a:lnTo>
                  <a:lnTo>
                    <a:pt x="412" y="2164"/>
                  </a:lnTo>
                  <a:lnTo>
                    <a:pt x="402" y="2162"/>
                  </a:lnTo>
                  <a:lnTo>
                    <a:pt x="392" y="2158"/>
                  </a:lnTo>
                  <a:lnTo>
                    <a:pt x="384" y="2158"/>
                  </a:lnTo>
                  <a:lnTo>
                    <a:pt x="376" y="2160"/>
                  </a:lnTo>
                  <a:lnTo>
                    <a:pt x="374" y="2160"/>
                  </a:lnTo>
                  <a:lnTo>
                    <a:pt x="372" y="2156"/>
                  </a:lnTo>
                  <a:lnTo>
                    <a:pt x="372" y="2148"/>
                  </a:lnTo>
                  <a:lnTo>
                    <a:pt x="370" y="2142"/>
                  </a:lnTo>
                  <a:lnTo>
                    <a:pt x="368" y="2140"/>
                  </a:lnTo>
                  <a:lnTo>
                    <a:pt x="364" y="2140"/>
                  </a:lnTo>
                  <a:lnTo>
                    <a:pt x="356" y="2140"/>
                  </a:lnTo>
                  <a:lnTo>
                    <a:pt x="348" y="2140"/>
                  </a:lnTo>
                  <a:lnTo>
                    <a:pt x="346" y="2138"/>
                  </a:lnTo>
                  <a:lnTo>
                    <a:pt x="346" y="2142"/>
                  </a:lnTo>
                  <a:lnTo>
                    <a:pt x="348" y="2148"/>
                  </a:lnTo>
                  <a:lnTo>
                    <a:pt x="348" y="2152"/>
                  </a:lnTo>
                  <a:lnTo>
                    <a:pt x="348" y="2156"/>
                  </a:lnTo>
                  <a:lnTo>
                    <a:pt x="352" y="2160"/>
                  </a:lnTo>
                  <a:lnTo>
                    <a:pt x="356" y="2164"/>
                  </a:lnTo>
                  <a:lnTo>
                    <a:pt x="358" y="2172"/>
                  </a:lnTo>
                  <a:lnTo>
                    <a:pt x="360" y="2180"/>
                  </a:lnTo>
                  <a:lnTo>
                    <a:pt x="360" y="2188"/>
                  </a:lnTo>
                  <a:lnTo>
                    <a:pt x="360" y="2192"/>
                  </a:lnTo>
                  <a:lnTo>
                    <a:pt x="360" y="2194"/>
                  </a:lnTo>
                  <a:lnTo>
                    <a:pt x="362" y="2200"/>
                  </a:lnTo>
                  <a:lnTo>
                    <a:pt x="364" y="2202"/>
                  </a:lnTo>
                  <a:lnTo>
                    <a:pt x="358" y="2204"/>
                  </a:lnTo>
                  <a:lnTo>
                    <a:pt x="352" y="2204"/>
                  </a:lnTo>
                  <a:lnTo>
                    <a:pt x="350" y="2202"/>
                  </a:lnTo>
                  <a:lnTo>
                    <a:pt x="348" y="2198"/>
                  </a:lnTo>
                  <a:lnTo>
                    <a:pt x="346" y="2198"/>
                  </a:lnTo>
                  <a:lnTo>
                    <a:pt x="344" y="2198"/>
                  </a:lnTo>
                  <a:lnTo>
                    <a:pt x="344" y="2200"/>
                  </a:lnTo>
                  <a:lnTo>
                    <a:pt x="342" y="2202"/>
                  </a:lnTo>
                  <a:lnTo>
                    <a:pt x="338" y="2202"/>
                  </a:lnTo>
                  <a:lnTo>
                    <a:pt x="334" y="2202"/>
                  </a:lnTo>
                  <a:lnTo>
                    <a:pt x="332" y="2200"/>
                  </a:lnTo>
                  <a:lnTo>
                    <a:pt x="330" y="2198"/>
                  </a:lnTo>
                  <a:lnTo>
                    <a:pt x="326" y="2200"/>
                  </a:lnTo>
                  <a:lnTo>
                    <a:pt x="318" y="2206"/>
                  </a:lnTo>
                  <a:lnTo>
                    <a:pt x="314" y="2208"/>
                  </a:lnTo>
                  <a:lnTo>
                    <a:pt x="310" y="2206"/>
                  </a:lnTo>
                  <a:lnTo>
                    <a:pt x="302" y="2192"/>
                  </a:lnTo>
                  <a:lnTo>
                    <a:pt x="298" y="2186"/>
                  </a:lnTo>
                  <a:lnTo>
                    <a:pt x="296" y="2186"/>
                  </a:lnTo>
                  <a:lnTo>
                    <a:pt x="292" y="2188"/>
                  </a:lnTo>
                  <a:lnTo>
                    <a:pt x="286" y="2190"/>
                  </a:lnTo>
                  <a:lnTo>
                    <a:pt x="282" y="2190"/>
                  </a:lnTo>
                  <a:lnTo>
                    <a:pt x="280" y="2190"/>
                  </a:lnTo>
                  <a:lnTo>
                    <a:pt x="278" y="2194"/>
                  </a:lnTo>
                  <a:lnTo>
                    <a:pt x="278" y="2198"/>
                  </a:lnTo>
                  <a:lnTo>
                    <a:pt x="276" y="2200"/>
                  </a:lnTo>
                  <a:lnTo>
                    <a:pt x="270" y="2200"/>
                  </a:lnTo>
                  <a:lnTo>
                    <a:pt x="264" y="2198"/>
                  </a:lnTo>
                  <a:lnTo>
                    <a:pt x="260" y="2196"/>
                  </a:lnTo>
                  <a:lnTo>
                    <a:pt x="258" y="2198"/>
                  </a:lnTo>
                  <a:lnTo>
                    <a:pt x="250" y="2200"/>
                  </a:lnTo>
                  <a:lnTo>
                    <a:pt x="240" y="2202"/>
                  </a:lnTo>
                  <a:lnTo>
                    <a:pt x="234" y="2206"/>
                  </a:lnTo>
                  <a:lnTo>
                    <a:pt x="230" y="2212"/>
                  </a:lnTo>
                  <a:lnTo>
                    <a:pt x="230" y="2216"/>
                  </a:lnTo>
                  <a:lnTo>
                    <a:pt x="232" y="2218"/>
                  </a:lnTo>
                  <a:lnTo>
                    <a:pt x="236" y="2218"/>
                  </a:lnTo>
                  <a:lnTo>
                    <a:pt x="240" y="2218"/>
                  </a:lnTo>
                  <a:lnTo>
                    <a:pt x="244" y="2218"/>
                  </a:lnTo>
                  <a:lnTo>
                    <a:pt x="246" y="2220"/>
                  </a:lnTo>
                  <a:lnTo>
                    <a:pt x="242" y="2220"/>
                  </a:lnTo>
                  <a:lnTo>
                    <a:pt x="238" y="2222"/>
                  </a:lnTo>
                  <a:lnTo>
                    <a:pt x="238" y="2224"/>
                  </a:lnTo>
                  <a:lnTo>
                    <a:pt x="236" y="2226"/>
                  </a:lnTo>
                  <a:lnTo>
                    <a:pt x="238" y="2228"/>
                  </a:lnTo>
                  <a:lnTo>
                    <a:pt x="242" y="2228"/>
                  </a:lnTo>
                  <a:lnTo>
                    <a:pt x="246" y="2228"/>
                  </a:lnTo>
                  <a:lnTo>
                    <a:pt x="250" y="2230"/>
                  </a:lnTo>
                  <a:lnTo>
                    <a:pt x="246" y="2232"/>
                  </a:lnTo>
                  <a:lnTo>
                    <a:pt x="240" y="2234"/>
                  </a:lnTo>
                  <a:lnTo>
                    <a:pt x="234" y="2234"/>
                  </a:lnTo>
                  <a:lnTo>
                    <a:pt x="234" y="2236"/>
                  </a:lnTo>
                  <a:lnTo>
                    <a:pt x="236" y="2238"/>
                  </a:lnTo>
                  <a:lnTo>
                    <a:pt x="242" y="2244"/>
                  </a:lnTo>
                  <a:lnTo>
                    <a:pt x="244" y="2248"/>
                  </a:lnTo>
                  <a:lnTo>
                    <a:pt x="248" y="2250"/>
                  </a:lnTo>
                  <a:lnTo>
                    <a:pt x="252" y="2250"/>
                  </a:lnTo>
                  <a:lnTo>
                    <a:pt x="258" y="2248"/>
                  </a:lnTo>
                  <a:lnTo>
                    <a:pt x="264" y="2248"/>
                  </a:lnTo>
                  <a:lnTo>
                    <a:pt x="280" y="2254"/>
                  </a:lnTo>
                  <a:lnTo>
                    <a:pt x="286" y="2258"/>
                  </a:lnTo>
                  <a:lnTo>
                    <a:pt x="292" y="2260"/>
                  </a:lnTo>
                  <a:lnTo>
                    <a:pt x="296" y="2262"/>
                  </a:lnTo>
                  <a:lnTo>
                    <a:pt x="302" y="2262"/>
                  </a:lnTo>
                  <a:lnTo>
                    <a:pt x="306" y="2262"/>
                  </a:lnTo>
                  <a:lnTo>
                    <a:pt x="306" y="2266"/>
                  </a:lnTo>
                  <a:lnTo>
                    <a:pt x="306" y="2268"/>
                  </a:lnTo>
                  <a:lnTo>
                    <a:pt x="314" y="2268"/>
                  </a:lnTo>
                  <a:lnTo>
                    <a:pt x="318" y="2268"/>
                  </a:lnTo>
                  <a:lnTo>
                    <a:pt x="322" y="2268"/>
                  </a:lnTo>
                  <a:lnTo>
                    <a:pt x="324" y="2270"/>
                  </a:lnTo>
                  <a:lnTo>
                    <a:pt x="322" y="2272"/>
                  </a:lnTo>
                  <a:lnTo>
                    <a:pt x="320" y="2276"/>
                  </a:lnTo>
                  <a:lnTo>
                    <a:pt x="320" y="2280"/>
                  </a:lnTo>
                  <a:lnTo>
                    <a:pt x="322" y="2282"/>
                  </a:lnTo>
                  <a:lnTo>
                    <a:pt x="330" y="2282"/>
                  </a:lnTo>
                  <a:lnTo>
                    <a:pt x="334" y="2282"/>
                  </a:lnTo>
                  <a:lnTo>
                    <a:pt x="334" y="2286"/>
                  </a:lnTo>
                  <a:lnTo>
                    <a:pt x="332" y="2290"/>
                  </a:lnTo>
                  <a:lnTo>
                    <a:pt x="334" y="2290"/>
                  </a:lnTo>
                  <a:lnTo>
                    <a:pt x="336" y="2292"/>
                  </a:lnTo>
                  <a:lnTo>
                    <a:pt x="340" y="2292"/>
                  </a:lnTo>
                  <a:lnTo>
                    <a:pt x="342" y="2294"/>
                  </a:lnTo>
                  <a:lnTo>
                    <a:pt x="342" y="2298"/>
                  </a:lnTo>
                  <a:lnTo>
                    <a:pt x="338" y="2300"/>
                  </a:lnTo>
                  <a:lnTo>
                    <a:pt x="336" y="2302"/>
                  </a:lnTo>
                  <a:lnTo>
                    <a:pt x="336" y="2306"/>
                  </a:lnTo>
                  <a:lnTo>
                    <a:pt x="340" y="2314"/>
                  </a:lnTo>
                  <a:lnTo>
                    <a:pt x="348" y="2324"/>
                  </a:lnTo>
                  <a:lnTo>
                    <a:pt x="358" y="2332"/>
                  </a:lnTo>
                  <a:lnTo>
                    <a:pt x="368" y="2336"/>
                  </a:lnTo>
                  <a:lnTo>
                    <a:pt x="374" y="2338"/>
                  </a:lnTo>
                  <a:lnTo>
                    <a:pt x="376" y="2338"/>
                  </a:lnTo>
                  <a:lnTo>
                    <a:pt x="374" y="2342"/>
                  </a:lnTo>
                  <a:lnTo>
                    <a:pt x="374" y="2346"/>
                  </a:lnTo>
                  <a:lnTo>
                    <a:pt x="376" y="2348"/>
                  </a:lnTo>
                  <a:lnTo>
                    <a:pt x="378" y="2352"/>
                  </a:lnTo>
                  <a:lnTo>
                    <a:pt x="378" y="2360"/>
                  </a:lnTo>
                  <a:lnTo>
                    <a:pt x="376" y="2364"/>
                  </a:lnTo>
                  <a:lnTo>
                    <a:pt x="374" y="2366"/>
                  </a:lnTo>
                  <a:lnTo>
                    <a:pt x="370" y="2368"/>
                  </a:lnTo>
                  <a:lnTo>
                    <a:pt x="370" y="2370"/>
                  </a:lnTo>
                  <a:lnTo>
                    <a:pt x="378" y="2376"/>
                  </a:lnTo>
                  <a:lnTo>
                    <a:pt x="388" y="2382"/>
                  </a:lnTo>
                  <a:lnTo>
                    <a:pt x="392" y="2388"/>
                  </a:lnTo>
                  <a:lnTo>
                    <a:pt x="394" y="2396"/>
                  </a:lnTo>
                  <a:lnTo>
                    <a:pt x="394" y="2402"/>
                  </a:lnTo>
                  <a:lnTo>
                    <a:pt x="394" y="2404"/>
                  </a:lnTo>
                  <a:lnTo>
                    <a:pt x="392" y="2398"/>
                  </a:lnTo>
                  <a:lnTo>
                    <a:pt x="388" y="2388"/>
                  </a:lnTo>
                  <a:lnTo>
                    <a:pt x="384" y="2384"/>
                  </a:lnTo>
                  <a:lnTo>
                    <a:pt x="380" y="2382"/>
                  </a:lnTo>
                  <a:lnTo>
                    <a:pt x="378" y="2390"/>
                  </a:lnTo>
                  <a:lnTo>
                    <a:pt x="372" y="2410"/>
                  </a:lnTo>
                  <a:lnTo>
                    <a:pt x="370" y="2426"/>
                  </a:lnTo>
                  <a:lnTo>
                    <a:pt x="372" y="2428"/>
                  </a:lnTo>
                  <a:lnTo>
                    <a:pt x="374" y="2426"/>
                  </a:lnTo>
                  <a:lnTo>
                    <a:pt x="376" y="2426"/>
                  </a:lnTo>
                  <a:lnTo>
                    <a:pt x="378" y="2426"/>
                  </a:lnTo>
                  <a:lnTo>
                    <a:pt x="378" y="2430"/>
                  </a:lnTo>
                  <a:lnTo>
                    <a:pt x="376" y="2432"/>
                  </a:lnTo>
                  <a:lnTo>
                    <a:pt x="374" y="2432"/>
                  </a:lnTo>
                  <a:lnTo>
                    <a:pt x="372" y="2436"/>
                  </a:lnTo>
                  <a:lnTo>
                    <a:pt x="370" y="2460"/>
                  </a:lnTo>
                  <a:lnTo>
                    <a:pt x="366" y="2480"/>
                  </a:lnTo>
                  <a:lnTo>
                    <a:pt x="362" y="2492"/>
                  </a:lnTo>
                  <a:lnTo>
                    <a:pt x="358" y="2500"/>
                  </a:lnTo>
                  <a:lnTo>
                    <a:pt x="352" y="2502"/>
                  </a:lnTo>
                  <a:lnTo>
                    <a:pt x="342" y="2506"/>
                  </a:lnTo>
                  <a:lnTo>
                    <a:pt x="334" y="2506"/>
                  </a:lnTo>
                  <a:lnTo>
                    <a:pt x="326" y="2504"/>
                  </a:lnTo>
                  <a:lnTo>
                    <a:pt x="314" y="2500"/>
                  </a:lnTo>
                  <a:lnTo>
                    <a:pt x="308" y="2500"/>
                  </a:lnTo>
                  <a:lnTo>
                    <a:pt x="300" y="2502"/>
                  </a:lnTo>
                  <a:lnTo>
                    <a:pt x="286" y="2498"/>
                  </a:lnTo>
                  <a:lnTo>
                    <a:pt x="278" y="2496"/>
                  </a:lnTo>
                  <a:lnTo>
                    <a:pt x="270" y="2496"/>
                  </a:lnTo>
                  <a:lnTo>
                    <a:pt x="252" y="2498"/>
                  </a:lnTo>
                  <a:lnTo>
                    <a:pt x="232" y="2498"/>
                  </a:lnTo>
                  <a:lnTo>
                    <a:pt x="220" y="2498"/>
                  </a:lnTo>
                  <a:lnTo>
                    <a:pt x="206" y="2494"/>
                  </a:lnTo>
                  <a:lnTo>
                    <a:pt x="192" y="2490"/>
                  </a:lnTo>
                  <a:lnTo>
                    <a:pt x="182" y="2490"/>
                  </a:lnTo>
                  <a:lnTo>
                    <a:pt x="172" y="2492"/>
                  </a:lnTo>
                  <a:lnTo>
                    <a:pt x="154" y="2492"/>
                  </a:lnTo>
                  <a:lnTo>
                    <a:pt x="142" y="2492"/>
                  </a:lnTo>
                  <a:lnTo>
                    <a:pt x="134" y="2490"/>
                  </a:lnTo>
                  <a:lnTo>
                    <a:pt x="120" y="2486"/>
                  </a:lnTo>
                  <a:lnTo>
                    <a:pt x="110" y="2482"/>
                  </a:lnTo>
                  <a:lnTo>
                    <a:pt x="104" y="2484"/>
                  </a:lnTo>
                  <a:lnTo>
                    <a:pt x="98" y="2486"/>
                  </a:lnTo>
                  <a:lnTo>
                    <a:pt x="92" y="2490"/>
                  </a:lnTo>
                  <a:lnTo>
                    <a:pt x="88" y="2492"/>
                  </a:lnTo>
                  <a:lnTo>
                    <a:pt x="86" y="2500"/>
                  </a:lnTo>
                  <a:lnTo>
                    <a:pt x="86" y="2504"/>
                  </a:lnTo>
                  <a:lnTo>
                    <a:pt x="82" y="2506"/>
                  </a:lnTo>
                  <a:lnTo>
                    <a:pt x="78" y="2506"/>
                  </a:lnTo>
                  <a:lnTo>
                    <a:pt x="72" y="2506"/>
                  </a:lnTo>
                  <a:lnTo>
                    <a:pt x="66" y="2508"/>
                  </a:lnTo>
                  <a:lnTo>
                    <a:pt x="54" y="2516"/>
                  </a:lnTo>
                  <a:lnTo>
                    <a:pt x="50" y="2520"/>
                  </a:lnTo>
                  <a:lnTo>
                    <a:pt x="48" y="2524"/>
                  </a:lnTo>
                  <a:lnTo>
                    <a:pt x="48" y="2528"/>
                  </a:lnTo>
                  <a:lnTo>
                    <a:pt x="50" y="2530"/>
                  </a:lnTo>
                  <a:lnTo>
                    <a:pt x="54" y="2534"/>
                  </a:lnTo>
                  <a:lnTo>
                    <a:pt x="56" y="2540"/>
                  </a:lnTo>
                  <a:lnTo>
                    <a:pt x="58" y="2546"/>
                  </a:lnTo>
                  <a:lnTo>
                    <a:pt x="60" y="2552"/>
                  </a:lnTo>
                  <a:lnTo>
                    <a:pt x="64" y="2560"/>
                  </a:lnTo>
                  <a:lnTo>
                    <a:pt x="64" y="2570"/>
                  </a:lnTo>
                  <a:lnTo>
                    <a:pt x="64" y="2578"/>
                  </a:lnTo>
                  <a:lnTo>
                    <a:pt x="66" y="2588"/>
                  </a:lnTo>
                  <a:lnTo>
                    <a:pt x="64" y="2594"/>
                  </a:lnTo>
                  <a:lnTo>
                    <a:pt x="66" y="2596"/>
                  </a:lnTo>
                  <a:lnTo>
                    <a:pt x="68" y="2600"/>
                  </a:lnTo>
                  <a:lnTo>
                    <a:pt x="66" y="2602"/>
                  </a:lnTo>
                  <a:lnTo>
                    <a:pt x="66" y="2606"/>
                  </a:lnTo>
                  <a:lnTo>
                    <a:pt x="66" y="2612"/>
                  </a:lnTo>
                  <a:lnTo>
                    <a:pt x="74" y="2628"/>
                  </a:lnTo>
                  <a:lnTo>
                    <a:pt x="74" y="2632"/>
                  </a:lnTo>
                  <a:lnTo>
                    <a:pt x="74" y="2640"/>
                  </a:lnTo>
                  <a:lnTo>
                    <a:pt x="70" y="2654"/>
                  </a:lnTo>
                  <a:lnTo>
                    <a:pt x="66" y="2670"/>
                  </a:lnTo>
                  <a:lnTo>
                    <a:pt x="64" y="2680"/>
                  </a:lnTo>
                  <a:lnTo>
                    <a:pt x="66" y="2684"/>
                  </a:lnTo>
                  <a:lnTo>
                    <a:pt x="64" y="2688"/>
                  </a:lnTo>
                  <a:lnTo>
                    <a:pt x="60" y="2694"/>
                  </a:lnTo>
                  <a:lnTo>
                    <a:pt x="56" y="2708"/>
                  </a:lnTo>
                  <a:lnTo>
                    <a:pt x="54" y="2716"/>
                  </a:lnTo>
                  <a:lnTo>
                    <a:pt x="50" y="2720"/>
                  </a:lnTo>
                  <a:lnTo>
                    <a:pt x="46" y="2724"/>
                  </a:lnTo>
                  <a:lnTo>
                    <a:pt x="44" y="2726"/>
                  </a:lnTo>
                  <a:lnTo>
                    <a:pt x="44" y="2730"/>
                  </a:lnTo>
                  <a:lnTo>
                    <a:pt x="44" y="2734"/>
                  </a:lnTo>
                  <a:lnTo>
                    <a:pt x="44" y="2740"/>
                  </a:lnTo>
                  <a:lnTo>
                    <a:pt x="40" y="2750"/>
                  </a:lnTo>
                  <a:lnTo>
                    <a:pt x="38" y="2756"/>
                  </a:lnTo>
                  <a:lnTo>
                    <a:pt x="38" y="2760"/>
                  </a:lnTo>
                  <a:lnTo>
                    <a:pt x="40" y="2762"/>
                  </a:lnTo>
                  <a:lnTo>
                    <a:pt x="44" y="2764"/>
                  </a:lnTo>
                  <a:lnTo>
                    <a:pt x="52" y="2764"/>
                  </a:lnTo>
                  <a:lnTo>
                    <a:pt x="50" y="2766"/>
                  </a:lnTo>
                  <a:lnTo>
                    <a:pt x="50" y="2770"/>
                  </a:lnTo>
                  <a:lnTo>
                    <a:pt x="50" y="2772"/>
                  </a:lnTo>
                  <a:lnTo>
                    <a:pt x="50" y="2776"/>
                  </a:lnTo>
                  <a:lnTo>
                    <a:pt x="50" y="2778"/>
                  </a:lnTo>
                  <a:lnTo>
                    <a:pt x="52" y="2778"/>
                  </a:lnTo>
                  <a:lnTo>
                    <a:pt x="58" y="2776"/>
                  </a:lnTo>
                  <a:lnTo>
                    <a:pt x="64" y="2778"/>
                  </a:lnTo>
                  <a:lnTo>
                    <a:pt x="66" y="2780"/>
                  </a:lnTo>
                  <a:lnTo>
                    <a:pt x="66" y="2782"/>
                  </a:lnTo>
                  <a:lnTo>
                    <a:pt x="68" y="2788"/>
                  </a:lnTo>
                  <a:lnTo>
                    <a:pt x="66" y="2794"/>
                  </a:lnTo>
                  <a:lnTo>
                    <a:pt x="64" y="2804"/>
                  </a:lnTo>
                  <a:lnTo>
                    <a:pt x="66" y="2810"/>
                  </a:lnTo>
                  <a:lnTo>
                    <a:pt x="66" y="2820"/>
                  </a:lnTo>
                  <a:lnTo>
                    <a:pt x="62" y="2842"/>
                  </a:lnTo>
                  <a:lnTo>
                    <a:pt x="60" y="2856"/>
                  </a:lnTo>
                  <a:lnTo>
                    <a:pt x="62" y="2856"/>
                  </a:lnTo>
                  <a:lnTo>
                    <a:pt x="64" y="2856"/>
                  </a:lnTo>
                  <a:lnTo>
                    <a:pt x="68" y="2852"/>
                  </a:lnTo>
                  <a:lnTo>
                    <a:pt x="72" y="2850"/>
                  </a:lnTo>
                  <a:lnTo>
                    <a:pt x="80" y="2850"/>
                  </a:lnTo>
                  <a:lnTo>
                    <a:pt x="92" y="2854"/>
                  </a:lnTo>
                  <a:lnTo>
                    <a:pt x="104" y="2858"/>
                  </a:lnTo>
                  <a:lnTo>
                    <a:pt x="110" y="2856"/>
                  </a:lnTo>
                  <a:lnTo>
                    <a:pt x="114" y="2852"/>
                  </a:lnTo>
                  <a:lnTo>
                    <a:pt x="124" y="2846"/>
                  </a:lnTo>
                  <a:lnTo>
                    <a:pt x="130" y="2844"/>
                  </a:lnTo>
                  <a:lnTo>
                    <a:pt x="136" y="2844"/>
                  </a:lnTo>
                  <a:lnTo>
                    <a:pt x="142" y="2846"/>
                  </a:lnTo>
                  <a:lnTo>
                    <a:pt x="148" y="2850"/>
                  </a:lnTo>
                  <a:lnTo>
                    <a:pt x="158" y="2858"/>
                  </a:lnTo>
                  <a:lnTo>
                    <a:pt x="160" y="2862"/>
                  </a:lnTo>
                  <a:lnTo>
                    <a:pt x="162" y="2866"/>
                  </a:lnTo>
                  <a:lnTo>
                    <a:pt x="162" y="2874"/>
                  </a:lnTo>
                  <a:lnTo>
                    <a:pt x="166" y="2882"/>
                  </a:lnTo>
                  <a:lnTo>
                    <a:pt x="174" y="2892"/>
                  </a:lnTo>
                  <a:lnTo>
                    <a:pt x="182" y="2902"/>
                  </a:lnTo>
                  <a:lnTo>
                    <a:pt x="190" y="2908"/>
                  </a:lnTo>
                  <a:lnTo>
                    <a:pt x="196" y="2910"/>
                  </a:lnTo>
                  <a:lnTo>
                    <a:pt x="198" y="2910"/>
                  </a:lnTo>
                  <a:lnTo>
                    <a:pt x="202" y="2906"/>
                  </a:lnTo>
                  <a:lnTo>
                    <a:pt x="206" y="2902"/>
                  </a:lnTo>
                  <a:lnTo>
                    <a:pt x="208" y="2898"/>
                  </a:lnTo>
                  <a:lnTo>
                    <a:pt x="212" y="2892"/>
                  </a:lnTo>
                  <a:lnTo>
                    <a:pt x="214" y="2888"/>
                  </a:lnTo>
                  <a:lnTo>
                    <a:pt x="218" y="2886"/>
                  </a:lnTo>
                  <a:lnTo>
                    <a:pt x="228" y="2884"/>
                  </a:lnTo>
                  <a:lnTo>
                    <a:pt x="236" y="2884"/>
                  </a:lnTo>
                  <a:lnTo>
                    <a:pt x="238" y="2882"/>
                  </a:lnTo>
                  <a:lnTo>
                    <a:pt x="240" y="2880"/>
                  </a:lnTo>
                  <a:lnTo>
                    <a:pt x="246" y="2874"/>
                  </a:lnTo>
                  <a:lnTo>
                    <a:pt x="254" y="2868"/>
                  </a:lnTo>
                  <a:lnTo>
                    <a:pt x="264" y="2868"/>
                  </a:lnTo>
                  <a:lnTo>
                    <a:pt x="270" y="2868"/>
                  </a:lnTo>
                  <a:lnTo>
                    <a:pt x="276" y="2870"/>
                  </a:lnTo>
                  <a:lnTo>
                    <a:pt x="284" y="2872"/>
                  </a:lnTo>
                  <a:lnTo>
                    <a:pt x="292" y="2874"/>
                  </a:lnTo>
                  <a:lnTo>
                    <a:pt x="310" y="2870"/>
                  </a:lnTo>
                  <a:lnTo>
                    <a:pt x="322" y="2868"/>
                  </a:lnTo>
                  <a:lnTo>
                    <a:pt x="328" y="2866"/>
                  </a:lnTo>
                  <a:lnTo>
                    <a:pt x="332" y="2868"/>
                  </a:lnTo>
                  <a:lnTo>
                    <a:pt x="336" y="2870"/>
                  </a:lnTo>
                  <a:lnTo>
                    <a:pt x="340" y="2866"/>
                  </a:lnTo>
                  <a:lnTo>
                    <a:pt x="346" y="2852"/>
                  </a:lnTo>
                  <a:lnTo>
                    <a:pt x="350" y="2844"/>
                  </a:lnTo>
                  <a:lnTo>
                    <a:pt x="356" y="2836"/>
                  </a:lnTo>
                  <a:lnTo>
                    <a:pt x="364" y="2830"/>
                  </a:lnTo>
                  <a:lnTo>
                    <a:pt x="374" y="2828"/>
                  </a:lnTo>
                  <a:lnTo>
                    <a:pt x="390" y="2826"/>
                  </a:lnTo>
                  <a:lnTo>
                    <a:pt x="392" y="2824"/>
                  </a:lnTo>
                  <a:lnTo>
                    <a:pt x="390" y="2818"/>
                  </a:lnTo>
                  <a:lnTo>
                    <a:pt x="392" y="2808"/>
                  </a:lnTo>
                  <a:lnTo>
                    <a:pt x="396" y="2798"/>
                  </a:lnTo>
                  <a:lnTo>
                    <a:pt x="402" y="2788"/>
                  </a:lnTo>
                  <a:lnTo>
                    <a:pt x="410" y="2780"/>
                  </a:lnTo>
                  <a:lnTo>
                    <a:pt x="424" y="2768"/>
                  </a:lnTo>
                  <a:lnTo>
                    <a:pt x="428" y="2764"/>
                  </a:lnTo>
                  <a:lnTo>
                    <a:pt x="430" y="2760"/>
                  </a:lnTo>
                  <a:lnTo>
                    <a:pt x="428" y="2756"/>
                  </a:lnTo>
                  <a:lnTo>
                    <a:pt x="422" y="2752"/>
                  </a:lnTo>
                  <a:lnTo>
                    <a:pt x="416" y="2746"/>
                  </a:lnTo>
                  <a:lnTo>
                    <a:pt x="412" y="2740"/>
                  </a:lnTo>
                  <a:lnTo>
                    <a:pt x="410" y="2734"/>
                  </a:lnTo>
                  <a:lnTo>
                    <a:pt x="410" y="2724"/>
                  </a:lnTo>
                  <a:lnTo>
                    <a:pt x="412" y="2714"/>
                  </a:lnTo>
                  <a:lnTo>
                    <a:pt x="418" y="2702"/>
                  </a:lnTo>
                  <a:lnTo>
                    <a:pt x="424" y="2690"/>
                  </a:lnTo>
                  <a:lnTo>
                    <a:pt x="438" y="2670"/>
                  </a:lnTo>
                  <a:lnTo>
                    <a:pt x="446" y="2664"/>
                  </a:lnTo>
                  <a:lnTo>
                    <a:pt x="450" y="2660"/>
                  </a:lnTo>
                  <a:lnTo>
                    <a:pt x="460" y="2656"/>
                  </a:lnTo>
                  <a:lnTo>
                    <a:pt x="460" y="2654"/>
                  </a:lnTo>
                  <a:lnTo>
                    <a:pt x="460" y="2652"/>
                  </a:lnTo>
                  <a:lnTo>
                    <a:pt x="454" y="2648"/>
                  </a:lnTo>
                  <a:lnTo>
                    <a:pt x="454" y="2646"/>
                  </a:lnTo>
                  <a:lnTo>
                    <a:pt x="454" y="2642"/>
                  </a:lnTo>
                  <a:lnTo>
                    <a:pt x="458" y="2638"/>
                  </a:lnTo>
                  <a:lnTo>
                    <a:pt x="466" y="2634"/>
                  </a:lnTo>
                  <a:lnTo>
                    <a:pt x="484" y="2628"/>
                  </a:lnTo>
                  <a:lnTo>
                    <a:pt x="502" y="2624"/>
                  </a:lnTo>
                  <a:lnTo>
                    <a:pt x="508" y="2620"/>
                  </a:lnTo>
                  <a:lnTo>
                    <a:pt x="510" y="2616"/>
                  </a:lnTo>
                  <a:lnTo>
                    <a:pt x="514" y="2612"/>
                  </a:lnTo>
                  <a:lnTo>
                    <a:pt x="520" y="2608"/>
                  </a:lnTo>
                  <a:lnTo>
                    <a:pt x="536" y="2600"/>
                  </a:lnTo>
                  <a:lnTo>
                    <a:pt x="544" y="2596"/>
                  </a:lnTo>
                  <a:lnTo>
                    <a:pt x="550" y="2590"/>
                  </a:lnTo>
                  <a:lnTo>
                    <a:pt x="552" y="2584"/>
                  </a:lnTo>
                  <a:lnTo>
                    <a:pt x="552" y="2580"/>
                  </a:lnTo>
                  <a:lnTo>
                    <a:pt x="550" y="2576"/>
                  </a:lnTo>
                  <a:lnTo>
                    <a:pt x="550" y="2572"/>
                  </a:lnTo>
                  <a:lnTo>
                    <a:pt x="550" y="2570"/>
                  </a:lnTo>
                  <a:lnTo>
                    <a:pt x="554" y="2566"/>
                  </a:lnTo>
                  <a:lnTo>
                    <a:pt x="556" y="2566"/>
                  </a:lnTo>
                  <a:lnTo>
                    <a:pt x="556" y="2562"/>
                  </a:lnTo>
                  <a:lnTo>
                    <a:pt x="554" y="2560"/>
                  </a:lnTo>
                  <a:lnTo>
                    <a:pt x="548" y="2554"/>
                  </a:lnTo>
                  <a:lnTo>
                    <a:pt x="548" y="2542"/>
                  </a:lnTo>
                  <a:lnTo>
                    <a:pt x="548" y="2536"/>
                  </a:lnTo>
                  <a:lnTo>
                    <a:pt x="548" y="2532"/>
                  </a:lnTo>
                  <a:lnTo>
                    <a:pt x="548" y="2524"/>
                  </a:lnTo>
                  <a:lnTo>
                    <a:pt x="548" y="2518"/>
                  </a:lnTo>
                  <a:lnTo>
                    <a:pt x="550" y="2514"/>
                  </a:lnTo>
                  <a:lnTo>
                    <a:pt x="556" y="2510"/>
                  </a:lnTo>
                  <a:lnTo>
                    <a:pt x="564" y="2508"/>
                  </a:lnTo>
                  <a:lnTo>
                    <a:pt x="572" y="2502"/>
                  </a:lnTo>
                  <a:lnTo>
                    <a:pt x="584" y="2494"/>
                  </a:lnTo>
                  <a:lnTo>
                    <a:pt x="586" y="2494"/>
                  </a:lnTo>
                  <a:lnTo>
                    <a:pt x="588" y="2494"/>
                  </a:lnTo>
                  <a:lnTo>
                    <a:pt x="590" y="2498"/>
                  </a:lnTo>
                  <a:lnTo>
                    <a:pt x="592" y="2500"/>
                  </a:lnTo>
                  <a:lnTo>
                    <a:pt x="598" y="2502"/>
                  </a:lnTo>
                  <a:lnTo>
                    <a:pt x="604" y="2502"/>
                  </a:lnTo>
                  <a:lnTo>
                    <a:pt x="608" y="2504"/>
                  </a:lnTo>
                  <a:lnTo>
                    <a:pt x="610" y="2506"/>
                  </a:lnTo>
                  <a:lnTo>
                    <a:pt x="616" y="2506"/>
                  </a:lnTo>
                  <a:lnTo>
                    <a:pt x="626" y="2504"/>
                  </a:lnTo>
                  <a:lnTo>
                    <a:pt x="630" y="2504"/>
                  </a:lnTo>
                  <a:lnTo>
                    <a:pt x="634" y="2506"/>
                  </a:lnTo>
                  <a:lnTo>
                    <a:pt x="640" y="2512"/>
                  </a:lnTo>
                  <a:lnTo>
                    <a:pt x="644" y="2516"/>
                  </a:lnTo>
                  <a:lnTo>
                    <a:pt x="646" y="2516"/>
                  </a:lnTo>
                  <a:lnTo>
                    <a:pt x="650" y="2514"/>
                  </a:lnTo>
                  <a:lnTo>
                    <a:pt x="654" y="2516"/>
                  </a:lnTo>
                  <a:lnTo>
                    <a:pt x="656" y="2518"/>
                  </a:lnTo>
                  <a:lnTo>
                    <a:pt x="660" y="2520"/>
                  </a:lnTo>
                  <a:lnTo>
                    <a:pt x="664" y="2520"/>
                  </a:lnTo>
                  <a:lnTo>
                    <a:pt x="678" y="2518"/>
                  </a:lnTo>
                  <a:lnTo>
                    <a:pt x="690" y="2512"/>
                  </a:lnTo>
                  <a:lnTo>
                    <a:pt x="692" y="2508"/>
                  </a:lnTo>
                  <a:lnTo>
                    <a:pt x="694" y="2506"/>
                  </a:lnTo>
                  <a:lnTo>
                    <a:pt x="694" y="2502"/>
                  </a:lnTo>
                  <a:lnTo>
                    <a:pt x="696" y="2500"/>
                  </a:lnTo>
                  <a:lnTo>
                    <a:pt x="704" y="2494"/>
                  </a:lnTo>
                  <a:lnTo>
                    <a:pt x="726" y="2482"/>
                  </a:lnTo>
                  <a:lnTo>
                    <a:pt x="738" y="2476"/>
                  </a:lnTo>
                  <a:lnTo>
                    <a:pt x="748" y="2472"/>
                  </a:lnTo>
                  <a:lnTo>
                    <a:pt x="754" y="2466"/>
                  </a:lnTo>
                  <a:lnTo>
                    <a:pt x="758" y="2462"/>
                  </a:lnTo>
                  <a:lnTo>
                    <a:pt x="762" y="2452"/>
                  </a:lnTo>
                  <a:lnTo>
                    <a:pt x="766" y="2448"/>
                  </a:lnTo>
                  <a:lnTo>
                    <a:pt x="774" y="2444"/>
                  </a:lnTo>
                  <a:lnTo>
                    <a:pt x="780" y="2444"/>
                  </a:lnTo>
                  <a:lnTo>
                    <a:pt x="786" y="2444"/>
                  </a:lnTo>
                  <a:lnTo>
                    <a:pt x="792" y="2448"/>
                  </a:lnTo>
                  <a:lnTo>
                    <a:pt x="798" y="2454"/>
                  </a:lnTo>
                  <a:lnTo>
                    <a:pt x="808" y="2462"/>
                  </a:lnTo>
                  <a:lnTo>
                    <a:pt x="814" y="2466"/>
                  </a:lnTo>
                  <a:lnTo>
                    <a:pt x="820" y="2466"/>
                  </a:lnTo>
                  <a:lnTo>
                    <a:pt x="826" y="2466"/>
                  </a:lnTo>
                  <a:lnTo>
                    <a:pt x="830" y="2468"/>
                  </a:lnTo>
                  <a:lnTo>
                    <a:pt x="832" y="2474"/>
                  </a:lnTo>
                  <a:lnTo>
                    <a:pt x="834" y="2480"/>
                  </a:lnTo>
                  <a:lnTo>
                    <a:pt x="836" y="2494"/>
                  </a:lnTo>
                  <a:lnTo>
                    <a:pt x="838" y="2500"/>
                  </a:lnTo>
                  <a:lnTo>
                    <a:pt x="842" y="2504"/>
                  </a:lnTo>
                  <a:lnTo>
                    <a:pt x="844" y="2508"/>
                  </a:lnTo>
                  <a:lnTo>
                    <a:pt x="846" y="2512"/>
                  </a:lnTo>
                  <a:lnTo>
                    <a:pt x="846" y="2518"/>
                  </a:lnTo>
                  <a:lnTo>
                    <a:pt x="846" y="2522"/>
                  </a:lnTo>
                  <a:lnTo>
                    <a:pt x="846" y="2526"/>
                  </a:lnTo>
                  <a:lnTo>
                    <a:pt x="848" y="2530"/>
                  </a:lnTo>
                  <a:lnTo>
                    <a:pt x="854" y="2536"/>
                  </a:lnTo>
                  <a:lnTo>
                    <a:pt x="870" y="2546"/>
                  </a:lnTo>
                  <a:lnTo>
                    <a:pt x="872" y="2550"/>
                  </a:lnTo>
                  <a:lnTo>
                    <a:pt x="872" y="2556"/>
                  </a:lnTo>
                  <a:lnTo>
                    <a:pt x="872" y="2560"/>
                  </a:lnTo>
                  <a:lnTo>
                    <a:pt x="874" y="2562"/>
                  </a:lnTo>
                  <a:lnTo>
                    <a:pt x="882" y="2564"/>
                  </a:lnTo>
                  <a:lnTo>
                    <a:pt x="890" y="2566"/>
                  </a:lnTo>
                  <a:lnTo>
                    <a:pt x="894" y="2570"/>
                  </a:lnTo>
                  <a:lnTo>
                    <a:pt x="898" y="2576"/>
                  </a:lnTo>
                  <a:lnTo>
                    <a:pt x="902" y="2584"/>
                  </a:lnTo>
                  <a:lnTo>
                    <a:pt x="906" y="2586"/>
                  </a:lnTo>
                  <a:lnTo>
                    <a:pt x="910" y="2588"/>
                  </a:lnTo>
                  <a:lnTo>
                    <a:pt x="920" y="2598"/>
                  </a:lnTo>
                  <a:lnTo>
                    <a:pt x="932" y="2612"/>
                  </a:lnTo>
                  <a:lnTo>
                    <a:pt x="944" y="2620"/>
                  </a:lnTo>
                  <a:lnTo>
                    <a:pt x="956" y="2624"/>
                  </a:lnTo>
                  <a:lnTo>
                    <a:pt x="970" y="2624"/>
                  </a:lnTo>
                  <a:lnTo>
                    <a:pt x="974" y="2626"/>
                  </a:lnTo>
                  <a:lnTo>
                    <a:pt x="978" y="2628"/>
                  </a:lnTo>
                  <a:lnTo>
                    <a:pt x="982" y="2638"/>
                  </a:lnTo>
                  <a:lnTo>
                    <a:pt x="988" y="2646"/>
                  </a:lnTo>
                  <a:lnTo>
                    <a:pt x="990" y="2650"/>
                  </a:lnTo>
                  <a:lnTo>
                    <a:pt x="996" y="2650"/>
                  </a:lnTo>
                  <a:lnTo>
                    <a:pt x="1002" y="2650"/>
                  </a:lnTo>
                  <a:lnTo>
                    <a:pt x="1004" y="2650"/>
                  </a:lnTo>
                  <a:lnTo>
                    <a:pt x="1004" y="2656"/>
                  </a:lnTo>
                  <a:lnTo>
                    <a:pt x="1002" y="2658"/>
                  </a:lnTo>
                  <a:lnTo>
                    <a:pt x="1004" y="2658"/>
                  </a:lnTo>
                  <a:lnTo>
                    <a:pt x="1006" y="2660"/>
                  </a:lnTo>
                  <a:lnTo>
                    <a:pt x="1012" y="2658"/>
                  </a:lnTo>
                  <a:lnTo>
                    <a:pt x="1018" y="2658"/>
                  </a:lnTo>
                  <a:lnTo>
                    <a:pt x="1020" y="2660"/>
                  </a:lnTo>
                  <a:lnTo>
                    <a:pt x="1022" y="2662"/>
                  </a:lnTo>
                  <a:lnTo>
                    <a:pt x="1022" y="2666"/>
                  </a:lnTo>
                  <a:lnTo>
                    <a:pt x="1022" y="2674"/>
                  </a:lnTo>
                  <a:lnTo>
                    <a:pt x="1024" y="2680"/>
                  </a:lnTo>
                  <a:lnTo>
                    <a:pt x="1030" y="2684"/>
                  </a:lnTo>
                  <a:lnTo>
                    <a:pt x="1040" y="2690"/>
                  </a:lnTo>
                  <a:lnTo>
                    <a:pt x="1050" y="2694"/>
                  </a:lnTo>
                  <a:lnTo>
                    <a:pt x="1054" y="2698"/>
                  </a:lnTo>
                  <a:lnTo>
                    <a:pt x="1058" y="2702"/>
                  </a:lnTo>
                  <a:lnTo>
                    <a:pt x="1062" y="2710"/>
                  </a:lnTo>
                  <a:lnTo>
                    <a:pt x="1066" y="2720"/>
                  </a:lnTo>
                  <a:lnTo>
                    <a:pt x="1070" y="2740"/>
                  </a:lnTo>
                  <a:lnTo>
                    <a:pt x="1072" y="2752"/>
                  </a:lnTo>
                  <a:lnTo>
                    <a:pt x="1072" y="2758"/>
                  </a:lnTo>
                  <a:lnTo>
                    <a:pt x="1066" y="2762"/>
                  </a:lnTo>
                  <a:lnTo>
                    <a:pt x="1064" y="2768"/>
                  </a:lnTo>
                  <a:lnTo>
                    <a:pt x="1064" y="2772"/>
                  </a:lnTo>
                  <a:lnTo>
                    <a:pt x="1062" y="2776"/>
                  </a:lnTo>
                  <a:lnTo>
                    <a:pt x="1060" y="2784"/>
                  </a:lnTo>
                  <a:lnTo>
                    <a:pt x="1054" y="2790"/>
                  </a:lnTo>
                  <a:lnTo>
                    <a:pt x="1052" y="2796"/>
                  </a:lnTo>
                  <a:lnTo>
                    <a:pt x="1054" y="2802"/>
                  </a:lnTo>
                  <a:lnTo>
                    <a:pt x="1058" y="2806"/>
                  </a:lnTo>
                  <a:lnTo>
                    <a:pt x="1064" y="2808"/>
                  </a:lnTo>
                  <a:lnTo>
                    <a:pt x="1068" y="2808"/>
                  </a:lnTo>
                  <a:lnTo>
                    <a:pt x="1070" y="2806"/>
                  </a:lnTo>
                  <a:lnTo>
                    <a:pt x="1072" y="2804"/>
                  </a:lnTo>
                  <a:lnTo>
                    <a:pt x="1076" y="2794"/>
                  </a:lnTo>
                  <a:lnTo>
                    <a:pt x="1084" y="2784"/>
                  </a:lnTo>
                  <a:lnTo>
                    <a:pt x="1088" y="2780"/>
                  </a:lnTo>
                  <a:lnTo>
                    <a:pt x="1090" y="2776"/>
                  </a:lnTo>
                  <a:lnTo>
                    <a:pt x="1092" y="2768"/>
                  </a:lnTo>
                  <a:lnTo>
                    <a:pt x="1096" y="2760"/>
                  </a:lnTo>
                  <a:lnTo>
                    <a:pt x="1098" y="2756"/>
                  </a:lnTo>
                  <a:lnTo>
                    <a:pt x="1104" y="2752"/>
                  </a:lnTo>
                  <a:lnTo>
                    <a:pt x="1110" y="2748"/>
                  </a:lnTo>
                  <a:lnTo>
                    <a:pt x="1114" y="2742"/>
                  </a:lnTo>
                  <a:lnTo>
                    <a:pt x="1116" y="2738"/>
                  </a:lnTo>
                  <a:lnTo>
                    <a:pt x="1114" y="2732"/>
                  </a:lnTo>
                  <a:lnTo>
                    <a:pt x="1112" y="2726"/>
                  </a:lnTo>
                  <a:lnTo>
                    <a:pt x="1108" y="2722"/>
                  </a:lnTo>
                  <a:lnTo>
                    <a:pt x="1104" y="2718"/>
                  </a:lnTo>
                  <a:lnTo>
                    <a:pt x="1098" y="2716"/>
                  </a:lnTo>
                  <a:lnTo>
                    <a:pt x="1090" y="2712"/>
                  </a:lnTo>
                  <a:lnTo>
                    <a:pt x="1086" y="2708"/>
                  </a:lnTo>
                  <a:lnTo>
                    <a:pt x="1086" y="2704"/>
                  </a:lnTo>
                  <a:lnTo>
                    <a:pt x="1090" y="2698"/>
                  </a:lnTo>
                  <a:lnTo>
                    <a:pt x="1092" y="2692"/>
                  </a:lnTo>
                  <a:lnTo>
                    <a:pt x="1094" y="2684"/>
                  </a:lnTo>
                  <a:lnTo>
                    <a:pt x="1096" y="2676"/>
                  </a:lnTo>
                  <a:lnTo>
                    <a:pt x="1100" y="2672"/>
                  </a:lnTo>
                  <a:lnTo>
                    <a:pt x="1104" y="2670"/>
                  </a:lnTo>
                  <a:lnTo>
                    <a:pt x="1112" y="2666"/>
                  </a:lnTo>
                  <a:lnTo>
                    <a:pt x="1116" y="2668"/>
                  </a:lnTo>
                  <a:lnTo>
                    <a:pt x="1124" y="2670"/>
                  </a:lnTo>
                  <a:lnTo>
                    <a:pt x="1134" y="2672"/>
                  </a:lnTo>
                  <a:lnTo>
                    <a:pt x="1140" y="2674"/>
                  </a:lnTo>
                  <a:lnTo>
                    <a:pt x="1144" y="2678"/>
                  </a:lnTo>
                  <a:lnTo>
                    <a:pt x="1148" y="2688"/>
                  </a:lnTo>
                  <a:lnTo>
                    <a:pt x="1150" y="2696"/>
                  </a:lnTo>
                  <a:lnTo>
                    <a:pt x="1154" y="2700"/>
                  </a:lnTo>
                  <a:lnTo>
                    <a:pt x="1158" y="2702"/>
                  </a:lnTo>
                  <a:lnTo>
                    <a:pt x="1166" y="2702"/>
                  </a:lnTo>
                  <a:lnTo>
                    <a:pt x="1166" y="2700"/>
                  </a:lnTo>
                  <a:lnTo>
                    <a:pt x="1166" y="2696"/>
                  </a:lnTo>
                  <a:lnTo>
                    <a:pt x="1168" y="2688"/>
                  </a:lnTo>
                  <a:lnTo>
                    <a:pt x="1168" y="2684"/>
                  </a:lnTo>
                  <a:lnTo>
                    <a:pt x="1168" y="2678"/>
                  </a:lnTo>
                  <a:lnTo>
                    <a:pt x="1166" y="2674"/>
                  </a:lnTo>
                  <a:lnTo>
                    <a:pt x="1162" y="2670"/>
                  </a:lnTo>
                  <a:lnTo>
                    <a:pt x="1152" y="2662"/>
                  </a:lnTo>
                  <a:lnTo>
                    <a:pt x="1142" y="2654"/>
                  </a:lnTo>
                  <a:lnTo>
                    <a:pt x="1126" y="2646"/>
                  </a:lnTo>
                  <a:lnTo>
                    <a:pt x="1120" y="2642"/>
                  </a:lnTo>
                  <a:lnTo>
                    <a:pt x="1114" y="2636"/>
                  </a:lnTo>
                  <a:lnTo>
                    <a:pt x="1110" y="2632"/>
                  </a:lnTo>
                  <a:lnTo>
                    <a:pt x="1102" y="2628"/>
                  </a:lnTo>
                  <a:lnTo>
                    <a:pt x="1082" y="2620"/>
                  </a:lnTo>
                  <a:lnTo>
                    <a:pt x="1074" y="2616"/>
                  </a:lnTo>
                  <a:lnTo>
                    <a:pt x="1068" y="2610"/>
                  </a:lnTo>
                  <a:lnTo>
                    <a:pt x="1066" y="2606"/>
                  </a:lnTo>
                  <a:lnTo>
                    <a:pt x="1066" y="2602"/>
                  </a:lnTo>
                  <a:lnTo>
                    <a:pt x="1070" y="2600"/>
                  </a:lnTo>
                  <a:lnTo>
                    <a:pt x="1074" y="2594"/>
                  </a:lnTo>
                  <a:lnTo>
                    <a:pt x="1076" y="2592"/>
                  </a:lnTo>
                  <a:lnTo>
                    <a:pt x="1074" y="2590"/>
                  </a:lnTo>
                  <a:lnTo>
                    <a:pt x="1068" y="2588"/>
                  </a:lnTo>
                  <a:lnTo>
                    <a:pt x="1060" y="2586"/>
                  </a:lnTo>
                  <a:lnTo>
                    <a:pt x="1036" y="2584"/>
                  </a:lnTo>
                  <a:lnTo>
                    <a:pt x="1026" y="2580"/>
                  </a:lnTo>
                  <a:lnTo>
                    <a:pt x="1016" y="2576"/>
                  </a:lnTo>
                  <a:lnTo>
                    <a:pt x="1002" y="2560"/>
                  </a:lnTo>
                  <a:lnTo>
                    <a:pt x="990" y="2544"/>
                  </a:lnTo>
                  <a:lnTo>
                    <a:pt x="984" y="2530"/>
                  </a:lnTo>
                  <a:lnTo>
                    <a:pt x="978" y="2518"/>
                  </a:lnTo>
                  <a:lnTo>
                    <a:pt x="974" y="2498"/>
                  </a:lnTo>
                  <a:lnTo>
                    <a:pt x="970" y="2492"/>
                  </a:lnTo>
                  <a:lnTo>
                    <a:pt x="966" y="2490"/>
                  </a:lnTo>
                  <a:lnTo>
                    <a:pt x="958" y="2488"/>
                  </a:lnTo>
                  <a:lnTo>
                    <a:pt x="950" y="2484"/>
                  </a:lnTo>
                  <a:lnTo>
                    <a:pt x="944" y="2476"/>
                  </a:lnTo>
                  <a:lnTo>
                    <a:pt x="934" y="2468"/>
                  </a:lnTo>
                  <a:lnTo>
                    <a:pt x="928" y="2462"/>
                  </a:lnTo>
                  <a:lnTo>
                    <a:pt x="922" y="2456"/>
                  </a:lnTo>
                  <a:lnTo>
                    <a:pt x="920" y="2448"/>
                  </a:lnTo>
                  <a:lnTo>
                    <a:pt x="918" y="2442"/>
                  </a:lnTo>
                  <a:lnTo>
                    <a:pt x="916" y="2434"/>
                  </a:lnTo>
                  <a:lnTo>
                    <a:pt x="918" y="2428"/>
                  </a:lnTo>
                  <a:lnTo>
                    <a:pt x="920" y="2424"/>
                  </a:lnTo>
                  <a:lnTo>
                    <a:pt x="922" y="2422"/>
                  </a:lnTo>
                  <a:lnTo>
                    <a:pt x="926" y="2420"/>
                  </a:lnTo>
                  <a:lnTo>
                    <a:pt x="928" y="2418"/>
                  </a:lnTo>
                  <a:lnTo>
                    <a:pt x="926" y="2414"/>
                  </a:lnTo>
                  <a:lnTo>
                    <a:pt x="918" y="2400"/>
                  </a:lnTo>
                  <a:lnTo>
                    <a:pt x="914" y="2394"/>
                  </a:lnTo>
                  <a:lnTo>
                    <a:pt x="916" y="2388"/>
                  </a:lnTo>
                  <a:lnTo>
                    <a:pt x="920" y="2384"/>
                  </a:lnTo>
                  <a:lnTo>
                    <a:pt x="924" y="2386"/>
                  </a:lnTo>
                  <a:lnTo>
                    <a:pt x="926" y="2388"/>
                  </a:lnTo>
                  <a:lnTo>
                    <a:pt x="930" y="2388"/>
                  </a:lnTo>
                  <a:lnTo>
                    <a:pt x="934" y="2384"/>
                  </a:lnTo>
                  <a:lnTo>
                    <a:pt x="940" y="2378"/>
                  </a:lnTo>
                  <a:lnTo>
                    <a:pt x="950" y="2372"/>
                  </a:lnTo>
                  <a:lnTo>
                    <a:pt x="956" y="2370"/>
                  </a:lnTo>
                  <a:lnTo>
                    <a:pt x="958" y="2372"/>
                  </a:lnTo>
                  <a:lnTo>
                    <a:pt x="960" y="2374"/>
                  </a:lnTo>
                  <a:lnTo>
                    <a:pt x="966" y="2374"/>
                  </a:lnTo>
                  <a:lnTo>
                    <a:pt x="972" y="2372"/>
                  </a:lnTo>
                  <a:lnTo>
                    <a:pt x="974" y="2374"/>
                  </a:lnTo>
                  <a:lnTo>
                    <a:pt x="974" y="2378"/>
                  </a:lnTo>
                  <a:lnTo>
                    <a:pt x="974" y="2380"/>
                  </a:lnTo>
                  <a:lnTo>
                    <a:pt x="972" y="2382"/>
                  </a:lnTo>
                  <a:lnTo>
                    <a:pt x="970" y="2382"/>
                  </a:lnTo>
                  <a:lnTo>
                    <a:pt x="968" y="2384"/>
                  </a:lnTo>
                  <a:lnTo>
                    <a:pt x="968" y="2386"/>
                  </a:lnTo>
                  <a:lnTo>
                    <a:pt x="970" y="2398"/>
                  </a:lnTo>
                  <a:lnTo>
                    <a:pt x="976" y="2414"/>
                  </a:lnTo>
                  <a:lnTo>
                    <a:pt x="982" y="2426"/>
                  </a:lnTo>
                  <a:lnTo>
                    <a:pt x="986" y="2428"/>
                  </a:lnTo>
                  <a:lnTo>
                    <a:pt x="988" y="2424"/>
                  </a:lnTo>
                  <a:lnTo>
                    <a:pt x="994" y="2402"/>
                  </a:lnTo>
                  <a:lnTo>
                    <a:pt x="996" y="2398"/>
                  </a:lnTo>
                  <a:lnTo>
                    <a:pt x="1000" y="2394"/>
                  </a:lnTo>
                  <a:lnTo>
                    <a:pt x="1004" y="2394"/>
                  </a:lnTo>
                  <a:lnTo>
                    <a:pt x="1008" y="2398"/>
                  </a:lnTo>
                  <a:lnTo>
                    <a:pt x="1016" y="2404"/>
                  </a:lnTo>
                  <a:lnTo>
                    <a:pt x="1020" y="2410"/>
                  </a:lnTo>
                  <a:lnTo>
                    <a:pt x="1022" y="2414"/>
                  </a:lnTo>
                  <a:lnTo>
                    <a:pt x="1022" y="2420"/>
                  </a:lnTo>
                  <a:lnTo>
                    <a:pt x="1024" y="2428"/>
                  </a:lnTo>
                  <a:lnTo>
                    <a:pt x="1026" y="2434"/>
                  </a:lnTo>
                  <a:lnTo>
                    <a:pt x="1030" y="2440"/>
                  </a:lnTo>
                  <a:lnTo>
                    <a:pt x="1034" y="2446"/>
                  </a:lnTo>
                  <a:lnTo>
                    <a:pt x="1036" y="2450"/>
                  </a:lnTo>
                  <a:lnTo>
                    <a:pt x="1036" y="2452"/>
                  </a:lnTo>
                  <a:lnTo>
                    <a:pt x="1034" y="2454"/>
                  </a:lnTo>
                  <a:lnTo>
                    <a:pt x="1034" y="2456"/>
                  </a:lnTo>
                  <a:lnTo>
                    <a:pt x="1034" y="2460"/>
                  </a:lnTo>
                  <a:lnTo>
                    <a:pt x="1038" y="2464"/>
                  </a:lnTo>
                  <a:lnTo>
                    <a:pt x="1046" y="2472"/>
                  </a:lnTo>
                  <a:lnTo>
                    <a:pt x="1056" y="2480"/>
                  </a:lnTo>
                  <a:lnTo>
                    <a:pt x="1062" y="2486"/>
                  </a:lnTo>
                  <a:lnTo>
                    <a:pt x="1066" y="2494"/>
                  </a:lnTo>
                  <a:lnTo>
                    <a:pt x="1066" y="2496"/>
                  </a:lnTo>
                  <a:lnTo>
                    <a:pt x="1068" y="2496"/>
                  </a:lnTo>
                  <a:lnTo>
                    <a:pt x="1076" y="2496"/>
                  </a:lnTo>
                  <a:lnTo>
                    <a:pt x="1084" y="2496"/>
                  </a:lnTo>
                  <a:lnTo>
                    <a:pt x="1090" y="2498"/>
                  </a:lnTo>
                  <a:lnTo>
                    <a:pt x="1102" y="2504"/>
                  </a:lnTo>
                  <a:lnTo>
                    <a:pt x="1114" y="2516"/>
                  </a:lnTo>
                  <a:lnTo>
                    <a:pt x="1128" y="2528"/>
                  </a:lnTo>
                  <a:lnTo>
                    <a:pt x="1114" y="2524"/>
                  </a:lnTo>
                  <a:lnTo>
                    <a:pt x="1110" y="2524"/>
                  </a:lnTo>
                  <a:lnTo>
                    <a:pt x="1110" y="2526"/>
                  </a:lnTo>
                  <a:lnTo>
                    <a:pt x="1116" y="2530"/>
                  </a:lnTo>
                  <a:lnTo>
                    <a:pt x="1134" y="2536"/>
                  </a:lnTo>
                  <a:lnTo>
                    <a:pt x="1144" y="2540"/>
                  </a:lnTo>
                  <a:lnTo>
                    <a:pt x="1152" y="2544"/>
                  </a:lnTo>
                  <a:lnTo>
                    <a:pt x="1160" y="2552"/>
                  </a:lnTo>
                  <a:lnTo>
                    <a:pt x="1162" y="2558"/>
                  </a:lnTo>
                  <a:lnTo>
                    <a:pt x="1164" y="2560"/>
                  </a:lnTo>
                  <a:lnTo>
                    <a:pt x="1166" y="2560"/>
                  </a:lnTo>
                  <a:lnTo>
                    <a:pt x="1174" y="2560"/>
                  </a:lnTo>
                  <a:lnTo>
                    <a:pt x="1176" y="2562"/>
                  </a:lnTo>
                  <a:lnTo>
                    <a:pt x="1184" y="2566"/>
                  </a:lnTo>
                  <a:lnTo>
                    <a:pt x="1188" y="2568"/>
                  </a:lnTo>
                  <a:lnTo>
                    <a:pt x="1190" y="2574"/>
                  </a:lnTo>
                  <a:lnTo>
                    <a:pt x="1190" y="2582"/>
                  </a:lnTo>
                  <a:lnTo>
                    <a:pt x="1192" y="2584"/>
                  </a:lnTo>
                  <a:lnTo>
                    <a:pt x="1196" y="2586"/>
                  </a:lnTo>
                  <a:lnTo>
                    <a:pt x="1204" y="2588"/>
                  </a:lnTo>
                  <a:lnTo>
                    <a:pt x="1208" y="2590"/>
                  </a:lnTo>
                  <a:lnTo>
                    <a:pt x="1208" y="2596"/>
                  </a:lnTo>
                  <a:lnTo>
                    <a:pt x="1208" y="2610"/>
                  </a:lnTo>
                  <a:lnTo>
                    <a:pt x="1206" y="2626"/>
                  </a:lnTo>
                  <a:lnTo>
                    <a:pt x="1206" y="2632"/>
                  </a:lnTo>
                  <a:lnTo>
                    <a:pt x="1206" y="2636"/>
                  </a:lnTo>
                  <a:lnTo>
                    <a:pt x="1206" y="2638"/>
                  </a:lnTo>
                  <a:lnTo>
                    <a:pt x="1206" y="2640"/>
                  </a:lnTo>
                  <a:lnTo>
                    <a:pt x="1204" y="2646"/>
                  </a:lnTo>
                  <a:lnTo>
                    <a:pt x="1200" y="2652"/>
                  </a:lnTo>
                  <a:lnTo>
                    <a:pt x="1200" y="2656"/>
                  </a:lnTo>
                  <a:lnTo>
                    <a:pt x="1202" y="2662"/>
                  </a:lnTo>
                  <a:lnTo>
                    <a:pt x="1202" y="2666"/>
                  </a:lnTo>
                  <a:lnTo>
                    <a:pt x="1202" y="2670"/>
                  </a:lnTo>
                  <a:lnTo>
                    <a:pt x="1202" y="2672"/>
                  </a:lnTo>
                  <a:lnTo>
                    <a:pt x="1200" y="2674"/>
                  </a:lnTo>
                  <a:lnTo>
                    <a:pt x="1202" y="2674"/>
                  </a:lnTo>
                  <a:lnTo>
                    <a:pt x="1208" y="2680"/>
                  </a:lnTo>
                  <a:lnTo>
                    <a:pt x="1216" y="2686"/>
                  </a:lnTo>
                  <a:lnTo>
                    <a:pt x="1222" y="2690"/>
                  </a:lnTo>
                  <a:lnTo>
                    <a:pt x="1224" y="2696"/>
                  </a:lnTo>
                  <a:lnTo>
                    <a:pt x="1224" y="2700"/>
                  </a:lnTo>
                  <a:lnTo>
                    <a:pt x="1226" y="2706"/>
                  </a:lnTo>
                  <a:lnTo>
                    <a:pt x="1228" y="2708"/>
                  </a:lnTo>
                  <a:lnTo>
                    <a:pt x="1230" y="2710"/>
                  </a:lnTo>
                  <a:lnTo>
                    <a:pt x="1240" y="2726"/>
                  </a:lnTo>
                  <a:lnTo>
                    <a:pt x="1246" y="2736"/>
                  </a:lnTo>
                  <a:lnTo>
                    <a:pt x="1250" y="2740"/>
                  </a:lnTo>
                  <a:lnTo>
                    <a:pt x="1254" y="2744"/>
                  </a:lnTo>
                  <a:lnTo>
                    <a:pt x="1258" y="2748"/>
                  </a:lnTo>
                  <a:lnTo>
                    <a:pt x="1260" y="2748"/>
                  </a:lnTo>
                  <a:lnTo>
                    <a:pt x="1260" y="2746"/>
                  </a:lnTo>
                  <a:lnTo>
                    <a:pt x="1262" y="2746"/>
                  </a:lnTo>
                  <a:lnTo>
                    <a:pt x="1266" y="2746"/>
                  </a:lnTo>
                  <a:lnTo>
                    <a:pt x="1272" y="2750"/>
                  </a:lnTo>
                  <a:lnTo>
                    <a:pt x="1274" y="2752"/>
                  </a:lnTo>
                  <a:lnTo>
                    <a:pt x="1266" y="2754"/>
                  </a:lnTo>
                  <a:lnTo>
                    <a:pt x="1258" y="2754"/>
                  </a:lnTo>
                  <a:lnTo>
                    <a:pt x="1258" y="2758"/>
                  </a:lnTo>
                  <a:lnTo>
                    <a:pt x="1260" y="2762"/>
                  </a:lnTo>
                  <a:lnTo>
                    <a:pt x="1268" y="2772"/>
                  </a:lnTo>
                  <a:lnTo>
                    <a:pt x="1272" y="2780"/>
                  </a:lnTo>
                  <a:lnTo>
                    <a:pt x="1274" y="2786"/>
                  </a:lnTo>
                  <a:lnTo>
                    <a:pt x="1276" y="2786"/>
                  </a:lnTo>
                  <a:lnTo>
                    <a:pt x="1280" y="2784"/>
                  </a:lnTo>
                  <a:lnTo>
                    <a:pt x="1284" y="2780"/>
                  </a:lnTo>
                  <a:lnTo>
                    <a:pt x="1286" y="2782"/>
                  </a:lnTo>
                  <a:lnTo>
                    <a:pt x="1290" y="2782"/>
                  </a:lnTo>
                  <a:lnTo>
                    <a:pt x="1300" y="2782"/>
                  </a:lnTo>
                  <a:lnTo>
                    <a:pt x="1312" y="2780"/>
                  </a:lnTo>
                  <a:lnTo>
                    <a:pt x="1316" y="2782"/>
                  </a:lnTo>
                  <a:lnTo>
                    <a:pt x="1318" y="2784"/>
                  </a:lnTo>
                  <a:lnTo>
                    <a:pt x="1324" y="2784"/>
                  </a:lnTo>
                  <a:lnTo>
                    <a:pt x="1330" y="2782"/>
                  </a:lnTo>
                  <a:lnTo>
                    <a:pt x="1336" y="2786"/>
                  </a:lnTo>
                  <a:lnTo>
                    <a:pt x="1342" y="2790"/>
                  </a:lnTo>
                  <a:lnTo>
                    <a:pt x="1348" y="2790"/>
                  </a:lnTo>
                  <a:lnTo>
                    <a:pt x="1354" y="2790"/>
                  </a:lnTo>
                  <a:lnTo>
                    <a:pt x="1358" y="2792"/>
                  </a:lnTo>
                  <a:lnTo>
                    <a:pt x="1358" y="2794"/>
                  </a:lnTo>
                  <a:lnTo>
                    <a:pt x="1358" y="2796"/>
                  </a:lnTo>
                  <a:lnTo>
                    <a:pt x="1350" y="2800"/>
                  </a:lnTo>
                  <a:lnTo>
                    <a:pt x="1342" y="2802"/>
                  </a:lnTo>
                  <a:lnTo>
                    <a:pt x="1336" y="2800"/>
                  </a:lnTo>
                  <a:lnTo>
                    <a:pt x="1322" y="2792"/>
                  </a:lnTo>
                  <a:lnTo>
                    <a:pt x="1312" y="2788"/>
                  </a:lnTo>
                  <a:lnTo>
                    <a:pt x="1306" y="2786"/>
                  </a:lnTo>
                  <a:lnTo>
                    <a:pt x="1302" y="2786"/>
                  </a:lnTo>
                  <a:lnTo>
                    <a:pt x="1298" y="2792"/>
                  </a:lnTo>
                  <a:lnTo>
                    <a:pt x="1296" y="2794"/>
                  </a:lnTo>
                  <a:lnTo>
                    <a:pt x="1292" y="2794"/>
                  </a:lnTo>
                  <a:lnTo>
                    <a:pt x="1288" y="2792"/>
                  </a:lnTo>
                  <a:lnTo>
                    <a:pt x="1282" y="2792"/>
                  </a:lnTo>
                  <a:lnTo>
                    <a:pt x="1282" y="2794"/>
                  </a:lnTo>
                  <a:lnTo>
                    <a:pt x="1280" y="2798"/>
                  </a:lnTo>
                  <a:lnTo>
                    <a:pt x="1280" y="2802"/>
                  </a:lnTo>
                  <a:lnTo>
                    <a:pt x="1278" y="2804"/>
                  </a:lnTo>
                  <a:lnTo>
                    <a:pt x="1274" y="2808"/>
                  </a:lnTo>
                  <a:lnTo>
                    <a:pt x="1272" y="2808"/>
                  </a:lnTo>
                  <a:lnTo>
                    <a:pt x="1276" y="2812"/>
                  </a:lnTo>
                  <a:lnTo>
                    <a:pt x="1280" y="2816"/>
                  </a:lnTo>
                  <a:lnTo>
                    <a:pt x="1280" y="2820"/>
                  </a:lnTo>
                  <a:lnTo>
                    <a:pt x="1280" y="2824"/>
                  </a:lnTo>
                  <a:lnTo>
                    <a:pt x="1286" y="2824"/>
                  </a:lnTo>
                  <a:lnTo>
                    <a:pt x="1288" y="2824"/>
                  </a:lnTo>
                  <a:lnTo>
                    <a:pt x="1292" y="2826"/>
                  </a:lnTo>
                  <a:lnTo>
                    <a:pt x="1294" y="2832"/>
                  </a:lnTo>
                  <a:lnTo>
                    <a:pt x="1294" y="2838"/>
                  </a:lnTo>
                  <a:lnTo>
                    <a:pt x="1292" y="2844"/>
                  </a:lnTo>
                  <a:lnTo>
                    <a:pt x="1292" y="2848"/>
                  </a:lnTo>
                  <a:lnTo>
                    <a:pt x="1292" y="2854"/>
                  </a:lnTo>
                  <a:lnTo>
                    <a:pt x="1298" y="2864"/>
                  </a:lnTo>
                  <a:lnTo>
                    <a:pt x="1300" y="2866"/>
                  </a:lnTo>
                  <a:lnTo>
                    <a:pt x="1304" y="2868"/>
                  </a:lnTo>
                  <a:lnTo>
                    <a:pt x="1306" y="2866"/>
                  </a:lnTo>
                  <a:lnTo>
                    <a:pt x="1308" y="2862"/>
                  </a:lnTo>
                  <a:lnTo>
                    <a:pt x="1308" y="2856"/>
                  </a:lnTo>
                  <a:lnTo>
                    <a:pt x="1310" y="2854"/>
                  </a:lnTo>
                  <a:lnTo>
                    <a:pt x="1314" y="2854"/>
                  </a:lnTo>
                  <a:lnTo>
                    <a:pt x="1316" y="2856"/>
                  </a:lnTo>
                  <a:lnTo>
                    <a:pt x="1320" y="2866"/>
                  </a:lnTo>
                  <a:lnTo>
                    <a:pt x="1322" y="2880"/>
                  </a:lnTo>
                  <a:lnTo>
                    <a:pt x="1324" y="2888"/>
                  </a:lnTo>
                  <a:lnTo>
                    <a:pt x="1326" y="2888"/>
                  </a:lnTo>
                  <a:lnTo>
                    <a:pt x="1328" y="2888"/>
                  </a:lnTo>
                  <a:lnTo>
                    <a:pt x="1330" y="2882"/>
                  </a:lnTo>
                  <a:lnTo>
                    <a:pt x="1332" y="2874"/>
                  </a:lnTo>
                  <a:lnTo>
                    <a:pt x="1334" y="2866"/>
                  </a:lnTo>
                  <a:lnTo>
                    <a:pt x="1336" y="2866"/>
                  </a:lnTo>
                  <a:lnTo>
                    <a:pt x="1338" y="2868"/>
                  </a:lnTo>
                  <a:lnTo>
                    <a:pt x="1342" y="2872"/>
                  </a:lnTo>
                  <a:lnTo>
                    <a:pt x="1348" y="2882"/>
                  </a:lnTo>
                  <a:lnTo>
                    <a:pt x="1350" y="2886"/>
                  </a:lnTo>
                  <a:lnTo>
                    <a:pt x="1354" y="2888"/>
                  </a:lnTo>
                  <a:lnTo>
                    <a:pt x="1356" y="2886"/>
                  </a:lnTo>
                  <a:lnTo>
                    <a:pt x="1356" y="2884"/>
                  </a:lnTo>
                  <a:lnTo>
                    <a:pt x="1356" y="2876"/>
                  </a:lnTo>
                  <a:lnTo>
                    <a:pt x="1348" y="2854"/>
                  </a:lnTo>
                  <a:lnTo>
                    <a:pt x="1340" y="2834"/>
                  </a:lnTo>
                  <a:lnTo>
                    <a:pt x="1338" y="2828"/>
                  </a:lnTo>
                  <a:lnTo>
                    <a:pt x="1338" y="2826"/>
                  </a:lnTo>
                  <a:lnTo>
                    <a:pt x="1340" y="2824"/>
                  </a:lnTo>
                  <a:lnTo>
                    <a:pt x="1346" y="2826"/>
                  </a:lnTo>
                  <a:lnTo>
                    <a:pt x="1350" y="2828"/>
                  </a:lnTo>
                  <a:lnTo>
                    <a:pt x="1352" y="2832"/>
                  </a:lnTo>
                  <a:lnTo>
                    <a:pt x="1354" y="2838"/>
                  </a:lnTo>
                  <a:lnTo>
                    <a:pt x="1356" y="2840"/>
                  </a:lnTo>
                  <a:lnTo>
                    <a:pt x="1358" y="2840"/>
                  </a:lnTo>
                  <a:lnTo>
                    <a:pt x="1368" y="2836"/>
                  </a:lnTo>
                  <a:lnTo>
                    <a:pt x="1370" y="2834"/>
                  </a:lnTo>
                  <a:lnTo>
                    <a:pt x="1372" y="2832"/>
                  </a:lnTo>
                  <a:lnTo>
                    <a:pt x="1370" y="2828"/>
                  </a:lnTo>
                  <a:lnTo>
                    <a:pt x="1366" y="2824"/>
                  </a:lnTo>
                  <a:lnTo>
                    <a:pt x="1360" y="2822"/>
                  </a:lnTo>
                  <a:lnTo>
                    <a:pt x="1356" y="2822"/>
                  </a:lnTo>
                  <a:lnTo>
                    <a:pt x="1356" y="2820"/>
                  </a:lnTo>
                  <a:lnTo>
                    <a:pt x="1356" y="2816"/>
                  </a:lnTo>
                  <a:lnTo>
                    <a:pt x="1354" y="2812"/>
                  </a:lnTo>
                  <a:lnTo>
                    <a:pt x="1352" y="2810"/>
                  </a:lnTo>
                  <a:lnTo>
                    <a:pt x="1354" y="2808"/>
                  </a:lnTo>
                  <a:lnTo>
                    <a:pt x="1360" y="2802"/>
                  </a:lnTo>
                  <a:lnTo>
                    <a:pt x="1368" y="2800"/>
                  </a:lnTo>
                  <a:lnTo>
                    <a:pt x="1370" y="2800"/>
                  </a:lnTo>
                  <a:lnTo>
                    <a:pt x="1374" y="2802"/>
                  </a:lnTo>
                  <a:lnTo>
                    <a:pt x="1382" y="2816"/>
                  </a:lnTo>
                  <a:lnTo>
                    <a:pt x="1388" y="2820"/>
                  </a:lnTo>
                  <a:lnTo>
                    <a:pt x="1390" y="2820"/>
                  </a:lnTo>
                  <a:lnTo>
                    <a:pt x="1392" y="2820"/>
                  </a:lnTo>
                  <a:lnTo>
                    <a:pt x="1394" y="2818"/>
                  </a:lnTo>
                  <a:lnTo>
                    <a:pt x="1394" y="2816"/>
                  </a:lnTo>
                  <a:lnTo>
                    <a:pt x="1394" y="2810"/>
                  </a:lnTo>
                  <a:lnTo>
                    <a:pt x="1392" y="2804"/>
                  </a:lnTo>
                  <a:lnTo>
                    <a:pt x="1392" y="2796"/>
                  </a:lnTo>
                  <a:lnTo>
                    <a:pt x="1392" y="2794"/>
                  </a:lnTo>
                  <a:lnTo>
                    <a:pt x="1390" y="2790"/>
                  </a:lnTo>
                  <a:lnTo>
                    <a:pt x="1386" y="2788"/>
                  </a:lnTo>
                  <a:lnTo>
                    <a:pt x="1378" y="2784"/>
                  </a:lnTo>
                  <a:lnTo>
                    <a:pt x="1376" y="2782"/>
                  </a:lnTo>
                  <a:lnTo>
                    <a:pt x="1374" y="2780"/>
                  </a:lnTo>
                  <a:lnTo>
                    <a:pt x="1370" y="2774"/>
                  </a:lnTo>
                  <a:lnTo>
                    <a:pt x="1366" y="2774"/>
                  </a:lnTo>
                  <a:lnTo>
                    <a:pt x="1364" y="2772"/>
                  </a:lnTo>
                  <a:lnTo>
                    <a:pt x="1360" y="2768"/>
                  </a:lnTo>
                  <a:lnTo>
                    <a:pt x="1358" y="2764"/>
                  </a:lnTo>
                  <a:lnTo>
                    <a:pt x="1352" y="2762"/>
                  </a:lnTo>
                  <a:lnTo>
                    <a:pt x="1340" y="2758"/>
                  </a:lnTo>
                  <a:lnTo>
                    <a:pt x="1332" y="2754"/>
                  </a:lnTo>
                  <a:lnTo>
                    <a:pt x="1332" y="2752"/>
                  </a:lnTo>
                  <a:lnTo>
                    <a:pt x="1338" y="2752"/>
                  </a:lnTo>
                  <a:lnTo>
                    <a:pt x="1346" y="2750"/>
                  </a:lnTo>
                  <a:lnTo>
                    <a:pt x="1348" y="2746"/>
                  </a:lnTo>
                  <a:lnTo>
                    <a:pt x="1348" y="2744"/>
                  </a:lnTo>
                  <a:lnTo>
                    <a:pt x="1346" y="2740"/>
                  </a:lnTo>
                  <a:lnTo>
                    <a:pt x="1344" y="2732"/>
                  </a:lnTo>
                  <a:lnTo>
                    <a:pt x="1344" y="2730"/>
                  </a:lnTo>
                  <a:lnTo>
                    <a:pt x="1348" y="2730"/>
                  </a:lnTo>
                  <a:lnTo>
                    <a:pt x="1352" y="2730"/>
                  </a:lnTo>
                  <a:lnTo>
                    <a:pt x="1354" y="2732"/>
                  </a:lnTo>
                  <a:lnTo>
                    <a:pt x="1354" y="2738"/>
                  </a:lnTo>
                  <a:lnTo>
                    <a:pt x="1354" y="2742"/>
                  </a:lnTo>
                  <a:lnTo>
                    <a:pt x="1356" y="2742"/>
                  </a:lnTo>
                  <a:lnTo>
                    <a:pt x="1358" y="2742"/>
                  </a:lnTo>
                  <a:lnTo>
                    <a:pt x="1360" y="2738"/>
                  </a:lnTo>
                  <a:lnTo>
                    <a:pt x="1360" y="2736"/>
                  </a:lnTo>
                  <a:lnTo>
                    <a:pt x="1360" y="2728"/>
                  </a:lnTo>
                  <a:lnTo>
                    <a:pt x="1354" y="2720"/>
                  </a:lnTo>
                  <a:lnTo>
                    <a:pt x="1348" y="2710"/>
                  </a:lnTo>
                  <a:lnTo>
                    <a:pt x="1340" y="2702"/>
                  </a:lnTo>
                  <a:lnTo>
                    <a:pt x="1334" y="2692"/>
                  </a:lnTo>
                  <a:lnTo>
                    <a:pt x="1330" y="2682"/>
                  </a:lnTo>
                  <a:lnTo>
                    <a:pt x="1330" y="2678"/>
                  </a:lnTo>
                  <a:lnTo>
                    <a:pt x="1332" y="2674"/>
                  </a:lnTo>
                  <a:lnTo>
                    <a:pt x="1336" y="2666"/>
                  </a:lnTo>
                  <a:lnTo>
                    <a:pt x="1340" y="2660"/>
                  </a:lnTo>
                  <a:lnTo>
                    <a:pt x="1344" y="2660"/>
                  </a:lnTo>
                  <a:lnTo>
                    <a:pt x="1346" y="2660"/>
                  </a:lnTo>
                  <a:lnTo>
                    <a:pt x="1346" y="2662"/>
                  </a:lnTo>
                  <a:lnTo>
                    <a:pt x="1346" y="2668"/>
                  </a:lnTo>
                  <a:lnTo>
                    <a:pt x="1346" y="2670"/>
                  </a:lnTo>
                  <a:lnTo>
                    <a:pt x="1346" y="2672"/>
                  </a:lnTo>
                  <a:lnTo>
                    <a:pt x="1352" y="2674"/>
                  </a:lnTo>
                  <a:lnTo>
                    <a:pt x="1358" y="2676"/>
                  </a:lnTo>
                  <a:lnTo>
                    <a:pt x="1360" y="2680"/>
                  </a:lnTo>
                  <a:lnTo>
                    <a:pt x="1362" y="2686"/>
                  </a:lnTo>
                  <a:lnTo>
                    <a:pt x="1362" y="2690"/>
                  </a:lnTo>
                  <a:lnTo>
                    <a:pt x="1366" y="2694"/>
                  </a:lnTo>
                  <a:lnTo>
                    <a:pt x="1372" y="2696"/>
                  </a:lnTo>
                  <a:lnTo>
                    <a:pt x="1374" y="2696"/>
                  </a:lnTo>
                  <a:lnTo>
                    <a:pt x="1376" y="2696"/>
                  </a:lnTo>
                  <a:lnTo>
                    <a:pt x="1376" y="2694"/>
                  </a:lnTo>
                  <a:lnTo>
                    <a:pt x="1374" y="2690"/>
                  </a:lnTo>
                  <a:lnTo>
                    <a:pt x="1368" y="2684"/>
                  </a:lnTo>
                  <a:lnTo>
                    <a:pt x="1368" y="2678"/>
                  </a:lnTo>
                  <a:lnTo>
                    <a:pt x="1370" y="2678"/>
                  </a:lnTo>
                  <a:lnTo>
                    <a:pt x="1378" y="2684"/>
                  </a:lnTo>
                  <a:lnTo>
                    <a:pt x="1386" y="2692"/>
                  </a:lnTo>
                  <a:lnTo>
                    <a:pt x="1390" y="2694"/>
                  </a:lnTo>
                  <a:lnTo>
                    <a:pt x="1392" y="2694"/>
                  </a:lnTo>
                  <a:lnTo>
                    <a:pt x="1390" y="2692"/>
                  </a:lnTo>
                  <a:lnTo>
                    <a:pt x="1386" y="2684"/>
                  </a:lnTo>
                  <a:lnTo>
                    <a:pt x="1380" y="2676"/>
                  </a:lnTo>
                  <a:lnTo>
                    <a:pt x="1380" y="2674"/>
                  </a:lnTo>
                  <a:lnTo>
                    <a:pt x="1382" y="2674"/>
                  </a:lnTo>
                  <a:lnTo>
                    <a:pt x="1394" y="2680"/>
                  </a:lnTo>
                  <a:lnTo>
                    <a:pt x="1402" y="2684"/>
                  </a:lnTo>
                  <a:lnTo>
                    <a:pt x="1406" y="2684"/>
                  </a:lnTo>
                  <a:lnTo>
                    <a:pt x="1404" y="2682"/>
                  </a:lnTo>
                  <a:lnTo>
                    <a:pt x="1400" y="2676"/>
                  </a:lnTo>
                  <a:lnTo>
                    <a:pt x="1392" y="2670"/>
                  </a:lnTo>
                  <a:lnTo>
                    <a:pt x="1386" y="2668"/>
                  </a:lnTo>
                  <a:lnTo>
                    <a:pt x="1384" y="2668"/>
                  </a:lnTo>
                  <a:lnTo>
                    <a:pt x="1384" y="2664"/>
                  </a:lnTo>
                  <a:lnTo>
                    <a:pt x="1384" y="2662"/>
                  </a:lnTo>
                  <a:lnTo>
                    <a:pt x="1384" y="2660"/>
                  </a:lnTo>
                  <a:lnTo>
                    <a:pt x="1380" y="2656"/>
                  </a:lnTo>
                  <a:lnTo>
                    <a:pt x="1380" y="2654"/>
                  </a:lnTo>
                  <a:lnTo>
                    <a:pt x="1388" y="2652"/>
                  </a:lnTo>
                  <a:lnTo>
                    <a:pt x="1392" y="2652"/>
                  </a:lnTo>
                  <a:lnTo>
                    <a:pt x="1398" y="2650"/>
                  </a:lnTo>
                  <a:lnTo>
                    <a:pt x="1404" y="2644"/>
                  </a:lnTo>
                  <a:lnTo>
                    <a:pt x="1408" y="2642"/>
                  </a:lnTo>
                  <a:lnTo>
                    <a:pt x="1412" y="2640"/>
                  </a:lnTo>
                  <a:lnTo>
                    <a:pt x="1418" y="2642"/>
                  </a:lnTo>
                  <a:lnTo>
                    <a:pt x="1422" y="2644"/>
                  </a:lnTo>
                  <a:lnTo>
                    <a:pt x="1426" y="2644"/>
                  </a:lnTo>
                  <a:lnTo>
                    <a:pt x="1430" y="2640"/>
                  </a:lnTo>
                  <a:lnTo>
                    <a:pt x="1436" y="2638"/>
                  </a:lnTo>
                  <a:lnTo>
                    <a:pt x="1438" y="2638"/>
                  </a:lnTo>
                  <a:lnTo>
                    <a:pt x="1444" y="2640"/>
                  </a:lnTo>
                  <a:lnTo>
                    <a:pt x="1450" y="2644"/>
                  </a:lnTo>
                  <a:lnTo>
                    <a:pt x="1454" y="2644"/>
                  </a:lnTo>
                  <a:lnTo>
                    <a:pt x="1464" y="2644"/>
                  </a:lnTo>
                  <a:lnTo>
                    <a:pt x="1470" y="2644"/>
                  </a:lnTo>
                  <a:lnTo>
                    <a:pt x="1472" y="2646"/>
                  </a:lnTo>
                  <a:lnTo>
                    <a:pt x="1472" y="2650"/>
                  </a:lnTo>
                  <a:lnTo>
                    <a:pt x="1474" y="2656"/>
                  </a:lnTo>
                  <a:lnTo>
                    <a:pt x="1480" y="2660"/>
                  </a:lnTo>
                  <a:lnTo>
                    <a:pt x="1486" y="2660"/>
                  </a:lnTo>
                  <a:lnTo>
                    <a:pt x="1492" y="2658"/>
                  </a:lnTo>
                  <a:lnTo>
                    <a:pt x="1504" y="2656"/>
                  </a:lnTo>
                  <a:lnTo>
                    <a:pt x="1504" y="2658"/>
                  </a:lnTo>
                  <a:lnTo>
                    <a:pt x="1502" y="2660"/>
                  </a:lnTo>
                  <a:lnTo>
                    <a:pt x="1484" y="2668"/>
                  </a:lnTo>
                  <a:lnTo>
                    <a:pt x="1480" y="2672"/>
                  </a:lnTo>
                  <a:lnTo>
                    <a:pt x="1478" y="2680"/>
                  </a:lnTo>
                  <a:lnTo>
                    <a:pt x="1480" y="2684"/>
                  </a:lnTo>
                  <a:lnTo>
                    <a:pt x="1482" y="2682"/>
                  </a:lnTo>
                  <a:lnTo>
                    <a:pt x="1494" y="2670"/>
                  </a:lnTo>
                  <a:lnTo>
                    <a:pt x="1506" y="2662"/>
                  </a:lnTo>
                  <a:lnTo>
                    <a:pt x="1514" y="2658"/>
                  </a:lnTo>
                  <a:lnTo>
                    <a:pt x="1522" y="2654"/>
                  </a:lnTo>
                  <a:lnTo>
                    <a:pt x="1528" y="2646"/>
                  </a:lnTo>
                  <a:lnTo>
                    <a:pt x="1532" y="2638"/>
                  </a:lnTo>
                  <a:lnTo>
                    <a:pt x="1536" y="2636"/>
                  </a:lnTo>
                  <a:lnTo>
                    <a:pt x="1538" y="2634"/>
                  </a:lnTo>
                  <a:lnTo>
                    <a:pt x="1540" y="2636"/>
                  </a:lnTo>
                  <a:lnTo>
                    <a:pt x="1544" y="2640"/>
                  </a:lnTo>
                  <a:lnTo>
                    <a:pt x="1548" y="2640"/>
                  </a:lnTo>
                  <a:lnTo>
                    <a:pt x="1552" y="2638"/>
                  </a:lnTo>
                  <a:lnTo>
                    <a:pt x="1556" y="2634"/>
                  </a:lnTo>
                  <a:lnTo>
                    <a:pt x="1562" y="2634"/>
                  </a:lnTo>
                  <a:lnTo>
                    <a:pt x="1572" y="2638"/>
                  </a:lnTo>
                  <a:lnTo>
                    <a:pt x="1580" y="2638"/>
                  </a:lnTo>
                  <a:lnTo>
                    <a:pt x="1586" y="2638"/>
                  </a:lnTo>
                  <a:lnTo>
                    <a:pt x="1590" y="2634"/>
                  </a:lnTo>
                  <a:lnTo>
                    <a:pt x="1594" y="2626"/>
                  </a:lnTo>
                  <a:lnTo>
                    <a:pt x="1594" y="2624"/>
                  </a:lnTo>
                  <a:lnTo>
                    <a:pt x="1592" y="2624"/>
                  </a:lnTo>
                  <a:lnTo>
                    <a:pt x="1584" y="2622"/>
                  </a:lnTo>
                  <a:lnTo>
                    <a:pt x="1572" y="2616"/>
                  </a:lnTo>
                  <a:lnTo>
                    <a:pt x="1560" y="2608"/>
                  </a:lnTo>
                  <a:lnTo>
                    <a:pt x="1554" y="2600"/>
                  </a:lnTo>
                  <a:lnTo>
                    <a:pt x="1552" y="2592"/>
                  </a:lnTo>
                  <a:lnTo>
                    <a:pt x="1552" y="2582"/>
                  </a:lnTo>
                  <a:lnTo>
                    <a:pt x="1552" y="2578"/>
                  </a:lnTo>
                  <a:lnTo>
                    <a:pt x="1550" y="2576"/>
                  </a:lnTo>
                  <a:lnTo>
                    <a:pt x="1546" y="2572"/>
                  </a:lnTo>
                  <a:lnTo>
                    <a:pt x="1542" y="2570"/>
                  </a:lnTo>
                  <a:lnTo>
                    <a:pt x="1540" y="2568"/>
                  </a:lnTo>
                  <a:lnTo>
                    <a:pt x="1540" y="2564"/>
                  </a:lnTo>
                  <a:lnTo>
                    <a:pt x="1540" y="2560"/>
                  </a:lnTo>
                  <a:lnTo>
                    <a:pt x="1538" y="2558"/>
                  </a:lnTo>
                  <a:lnTo>
                    <a:pt x="1530" y="2556"/>
                  </a:lnTo>
                  <a:lnTo>
                    <a:pt x="1528" y="2556"/>
                  </a:lnTo>
                  <a:lnTo>
                    <a:pt x="1528" y="2554"/>
                  </a:lnTo>
                  <a:lnTo>
                    <a:pt x="1536" y="2546"/>
                  </a:lnTo>
                  <a:lnTo>
                    <a:pt x="1542" y="2542"/>
                  </a:lnTo>
                  <a:lnTo>
                    <a:pt x="1546" y="2538"/>
                  </a:lnTo>
                  <a:lnTo>
                    <a:pt x="1546" y="2534"/>
                  </a:lnTo>
                  <a:lnTo>
                    <a:pt x="1546" y="2530"/>
                  </a:lnTo>
                  <a:lnTo>
                    <a:pt x="1546" y="2522"/>
                  </a:lnTo>
                  <a:lnTo>
                    <a:pt x="1546" y="2516"/>
                  </a:lnTo>
                  <a:lnTo>
                    <a:pt x="1550" y="2510"/>
                  </a:lnTo>
                  <a:lnTo>
                    <a:pt x="1554" y="2504"/>
                  </a:lnTo>
                  <a:lnTo>
                    <a:pt x="1560" y="2502"/>
                  </a:lnTo>
                  <a:lnTo>
                    <a:pt x="1566" y="2504"/>
                  </a:lnTo>
                  <a:lnTo>
                    <a:pt x="1570" y="2504"/>
                  </a:lnTo>
                  <a:lnTo>
                    <a:pt x="1572" y="2502"/>
                  </a:lnTo>
                  <a:lnTo>
                    <a:pt x="1574" y="2496"/>
                  </a:lnTo>
                  <a:lnTo>
                    <a:pt x="1574" y="2484"/>
                  </a:lnTo>
                  <a:lnTo>
                    <a:pt x="1578" y="2458"/>
                  </a:lnTo>
                  <a:lnTo>
                    <a:pt x="1580" y="2448"/>
                  </a:lnTo>
                  <a:lnTo>
                    <a:pt x="1584" y="2440"/>
                  </a:lnTo>
                  <a:lnTo>
                    <a:pt x="1588" y="2434"/>
                  </a:lnTo>
                  <a:lnTo>
                    <a:pt x="1594" y="2428"/>
                  </a:lnTo>
                  <a:lnTo>
                    <a:pt x="1600" y="2426"/>
                  </a:lnTo>
                  <a:lnTo>
                    <a:pt x="1608" y="2422"/>
                  </a:lnTo>
                  <a:lnTo>
                    <a:pt x="1614" y="2418"/>
                  </a:lnTo>
                  <a:lnTo>
                    <a:pt x="1618" y="2414"/>
                  </a:lnTo>
                  <a:lnTo>
                    <a:pt x="1620" y="2406"/>
                  </a:lnTo>
                  <a:lnTo>
                    <a:pt x="1620" y="2398"/>
                  </a:lnTo>
                  <a:lnTo>
                    <a:pt x="1620" y="2390"/>
                  </a:lnTo>
                  <a:lnTo>
                    <a:pt x="1620" y="2386"/>
                  </a:lnTo>
                  <a:lnTo>
                    <a:pt x="1618" y="2384"/>
                  </a:lnTo>
                  <a:lnTo>
                    <a:pt x="1616" y="2378"/>
                  </a:lnTo>
                  <a:lnTo>
                    <a:pt x="1616" y="2372"/>
                  </a:lnTo>
                  <a:lnTo>
                    <a:pt x="1620" y="2372"/>
                  </a:lnTo>
                  <a:lnTo>
                    <a:pt x="1626" y="2372"/>
                  </a:lnTo>
                  <a:lnTo>
                    <a:pt x="1630" y="2370"/>
                  </a:lnTo>
                  <a:lnTo>
                    <a:pt x="1636" y="2366"/>
                  </a:lnTo>
                  <a:lnTo>
                    <a:pt x="1646" y="2358"/>
                  </a:lnTo>
                  <a:lnTo>
                    <a:pt x="1654" y="2348"/>
                  </a:lnTo>
                  <a:lnTo>
                    <a:pt x="1660" y="2340"/>
                  </a:lnTo>
                  <a:lnTo>
                    <a:pt x="1662" y="2330"/>
                  </a:lnTo>
                  <a:lnTo>
                    <a:pt x="1662" y="2326"/>
                  </a:lnTo>
                  <a:lnTo>
                    <a:pt x="1664" y="2324"/>
                  </a:lnTo>
                  <a:lnTo>
                    <a:pt x="1668" y="2322"/>
                  </a:lnTo>
                  <a:lnTo>
                    <a:pt x="1672" y="2320"/>
                  </a:lnTo>
                  <a:lnTo>
                    <a:pt x="1682" y="2320"/>
                  </a:lnTo>
                  <a:lnTo>
                    <a:pt x="1690" y="2318"/>
                  </a:lnTo>
                  <a:lnTo>
                    <a:pt x="1698" y="2318"/>
                  </a:lnTo>
                  <a:lnTo>
                    <a:pt x="1702" y="2318"/>
                  </a:lnTo>
                  <a:lnTo>
                    <a:pt x="1704" y="2318"/>
                  </a:lnTo>
                  <a:lnTo>
                    <a:pt x="1706" y="2312"/>
                  </a:lnTo>
                  <a:lnTo>
                    <a:pt x="1708" y="2296"/>
                  </a:lnTo>
                  <a:lnTo>
                    <a:pt x="1708" y="2294"/>
                  </a:lnTo>
                  <a:lnTo>
                    <a:pt x="1710" y="2298"/>
                  </a:lnTo>
                  <a:lnTo>
                    <a:pt x="1712" y="2308"/>
                  </a:lnTo>
                  <a:lnTo>
                    <a:pt x="1712" y="2316"/>
                  </a:lnTo>
                  <a:lnTo>
                    <a:pt x="1714" y="2320"/>
                  </a:lnTo>
                  <a:lnTo>
                    <a:pt x="1718" y="2322"/>
                  </a:lnTo>
                  <a:lnTo>
                    <a:pt x="1724" y="2322"/>
                  </a:lnTo>
                  <a:lnTo>
                    <a:pt x="1732" y="2322"/>
                  </a:lnTo>
                  <a:lnTo>
                    <a:pt x="1726" y="2324"/>
                  </a:lnTo>
                  <a:lnTo>
                    <a:pt x="1720" y="2326"/>
                  </a:lnTo>
                  <a:lnTo>
                    <a:pt x="1708" y="2324"/>
                  </a:lnTo>
                  <a:lnTo>
                    <a:pt x="1700" y="2322"/>
                  </a:lnTo>
                  <a:lnTo>
                    <a:pt x="1696" y="2322"/>
                  </a:lnTo>
                  <a:lnTo>
                    <a:pt x="1696" y="2324"/>
                  </a:lnTo>
                  <a:lnTo>
                    <a:pt x="1696" y="2326"/>
                  </a:lnTo>
                  <a:lnTo>
                    <a:pt x="1700" y="2330"/>
                  </a:lnTo>
                  <a:lnTo>
                    <a:pt x="1708" y="2336"/>
                  </a:lnTo>
                  <a:lnTo>
                    <a:pt x="1718" y="2342"/>
                  </a:lnTo>
                  <a:lnTo>
                    <a:pt x="1722" y="2346"/>
                  </a:lnTo>
                  <a:lnTo>
                    <a:pt x="1722" y="2348"/>
                  </a:lnTo>
                  <a:lnTo>
                    <a:pt x="1724" y="2350"/>
                  </a:lnTo>
                  <a:lnTo>
                    <a:pt x="1728" y="2350"/>
                  </a:lnTo>
                  <a:lnTo>
                    <a:pt x="1740" y="2350"/>
                  </a:lnTo>
                  <a:lnTo>
                    <a:pt x="1754" y="2348"/>
                  </a:lnTo>
                  <a:lnTo>
                    <a:pt x="1760" y="2348"/>
                  </a:lnTo>
                  <a:lnTo>
                    <a:pt x="1764" y="2350"/>
                  </a:lnTo>
                  <a:lnTo>
                    <a:pt x="1766" y="2352"/>
                  </a:lnTo>
                  <a:lnTo>
                    <a:pt x="1768" y="2352"/>
                  </a:lnTo>
                  <a:lnTo>
                    <a:pt x="1772" y="2350"/>
                  </a:lnTo>
                  <a:lnTo>
                    <a:pt x="1776" y="2350"/>
                  </a:lnTo>
                  <a:lnTo>
                    <a:pt x="1780" y="2356"/>
                  </a:lnTo>
                  <a:lnTo>
                    <a:pt x="1780" y="2358"/>
                  </a:lnTo>
                  <a:lnTo>
                    <a:pt x="1778" y="2360"/>
                  </a:lnTo>
                  <a:lnTo>
                    <a:pt x="1774" y="2364"/>
                  </a:lnTo>
                  <a:lnTo>
                    <a:pt x="1756" y="2374"/>
                  </a:lnTo>
                  <a:lnTo>
                    <a:pt x="1738" y="2382"/>
                  </a:lnTo>
                  <a:lnTo>
                    <a:pt x="1732" y="2386"/>
                  </a:lnTo>
                  <a:lnTo>
                    <a:pt x="1732" y="2388"/>
                  </a:lnTo>
                  <a:lnTo>
                    <a:pt x="1732" y="2390"/>
                  </a:lnTo>
                  <a:lnTo>
                    <a:pt x="1736" y="2392"/>
                  </a:lnTo>
                  <a:lnTo>
                    <a:pt x="1742" y="2394"/>
                  </a:lnTo>
                  <a:lnTo>
                    <a:pt x="1756" y="2398"/>
                  </a:lnTo>
                  <a:lnTo>
                    <a:pt x="1762" y="2400"/>
                  </a:lnTo>
                  <a:lnTo>
                    <a:pt x="1768" y="2404"/>
                  </a:lnTo>
                  <a:lnTo>
                    <a:pt x="1772" y="2410"/>
                  </a:lnTo>
                  <a:lnTo>
                    <a:pt x="1774" y="2416"/>
                  </a:lnTo>
                  <a:lnTo>
                    <a:pt x="1774" y="2424"/>
                  </a:lnTo>
                  <a:lnTo>
                    <a:pt x="1772" y="2428"/>
                  </a:lnTo>
                  <a:lnTo>
                    <a:pt x="1768" y="2432"/>
                  </a:lnTo>
                  <a:lnTo>
                    <a:pt x="1766" y="2434"/>
                  </a:lnTo>
                  <a:lnTo>
                    <a:pt x="1768" y="2434"/>
                  </a:lnTo>
                  <a:lnTo>
                    <a:pt x="1774" y="2442"/>
                  </a:lnTo>
                  <a:lnTo>
                    <a:pt x="1780" y="2446"/>
                  </a:lnTo>
                  <a:lnTo>
                    <a:pt x="1788" y="2448"/>
                  </a:lnTo>
                  <a:lnTo>
                    <a:pt x="1794" y="2446"/>
                  </a:lnTo>
                  <a:lnTo>
                    <a:pt x="1800" y="2442"/>
                  </a:lnTo>
                  <a:lnTo>
                    <a:pt x="1810" y="2432"/>
                  </a:lnTo>
                  <a:lnTo>
                    <a:pt x="1822" y="2422"/>
                  </a:lnTo>
                  <a:lnTo>
                    <a:pt x="1826" y="2420"/>
                  </a:lnTo>
                  <a:lnTo>
                    <a:pt x="1830" y="2420"/>
                  </a:lnTo>
                  <a:lnTo>
                    <a:pt x="1832" y="2422"/>
                  </a:lnTo>
                  <a:lnTo>
                    <a:pt x="1836" y="2422"/>
                  </a:lnTo>
                  <a:lnTo>
                    <a:pt x="1844" y="2416"/>
                  </a:lnTo>
                  <a:lnTo>
                    <a:pt x="1850" y="2410"/>
                  </a:lnTo>
                  <a:lnTo>
                    <a:pt x="1856" y="2408"/>
                  </a:lnTo>
                  <a:lnTo>
                    <a:pt x="1860" y="2408"/>
                  </a:lnTo>
                  <a:lnTo>
                    <a:pt x="1862" y="2408"/>
                  </a:lnTo>
                  <a:lnTo>
                    <a:pt x="1870" y="2412"/>
                  </a:lnTo>
                  <a:lnTo>
                    <a:pt x="1876" y="2414"/>
                  </a:lnTo>
                  <a:lnTo>
                    <a:pt x="1882" y="2412"/>
                  </a:lnTo>
                  <a:lnTo>
                    <a:pt x="1892" y="2408"/>
                  </a:lnTo>
                  <a:lnTo>
                    <a:pt x="1894" y="2406"/>
                  </a:lnTo>
                  <a:lnTo>
                    <a:pt x="1892" y="2404"/>
                  </a:lnTo>
                  <a:lnTo>
                    <a:pt x="1892" y="2400"/>
                  </a:lnTo>
                  <a:lnTo>
                    <a:pt x="1892" y="2398"/>
                  </a:lnTo>
                  <a:lnTo>
                    <a:pt x="1894" y="2394"/>
                  </a:lnTo>
                  <a:lnTo>
                    <a:pt x="1896" y="2390"/>
                  </a:lnTo>
                  <a:lnTo>
                    <a:pt x="1894" y="2386"/>
                  </a:lnTo>
                  <a:lnTo>
                    <a:pt x="1886" y="2384"/>
                  </a:lnTo>
                  <a:lnTo>
                    <a:pt x="1874" y="2386"/>
                  </a:lnTo>
                  <a:lnTo>
                    <a:pt x="1868" y="2388"/>
                  </a:lnTo>
                  <a:lnTo>
                    <a:pt x="1862" y="2392"/>
                  </a:lnTo>
                  <a:lnTo>
                    <a:pt x="1854" y="2396"/>
                  </a:lnTo>
                  <a:lnTo>
                    <a:pt x="1852" y="2396"/>
                  </a:lnTo>
                  <a:lnTo>
                    <a:pt x="1848" y="2392"/>
                  </a:lnTo>
                  <a:lnTo>
                    <a:pt x="1842" y="2386"/>
                  </a:lnTo>
                  <a:lnTo>
                    <a:pt x="1836" y="2376"/>
                  </a:lnTo>
                  <a:lnTo>
                    <a:pt x="1826" y="2358"/>
                  </a:lnTo>
                  <a:lnTo>
                    <a:pt x="1824" y="2348"/>
                  </a:lnTo>
                  <a:lnTo>
                    <a:pt x="1824" y="2346"/>
                  </a:lnTo>
                  <a:lnTo>
                    <a:pt x="1824" y="2344"/>
                  </a:lnTo>
                  <a:lnTo>
                    <a:pt x="1830" y="2342"/>
                  </a:lnTo>
                  <a:lnTo>
                    <a:pt x="1836" y="2340"/>
                  </a:lnTo>
                  <a:lnTo>
                    <a:pt x="1838" y="2340"/>
                  </a:lnTo>
                  <a:lnTo>
                    <a:pt x="1838" y="2342"/>
                  </a:lnTo>
                  <a:lnTo>
                    <a:pt x="1838" y="2344"/>
                  </a:lnTo>
                  <a:lnTo>
                    <a:pt x="1838" y="2348"/>
                  </a:lnTo>
                  <a:lnTo>
                    <a:pt x="1842" y="2346"/>
                  </a:lnTo>
                  <a:lnTo>
                    <a:pt x="1852" y="2336"/>
                  </a:lnTo>
                  <a:lnTo>
                    <a:pt x="1862" y="2326"/>
                  </a:lnTo>
                  <a:lnTo>
                    <a:pt x="1872" y="2318"/>
                  </a:lnTo>
                  <a:lnTo>
                    <a:pt x="1876" y="2316"/>
                  </a:lnTo>
                  <a:lnTo>
                    <a:pt x="1880" y="2316"/>
                  </a:lnTo>
                  <a:lnTo>
                    <a:pt x="1886" y="2318"/>
                  </a:lnTo>
                  <a:lnTo>
                    <a:pt x="1896" y="2316"/>
                  </a:lnTo>
                  <a:lnTo>
                    <a:pt x="1906" y="2312"/>
                  </a:lnTo>
                  <a:lnTo>
                    <a:pt x="1916" y="2308"/>
                  </a:lnTo>
                  <a:lnTo>
                    <a:pt x="1934" y="2296"/>
                  </a:lnTo>
                  <a:lnTo>
                    <a:pt x="1944" y="2292"/>
                  </a:lnTo>
                  <a:lnTo>
                    <a:pt x="1952" y="2292"/>
                  </a:lnTo>
                  <a:lnTo>
                    <a:pt x="1956" y="2294"/>
                  </a:lnTo>
                  <a:lnTo>
                    <a:pt x="1960" y="2296"/>
                  </a:lnTo>
                  <a:lnTo>
                    <a:pt x="1964" y="2294"/>
                  </a:lnTo>
                  <a:lnTo>
                    <a:pt x="1972" y="2288"/>
                  </a:lnTo>
                  <a:lnTo>
                    <a:pt x="1976" y="2288"/>
                  </a:lnTo>
                  <a:lnTo>
                    <a:pt x="1980" y="2290"/>
                  </a:lnTo>
                  <a:lnTo>
                    <a:pt x="1986" y="2288"/>
                  </a:lnTo>
                  <a:lnTo>
                    <a:pt x="1992" y="2286"/>
                  </a:lnTo>
                  <a:lnTo>
                    <a:pt x="1998" y="2284"/>
                  </a:lnTo>
                  <a:lnTo>
                    <a:pt x="2002" y="2284"/>
                  </a:lnTo>
                  <a:lnTo>
                    <a:pt x="2004" y="2286"/>
                  </a:lnTo>
                  <a:lnTo>
                    <a:pt x="2004" y="2288"/>
                  </a:lnTo>
                  <a:lnTo>
                    <a:pt x="2004" y="2290"/>
                  </a:lnTo>
                  <a:lnTo>
                    <a:pt x="2000" y="2294"/>
                  </a:lnTo>
                  <a:lnTo>
                    <a:pt x="1996" y="2298"/>
                  </a:lnTo>
                  <a:lnTo>
                    <a:pt x="1988" y="2300"/>
                  </a:lnTo>
                  <a:lnTo>
                    <a:pt x="1980" y="2302"/>
                  </a:lnTo>
                  <a:lnTo>
                    <a:pt x="1974" y="2306"/>
                  </a:lnTo>
                  <a:lnTo>
                    <a:pt x="1968" y="2312"/>
                  </a:lnTo>
                  <a:lnTo>
                    <a:pt x="1962" y="2316"/>
                  </a:lnTo>
                  <a:lnTo>
                    <a:pt x="1948" y="2318"/>
                  </a:lnTo>
                  <a:lnTo>
                    <a:pt x="1944" y="2318"/>
                  </a:lnTo>
                  <a:lnTo>
                    <a:pt x="1944" y="2320"/>
                  </a:lnTo>
                  <a:lnTo>
                    <a:pt x="1944" y="2324"/>
                  </a:lnTo>
                  <a:lnTo>
                    <a:pt x="1946" y="2326"/>
                  </a:lnTo>
                  <a:lnTo>
                    <a:pt x="1952" y="2332"/>
                  </a:lnTo>
                  <a:lnTo>
                    <a:pt x="1956" y="2334"/>
                  </a:lnTo>
                  <a:lnTo>
                    <a:pt x="1958" y="2334"/>
                  </a:lnTo>
                  <a:lnTo>
                    <a:pt x="1962" y="2334"/>
                  </a:lnTo>
                  <a:lnTo>
                    <a:pt x="1968" y="2338"/>
                  </a:lnTo>
                  <a:lnTo>
                    <a:pt x="1974" y="2344"/>
                  </a:lnTo>
                  <a:lnTo>
                    <a:pt x="1978" y="2352"/>
                  </a:lnTo>
                  <a:lnTo>
                    <a:pt x="1976" y="2354"/>
                  </a:lnTo>
                  <a:lnTo>
                    <a:pt x="1972" y="2352"/>
                  </a:lnTo>
                  <a:lnTo>
                    <a:pt x="1964" y="2350"/>
                  </a:lnTo>
                  <a:lnTo>
                    <a:pt x="1958" y="2350"/>
                  </a:lnTo>
                  <a:lnTo>
                    <a:pt x="1952" y="2354"/>
                  </a:lnTo>
                  <a:lnTo>
                    <a:pt x="1948" y="2362"/>
                  </a:lnTo>
                  <a:lnTo>
                    <a:pt x="1942" y="2376"/>
                  </a:lnTo>
                  <a:lnTo>
                    <a:pt x="1940" y="2382"/>
                  </a:lnTo>
                  <a:lnTo>
                    <a:pt x="1942" y="2388"/>
                  </a:lnTo>
                  <a:lnTo>
                    <a:pt x="1944" y="2396"/>
                  </a:lnTo>
                  <a:lnTo>
                    <a:pt x="1942" y="2396"/>
                  </a:lnTo>
                  <a:lnTo>
                    <a:pt x="1940" y="2396"/>
                  </a:lnTo>
                  <a:lnTo>
                    <a:pt x="1934" y="2394"/>
                  </a:lnTo>
                  <a:lnTo>
                    <a:pt x="1930" y="2392"/>
                  </a:lnTo>
                  <a:lnTo>
                    <a:pt x="1926" y="2394"/>
                  </a:lnTo>
                  <a:lnTo>
                    <a:pt x="1922" y="2394"/>
                  </a:lnTo>
                  <a:lnTo>
                    <a:pt x="1918" y="2392"/>
                  </a:lnTo>
                  <a:lnTo>
                    <a:pt x="1910" y="2390"/>
                  </a:lnTo>
                  <a:lnTo>
                    <a:pt x="1904" y="2388"/>
                  </a:lnTo>
                  <a:lnTo>
                    <a:pt x="1904" y="2390"/>
                  </a:lnTo>
                  <a:lnTo>
                    <a:pt x="1904" y="2392"/>
                  </a:lnTo>
                  <a:lnTo>
                    <a:pt x="1904" y="2396"/>
                  </a:lnTo>
                  <a:lnTo>
                    <a:pt x="1904" y="2398"/>
                  </a:lnTo>
                  <a:lnTo>
                    <a:pt x="1900" y="2402"/>
                  </a:lnTo>
                  <a:lnTo>
                    <a:pt x="1900" y="2404"/>
                  </a:lnTo>
                  <a:lnTo>
                    <a:pt x="1912" y="2410"/>
                  </a:lnTo>
                  <a:lnTo>
                    <a:pt x="1918" y="2414"/>
                  </a:lnTo>
                  <a:lnTo>
                    <a:pt x="1924" y="2418"/>
                  </a:lnTo>
                  <a:lnTo>
                    <a:pt x="1928" y="2424"/>
                  </a:lnTo>
                  <a:lnTo>
                    <a:pt x="1934" y="2430"/>
                  </a:lnTo>
                  <a:lnTo>
                    <a:pt x="1938" y="2432"/>
                  </a:lnTo>
                  <a:lnTo>
                    <a:pt x="1944" y="2434"/>
                  </a:lnTo>
                  <a:lnTo>
                    <a:pt x="1950" y="2434"/>
                  </a:lnTo>
                  <a:lnTo>
                    <a:pt x="1954" y="2436"/>
                  </a:lnTo>
                  <a:lnTo>
                    <a:pt x="1956" y="2440"/>
                  </a:lnTo>
                  <a:lnTo>
                    <a:pt x="1958" y="2442"/>
                  </a:lnTo>
                  <a:lnTo>
                    <a:pt x="1960" y="2446"/>
                  </a:lnTo>
                  <a:lnTo>
                    <a:pt x="1966" y="2448"/>
                  </a:lnTo>
                  <a:lnTo>
                    <a:pt x="1976" y="2452"/>
                  </a:lnTo>
                  <a:lnTo>
                    <a:pt x="1990" y="2456"/>
                  </a:lnTo>
                  <a:lnTo>
                    <a:pt x="1994" y="2458"/>
                  </a:lnTo>
                  <a:lnTo>
                    <a:pt x="1996" y="2462"/>
                  </a:lnTo>
                  <a:lnTo>
                    <a:pt x="2006" y="2474"/>
                  </a:lnTo>
                  <a:lnTo>
                    <a:pt x="2034" y="2504"/>
                  </a:lnTo>
                  <a:lnTo>
                    <a:pt x="2042" y="2510"/>
                  </a:lnTo>
                  <a:lnTo>
                    <a:pt x="2050" y="2516"/>
                  </a:lnTo>
                  <a:lnTo>
                    <a:pt x="2062" y="2520"/>
                  </a:lnTo>
                  <a:lnTo>
                    <a:pt x="2070" y="2522"/>
                  </a:lnTo>
                  <a:lnTo>
                    <a:pt x="2074" y="2526"/>
                  </a:lnTo>
                  <a:lnTo>
                    <a:pt x="2076" y="2530"/>
                  </a:lnTo>
                  <a:lnTo>
                    <a:pt x="2080" y="2534"/>
                  </a:lnTo>
                  <a:lnTo>
                    <a:pt x="2082" y="2538"/>
                  </a:lnTo>
                  <a:lnTo>
                    <a:pt x="2088" y="2538"/>
                  </a:lnTo>
                  <a:lnTo>
                    <a:pt x="2092" y="2540"/>
                  </a:lnTo>
                  <a:lnTo>
                    <a:pt x="2094" y="2544"/>
                  </a:lnTo>
                  <a:lnTo>
                    <a:pt x="2098" y="2552"/>
                  </a:lnTo>
                  <a:lnTo>
                    <a:pt x="2100" y="2562"/>
                  </a:lnTo>
                  <a:lnTo>
                    <a:pt x="2104" y="2584"/>
                  </a:lnTo>
                  <a:lnTo>
                    <a:pt x="2104" y="2598"/>
                  </a:lnTo>
                  <a:lnTo>
                    <a:pt x="2100" y="2606"/>
                  </a:lnTo>
                  <a:lnTo>
                    <a:pt x="2096" y="2610"/>
                  </a:lnTo>
                  <a:lnTo>
                    <a:pt x="2086" y="2618"/>
                  </a:lnTo>
                  <a:lnTo>
                    <a:pt x="2066" y="2630"/>
                  </a:lnTo>
                  <a:lnTo>
                    <a:pt x="2054" y="2636"/>
                  </a:lnTo>
                  <a:lnTo>
                    <a:pt x="2044" y="2640"/>
                  </a:lnTo>
                  <a:lnTo>
                    <a:pt x="2032" y="2638"/>
                  </a:lnTo>
                  <a:lnTo>
                    <a:pt x="2028" y="2638"/>
                  </a:lnTo>
                  <a:lnTo>
                    <a:pt x="2024" y="2634"/>
                  </a:lnTo>
                  <a:lnTo>
                    <a:pt x="2014" y="2630"/>
                  </a:lnTo>
                  <a:lnTo>
                    <a:pt x="2006" y="2630"/>
                  </a:lnTo>
                  <a:lnTo>
                    <a:pt x="1996" y="2632"/>
                  </a:lnTo>
                  <a:lnTo>
                    <a:pt x="1986" y="2636"/>
                  </a:lnTo>
                  <a:lnTo>
                    <a:pt x="1976" y="2640"/>
                  </a:lnTo>
                  <a:lnTo>
                    <a:pt x="1968" y="2642"/>
                  </a:lnTo>
                  <a:lnTo>
                    <a:pt x="1960" y="2642"/>
                  </a:lnTo>
                  <a:lnTo>
                    <a:pt x="1956" y="2640"/>
                  </a:lnTo>
                  <a:lnTo>
                    <a:pt x="1952" y="2636"/>
                  </a:lnTo>
                  <a:lnTo>
                    <a:pt x="1942" y="2630"/>
                  </a:lnTo>
                  <a:lnTo>
                    <a:pt x="1940" y="2630"/>
                  </a:lnTo>
                  <a:lnTo>
                    <a:pt x="1938" y="2632"/>
                  </a:lnTo>
                  <a:lnTo>
                    <a:pt x="1936" y="2634"/>
                  </a:lnTo>
                  <a:lnTo>
                    <a:pt x="1932" y="2634"/>
                  </a:lnTo>
                  <a:lnTo>
                    <a:pt x="1924" y="2630"/>
                  </a:lnTo>
                  <a:lnTo>
                    <a:pt x="1918" y="2626"/>
                  </a:lnTo>
                  <a:lnTo>
                    <a:pt x="1914" y="2622"/>
                  </a:lnTo>
                  <a:lnTo>
                    <a:pt x="1910" y="2618"/>
                  </a:lnTo>
                  <a:lnTo>
                    <a:pt x="1908" y="2616"/>
                  </a:lnTo>
                  <a:lnTo>
                    <a:pt x="1906" y="2616"/>
                  </a:lnTo>
                  <a:lnTo>
                    <a:pt x="1896" y="2620"/>
                  </a:lnTo>
                  <a:lnTo>
                    <a:pt x="1890" y="2620"/>
                  </a:lnTo>
                  <a:lnTo>
                    <a:pt x="1886" y="2618"/>
                  </a:lnTo>
                  <a:lnTo>
                    <a:pt x="1884" y="2614"/>
                  </a:lnTo>
                  <a:lnTo>
                    <a:pt x="1882" y="2608"/>
                  </a:lnTo>
                  <a:lnTo>
                    <a:pt x="1880" y="2602"/>
                  </a:lnTo>
                  <a:lnTo>
                    <a:pt x="1876" y="2598"/>
                  </a:lnTo>
                  <a:lnTo>
                    <a:pt x="1870" y="2596"/>
                  </a:lnTo>
                  <a:lnTo>
                    <a:pt x="1860" y="2598"/>
                  </a:lnTo>
                  <a:lnTo>
                    <a:pt x="1850" y="2600"/>
                  </a:lnTo>
                  <a:lnTo>
                    <a:pt x="1844" y="2596"/>
                  </a:lnTo>
                  <a:lnTo>
                    <a:pt x="1842" y="2592"/>
                  </a:lnTo>
                  <a:lnTo>
                    <a:pt x="1840" y="2586"/>
                  </a:lnTo>
                  <a:lnTo>
                    <a:pt x="1840" y="2582"/>
                  </a:lnTo>
                  <a:lnTo>
                    <a:pt x="1838" y="2578"/>
                  </a:lnTo>
                  <a:lnTo>
                    <a:pt x="1836" y="2576"/>
                  </a:lnTo>
                  <a:lnTo>
                    <a:pt x="1830" y="2580"/>
                  </a:lnTo>
                  <a:lnTo>
                    <a:pt x="1822" y="2582"/>
                  </a:lnTo>
                  <a:lnTo>
                    <a:pt x="1814" y="2584"/>
                  </a:lnTo>
                  <a:lnTo>
                    <a:pt x="1798" y="2582"/>
                  </a:lnTo>
                  <a:lnTo>
                    <a:pt x="1788" y="2580"/>
                  </a:lnTo>
                  <a:lnTo>
                    <a:pt x="1778" y="2580"/>
                  </a:lnTo>
                  <a:lnTo>
                    <a:pt x="1766" y="2582"/>
                  </a:lnTo>
                  <a:lnTo>
                    <a:pt x="1752" y="2586"/>
                  </a:lnTo>
                  <a:lnTo>
                    <a:pt x="1724" y="2596"/>
                  </a:lnTo>
                  <a:lnTo>
                    <a:pt x="1706" y="2608"/>
                  </a:lnTo>
                  <a:lnTo>
                    <a:pt x="1694" y="2618"/>
                  </a:lnTo>
                  <a:lnTo>
                    <a:pt x="1688" y="2624"/>
                  </a:lnTo>
                  <a:lnTo>
                    <a:pt x="1684" y="2630"/>
                  </a:lnTo>
                  <a:lnTo>
                    <a:pt x="1678" y="2632"/>
                  </a:lnTo>
                  <a:lnTo>
                    <a:pt x="1668" y="2632"/>
                  </a:lnTo>
                  <a:lnTo>
                    <a:pt x="1656" y="2628"/>
                  </a:lnTo>
                  <a:lnTo>
                    <a:pt x="1646" y="2626"/>
                  </a:lnTo>
                  <a:lnTo>
                    <a:pt x="1638" y="2626"/>
                  </a:lnTo>
                  <a:lnTo>
                    <a:pt x="1630" y="2628"/>
                  </a:lnTo>
                  <a:lnTo>
                    <a:pt x="1618" y="2628"/>
                  </a:lnTo>
                  <a:lnTo>
                    <a:pt x="1608" y="2624"/>
                  </a:lnTo>
                  <a:lnTo>
                    <a:pt x="1602" y="2626"/>
                  </a:lnTo>
                  <a:lnTo>
                    <a:pt x="1598" y="2628"/>
                  </a:lnTo>
                  <a:lnTo>
                    <a:pt x="1596" y="2634"/>
                  </a:lnTo>
                  <a:lnTo>
                    <a:pt x="1594" y="2638"/>
                  </a:lnTo>
                  <a:lnTo>
                    <a:pt x="1596" y="2640"/>
                  </a:lnTo>
                  <a:lnTo>
                    <a:pt x="1600" y="2642"/>
                  </a:lnTo>
                  <a:lnTo>
                    <a:pt x="1604" y="2646"/>
                  </a:lnTo>
                  <a:lnTo>
                    <a:pt x="1608" y="2650"/>
                  </a:lnTo>
                  <a:lnTo>
                    <a:pt x="1612" y="2650"/>
                  </a:lnTo>
                  <a:lnTo>
                    <a:pt x="1620" y="2652"/>
                  </a:lnTo>
                  <a:lnTo>
                    <a:pt x="1622" y="2652"/>
                  </a:lnTo>
                  <a:lnTo>
                    <a:pt x="1620" y="2652"/>
                  </a:lnTo>
                  <a:lnTo>
                    <a:pt x="1606" y="2656"/>
                  </a:lnTo>
                  <a:lnTo>
                    <a:pt x="1584" y="2660"/>
                  </a:lnTo>
                  <a:lnTo>
                    <a:pt x="1584" y="2662"/>
                  </a:lnTo>
                  <a:lnTo>
                    <a:pt x="1584" y="2664"/>
                  </a:lnTo>
                  <a:lnTo>
                    <a:pt x="1592" y="2666"/>
                  </a:lnTo>
                  <a:lnTo>
                    <a:pt x="1594" y="2668"/>
                  </a:lnTo>
                  <a:lnTo>
                    <a:pt x="1594" y="2672"/>
                  </a:lnTo>
                  <a:lnTo>
                    <a:pt x="1586" y="2674"/>
                  </a:lnTo>
                  <a:lnTo>
                    <a:pt x="1570" y="2674"/>
                  </a:lnTo>
                  <a:lnTo>
                    <a:pt x="1558" y="2672"/>
                  </a:lnTo>
                  <a:lnTo>
                    <a:pt x="1554" y="2670"/>
                  </a:lnTo>
                  <a:lnTo>
                    <a:pt x="1552" y="2666"/>
                  </a:lnTo>
                  <a:lnTo>
                    <a:pt x="1552" y="2664"/>
                  </a:lnTo>
                  <a:lnTo>
                    <a:pt x="1550" y="2662"/>
                  </a:lnTo>
                  <a:lnTo>
                    <a:pt x="1544" y="2662"/>
                  </a:lnTo>
                  <a:lnTo>
                    <a:pt x="1538" y="2666"/>
                  </a:lnTo>
                  <a:lnTo>
                    <a:pt x="1536" y="2668"/>
                  </a:lnTo>
                  <a:lnTo>
                    <a:pt x="1538" y="2670"/>
                  </a:lnTo>
                  <a:lnTo>
                    <a:pt x="1540" y="2672"/>
                  </a:lnTo>
                  <a:lnTo>
                    <a:pt x="1540" y="2674"/>
                  </a:lnTo>
                  <a:lnTo>
                    <a:pt x="1536" y="2676"/>
                  </a:lnTo>
                  <a:lnTo>
                    <a:pt x="1530" y="2676"/>
                  </a:lnTo>
                  <a:lnTo>
                    <a:pt x="1528" y="2674"/>
                  </a:lnTo>
                  <a:lnTo>
                    <a:pt x="1526" y="2672"/>
                  </a:lnTo>
                  <a:lnTo>
                    <a:pt x="1524" y="2670"/>
                  </a:lnTo>
                  <a:lnTo>
                    <a:pt x="1520" y="2668"/>
                  </a:lnTo>
                  <a:lnTo>
                    <a:pt x="1516" y="2666"/>
                  </a:lnTo>
                  <a:lnTo>
                    <a:pt x="1510" y="2668"/>
                  </a:lnTo>
                  <a:lnTo>
                    <a:pt x="1506" y="2670"/>
                  </a:lnTo>
                  <a:lnTo>
                    <a:pt x="1500" y="2672"/>
                  </a:lnTo>
                  <a:lnTo>
                    <a:pt x="1494" y="2678"/>
                  </a:lnTo>
                  <a:lnTo>
                    <a:pt x="1488" y="2686"/>
                  </a:lnTo>
                  <a:lnTo>
                    <a:pt x="1482" y="2692"/>
                  </a:lnTo>
                  <a:lnTo>
                    <a:pt x="1480" y="2694"/>
                  </a:lnTo>
                  <a:lnTo>
                    <a:pt x="1478" y="2696"/>
                  </a:lnTo>
                  <a:lnTo>
                    <a:pt x="1476" y="2706"/>
                  </a:lnTo>
                  <a:lnTo>
                    <a:pt x="1474" y="2716"/>
                  </a:lnTo>
                  <a:lnTo>
                    <a:pt x="1474" y="2718"/>
                  </a:lnTo>
                  <a:lnTo>
                    <a:pt x="1476" y="2720"/>
                  </a:lnTo>
                  <a:lnTo>
                    <a:pt x="1482" y="2720"/>
                  </a:lnTo>
                  <a:lnTo>
                    <a:pt x="1496" y="2716"/>
                  </a:lnTo>
                  <a:lnTo>
                    <a:pt x="1504" y="2716"/>
                  </a:lnTo>
                  <a:lnTo>
                    <a:pt x="1506" y="2716"/>
                  </a:lnTo>
                  <a:lnTo>
                    <a:pt x="1506" y="2718"/>
                  </a:lnTo>
                  <a:lnTo>
                    <a:pt x="1504" y="2720"/>
                  </a:lnTo>
                  <a:lnTo>
                    <a:pt x="1500" y="2728"/>
                  </a:lnTo>
                  <a:lnTo>
                    <a:pt x="1498" y="2732"/>
                  </a:lnTo>
                  <a:lnTo>
                    <a:pt x="1502" y="2734"/>
                  </a:lnTo>
                  <a:lnTo>
                    <a:pt x="1504" y="2738"/>
                  </a:lnTo>
                  <a:lnTo>
                    <a:pt x="1504" y="2740"/>
                  </a:lnTo>
                  <a:lnTo>
                    <a:pt x="1502" y="2746"/>
                  </a:lnTo>
                  <a:lnTo>
                    <a:pt x="1502" y="2750"/>
                  </a:lnTo>
                  <a:lnTo>
                    <a:pt x="1504" y="2752"/>
                  </a:lnTo>
                  <a:lnTo>
                    <a:pt x="1506" y="2752"/>
                  </a:lnTo>
                  <a:lnTo>
                    <a:pt x="1510" y="2754"/>
                  </a:lnTo>
                  <a:lnTo>
                    <a:pt x="1510" y="2756"/>
                  </a:lnTo>
                  <a:lnTo>
                    <a:pt x="1504" y="2760"/>
                  </a:lnTo>
                  <a:lnTo>
                    <a:pt x="1498" y="2766"/>
                  </a:lnTo>
                  <a:lnTo>
                    <a:pt x="1498" y="2768"/>
                  </a:lnTo>
                  <a:lnTo>
                    <a:pt x="1502" y="2770"/>
                  </a:lnTo>
                  <a:lnTo>
                    <a:pt x="1508" y="2774"/>
                  </a:lnTo>
                  <a:lnTo>
                    <a:pt x="1510" y="2778"/>
                  </a:lnTo>
                  <a:lnTo>
                    <a:pt x="1510" y="2780"/>
                  </a:lnTo>
                  <a:lnTo>
                    <a:pt x="1508" y="2782"/>
                  </a:lnTo>
                  <a:lnTo>
                    <a:pt x="1504" y="2782"/>
                  </a:lnTo>
                  <a:lnTo>
                    <a:pt x="1500" y="2782"/>
                  </a:lnTo>
                  <a:lnTo>
                    <a:pt x="1496" y="2780"/>
                  </a:lnTo>
                  <a:lnTo>
                    <a:pt x="1494" y="2774"/>
                  </a:lnTo>
                  <a:lnTo>
                    <a:pt x="1492" y="2768"/>
                  </a:lnTo>
                  <a:lnTo>
                    <a:pt x="1488" y="2768"/>
                  </a:lnTo>
                  <a:lnTo>
                    <a:pt x="1486" y="2768"/>
                  </a:lnTo>
                  <a:lnTo>
                    <a:pt x="1486" y="2772"/>
                  </a:lnTo>
                  <a:lnTo>
                    <a:pt x="1484" y="2782"/>
                  </a:lnTo>
                  <a:lnTo>
                    <a:pt x="1486" y="2788"/>
                  </a:lnTo>
                  <a:lnTo>
                    <a:pt x="1490" y="2792"/>
                  </a:lnTo>
                  <a:lnTo>
                    <a:pt x="1494" y="2794"/>
                  </a:lnTo>
                  <a:lnTo>
                    <a:pt x="1498" y="2794"/>
                  </a:lnTo>
                  <a:lnTo>
                    <a:pt x="1500" y="2794"/>
                  </a:lnTo>
                  <a:lnTo>
                    <a:pt x="1504" y="2796"/>
                  </a:lnTo>
                  <a:lnTo>
                    <a:pt x="1508" y="2800"/>
                  </a:lnTo>
                  <a:lnTo>
                    <a:pt x="1510" y="2800"/>
                  </a:lnTo>
                  <a:lnTo>
                    <a:pt x="1518" y="2802"/>
                  </a:lnTo>
                  <a:lnTo>
                    <a:pt x="1520" y="2802"/>
                  </a:lnTo>
                  <a:lnTo>
                    <a:pt x="1522" y="2804"/>
                  </a:lnTo>
                  <a:lnTo>
                    <a:pt x="1522" y="2806"/>
                  </a:lnTo>
                  <a:lnTo>
                    <a:pt x="1520" y="2810"/>
                  </a:lnTo>
                  <a:lnTo>
                    <a:pt x="1516" y="2818"/>
                  </a:lnTo>
                  <a:lnTo>
                    <a:pt x="1516" y="2822"/>
                  </a:lnTo>
                  <a:lnTo>
                    <a:pt x="1520" y="2826"/>
                  </a:lnTo>
                  <a:lnTo>
                    <a:pt x="1520" y="2832"/>
                  </a:lnTo>
                  <a:lnTo>
                    <a:pt x="1520" y="2836"/>
                  </a:lnTo>
                  <a:lnTo>
                    <a:pt x="1522" y="2838"/>
                  </a:lnTo>
                  <a:lnTo>
                    <a:pt x="1526" y="2838"/>
                  </a:lnTo>
                  <a:lnTo>
                    <a:pt x="1528" y="2840"/>
                  </a:lnTo>
                  <a:lnTo>
                    <a:pt x="1530" y="2844"/>
                  </a:lnTo>
                  <a:lnTo>
                    <a:pt x="1530" y="2848"/>
                  </a:lnTo>
                  <a:lnTo>
                    <a:pt x="1530" y="2850"/>
                  </a:lnTo>
                  <a:lnTo>
                    <a:pt x="1524" y="2850"/>
                  </a:lnTo>
                  <a:lnTo>
                    <a:pt x="1518" y="2850"/>
                  </a:lnTo>
                  <a:lnTo>
                    <a:pt x="1520" y="2854"/>
                  </a:lnTo>
                  <a:lnTo>
                    <a:pt x="1522" y="2856"/>
                  </a:lnTo>
                  <a:lnTo>
                    <a:pt x="1528" y="2858"/>
                  </a:lnTo>
                  <a:lnTo>
                    <a:pt x="1542" y="2856"/>
                  </a:lnTo>
                  <a:lnTo>
                    <a:pt x="1552" y="2856"/>
                  </a:lnTo>
                  <a:lnTo>
                    <a:pt x="1556" y="2858"/>
                  </a:lnTo>
                  <a:lnTo>
                    <a:pt x="1554" y="2860"/>
                  </a:lnTo>
                  <a:lnTo>
                    <a:pt x="1550" y="2864"/>
                  </a:lnTo>
                  <a:lnTo>
                    <a:pt x="1546" y="2866"/>
                  </a:lnTo>
                  <a:lnTo>
                    <a:pt x="1534" y="2868"/>
                  </a:lnTo>
                  <a:lnTo>
                    <a:pt x="1526" y="2870"/>
                  </a:lnTo>
                  <a:lnTo>
                    <a:pt x="1524" y="2870"/>
                  </a:lnTo>
                  <a:lnTo>
                    <a:pt x="1526" y="2872"/>
                  </a:lnTo>
                  <a:lnTo>
                    <a:pt x="1528" y="2876"/>
                  </a:lnTo>
                  <a:lnTo>
                    <a:pt x="1532" y="2876"/>
                  </a:lnTo>
                  <a:lnTo>
                    <a:pt x="1540" y="2874"/>
                  </a:lnTo>
                  <a:lnTo>
                    <a:pt x="1548" y="2872"/>
                  </a:lnTo>
                  <a:lnTo>
                    <a:pt x="1550" y="2872"/>
                  </a:lnTo>
                  <a:lnTo>
                    <a:pt x="1552" y="2876"/>
                  </a:lnTo>
                  <a:lnTo>
                    <a:pt x="1552" y="2878"/>
                  </a:lnTo>
                  <a:lnTo>
                    <a:pt x="1554" y="2878"/>
                  </a:lnTo>
                  <a:lnTo>
                    <a:pt x="1560" y="2872"/>
                  </a:lnTo>
                  <a:lnTo>
                    <a:pt x="1564" y="2870"/>
                  </a:lnTo>
                  <a:lnTo>
                    <a:pt x="1568" y="2868"/>
                  </a:lnTo>
                  <a:lnTo>
                    <a:pt x="1572" y="2868"/>
                  </a:lnTo>
                  <a:lnTo>
                    <a:pt x="1576" y="2870"/>
                  </a:lnTo>
                  <a:lnTo>
                    <a:pt x="1580" y="2874"/>
                  </a:lnTo>
                  <a:lnTo>
                    <a:pt x="1582" y="2874"/>
                  </a:lnTo>
                  <a:lnTo>
                    <a:pt x="1588" y="2874"/>
                  </a:lnTo>
                  <a:lnTo>
                    <a:pt x="1590" y="2872"/>
                  </a:lnTo>
                  <a:lnTo>
                    <a:pt x="1592" y="2874"/>
                  </a:lnTo>
                  <a:lnTo>
                    <a:pt x="1594" y="2880"/>
                  </a:lnTo>
                  <a:lnTo>
                    <a:pt x="1598" y="2886"/>
                  </a:lnTo>
                  <a:lnTo>
                    <a:pt x="1602" y="2892"/>
                  </a:lnTo>
                  <a:lnTo>
                    <a:pt x="1610" y="2900"/>
                  </a:lnTo>
                  <a:lnTo>
                    <a:pt x="1616" y="2902"/>
                  </a:lnTo>
                  <a:lnTo>
                    <a:pt x="1620" y="2904"/>
                  </a:lnTo>
                  <a:lnTo>
                    <a:pt x="1624" y="2904"/>
                  </a:lnTo>
                  <a:lnTo>
                    <a:pt x="1628" y="2902"/>
                  </a:lnTo>
                  <a:lnTo>
                    <a:pt x="1634" y="2896"/>
                  </a:lnTo>
                  <a:lnTo>
                    <a:pt x="1638" y="2894"/>
                  </a:lnTo>
                  <a:lnTo>
                    <a:pt x="1640" y="2894"/>
                  </a:lnTo>
                  <a:lnTo>
                    <a:pt x="1642" y="2896"/>
                  </a:lnTo>
                  <a:lnTo>
                    <a:pt x="1646" y="2898"/>
                  </a:lnTo>
                  <a:lnTo>
                    <a:pt x="1648" y="2896"/>
                  </a:lnTo>
                  <a:lnTo>
                    <a:pt x="1652" y="2894"/>
                  </a:lnTo>
                  <a:lnTo>
                    <a:pt x="1654" y="2890"/>
                  </a:lnTo>
                  <a:lnTo>
                    <a:pt x="1654" y="2884"/>
                  </a:lnTo>
                  <a:lnTo>
                    <a:pt x="1654" y="2872"/>
                  </a:lnTo>
                  <a:lnTo>
                    <a:pt x="1656" y="2866"/>
                  </a:lnTo>
                  <a:lnTo>
                    <a:pt x="1662" y="2864"/>
                  </a:lnTo>
                  <a:lnTo>
                    <a:pt x="1670" y="2864"/>
                  </a:lnTo>
                  <a:lnTo>
                    <a:pt x="1686" y="2868"/>
                  </a:lnTo>
                  <a:lnTo>
                    <a:pt x="1700" y="2874"/>
                  </a:lnTo>
                  <a:lnTo>
                    <a:pt x="1712" y="2882"/>
                  </a:lnTo>
                  <a:lnTo>
                    <a:pt x="1720" y="2890"/>
                  </a:lnTo>
                  <a:lnTo>
                    <a:pt x="1728" y="2898"/>
                  </a:lnTo>
                  <a:lnTo>
                    <a:pt x="1732" y="2904"/>
                  </a:lnTo>
                  <a:lnTo>
                    <a:pt x="1738" y="2908"/>
                  </a:lnTo>
                  <a:lnTo>
                    <a:pt x="1744" y="2910"/>
                  </a:lnTo>
                  <a:lnTo>
                    <a:pt x="1752" y="2908"/>
                  </a:lnTo>
                  <a:lnTo>
                    <a:pt x="1766" y="2904"/>
                  </a:lnTo>
                  <a:lnTo>
                    <a:pt x="1778" y="2902"/>
                  </a:lnTo>
                  <a:lnTo>
                    <a:pt x="1782" y="2900"/>
                  </a:lnTo>
                  <a:lnTo>
                    <a:pt x="1788" y="2898"/>
                  </a:lnTo>
                  <a:lnTo>
                    <a:pt x="1794" y="2892"/>
                  </a:lnTo>
                  <a:lnTo>
                    <a:pt x="1802" y="2884"/>
                  </a:lnTo>
                  <a:lnTo>
                    <a:pt x="1814" y="2872"/>
                  </a:lnTo>
                  <a:lnTo>
                    <a:pt x="1822" y="2868"/>
                  </a:lnTo>
                  <a:lnTo>
                    <a:pt x="1828" y="2868"/>
                  </a:lnTo>
                  <a:lnTo>
                    <a:pt x="1834" y="2872"/>
                  </a:lnTo>
                  <a:lnTo>
                    <a:pt x="1838" y="2876"/>
                  </a:lnTo>
                  <a:lnTo>
                    <a:pt x="1844" y="2880"/>
                  </a:lnTo>
                  <a:lnTo>
                    <a:pt x="1848" y="2880"/>
                  </a:lnTo>
                  <a:lnTo>
                    <a:pt x="1856" y="2876"/>
                  </a:lnTo>
                  <a:lnTo>
                    <a:pt x="1868" y="2864"/>
                  </a:lnTo>
                  <a:lnTo>
                    <a:pt x="1876" y="2860"/>
                  </a:lnTo>
                  <a:lnTo>
                    <a:pt x="1878" y="2860"/>
                  </a:lnTo>
                  <a:lnTo>
                    <a:pt x="1880" y="2862"/>
                  </a:lnTo>
                  <a:lnTo>
                    <a:pt x="1882" y="2870"/>
                  </a:lnTo>
                  <a:lnTo>
                    <a:pt x="1882" y="2874"/>
                  </a:lnTo>
                  <a:lnTo>
                    <a:pt x="1880" y="2878"/>
                  </a:lnTo>
                  <a:lnTo>
                    <a:pt x="1872" y="2886"/>
                  </a:lnTo>
                  <a:lnTo>
                    <a:pt x="1866" y="2892"/>
                  </a:lnTo>
                  <a:lnTo>
                    <a:pt x="1864" y="2894"/>
                  </a:lnTo>
                  <a:lnTo>
                    <a:pt x="1866" y="2896"/>
                  </a:lnTo>
                  <a:lnTo>
                    <a:pt x="1872" y="2906"/>
                  </a:lnTo>
                  <a:lnTo>
                    <a:pt x="1872" y="2910"/>
                  </a:lnTo>
                  <a:lnTo>
                    <a:pt x="1872" y="2914"/>
                  </a:lnTo>
                  <a:lnTo>
                    <a:pt x="1868" y="2918"/>
                  </a:lnTo>
                  <a:lnTo>
                    <a:pt x="1864" y="2924"/>
                  </a:lnTo>
                  <a:lnTo>
                    <a:pt x="1862" y="2930"/>
                  </a:lnTo>
                  <a:lnTo>
                    <a:pt x="1866" y="2940"/>
                  </a:lnTo>
                  <a:lnTo>
                    <a:pt x="1870" y="2948"/>
                  </a:lnTo>
                  <a:lnTo>
                    <a:pt x="1870" y="2956"/>
                  </a:lnTo>
                  <a:lnTo>
                    <a:pt x="1870" y="2966"/>
                  </a:lnTo>
                  <a:lnTo>
                    <a:pt x="1872" y="2980"/>
                  </a:lnTo>
                  <a:lnTo>
                    <a:pt x="1872" y="2986"/>
                  </a:lnTo>
                  <a:lnTo>
                    <a:pt x="1870" y="2990"/>
                  </a:lnTo>
                  <a:lnTo>
                    <a:pt x="1866" y="2996"/>
                  </a:lnTo>
                  <a:lnTo>
                    <a:pt x="1860" y="3000"/>
                  </a:lnTo>
                  <a:lnTo>
                    <a:pt x="1858" y="3006"/>
                  </a:lnTo>
                  <a:lnTo>
                    <a:pt x="1858" y="3012"/>
                  </a:lnTo>
                  <a:lnTo>
                    <a:pt x="1858" y="3020"/>
                  </a:lnTo>
                  <a:lnTo>
                    <a:pt x="1856" y="3020"/>
                  </a:lnTo>
                  <a:lnTo>
                    <a:pt x="1854" y="3024"/>
                  </a:lnTo>
                  <a:lnTo>
                    <a:pt x="1850" y="3034"/>
                  </a:lnTo>
                  <a:lnTo>
                    <a:pt x="1848" y="3044"/>
                  </a:lnTo>
                  <a:lnTo>
                    <a:pt x="1846" y="3050"/>
                  </a:lnTo>
                  <a:lnTo>
                    <a:pt x="1842" y="3054"/>
                  </a:lnTo>
                  <a:lnTo>
                    <a:pt x="1838" y="3064"/>
                  </a:lnTo>
                  <a:lnTo>
                    <a:pt x="1824" y="3108"/>
                  </a:lnTo>
                  <a:lnTo>
                    <a:pt x="1818" y="3130"/>
                  </a:lnTo>
                  <a:lnTo>
                    <a:pt x="1814" y="3144"/>
                  </a:lnTo>
                  <a:lnTo>
                    <a:pt x="1806" y="3154"/>
                  </a:lnTo>
                  <a:lnTo>
                    <a:pt x="1800" y="3160"/>
                  </a:lnTo>
                  <a:lnTo>
                    <a:pt x="1768" y="3170"/>
                  </a:lnTo>
                  <a:lnTo>
                    <a:pt x="1764" y="3170"/>
                  </a:lnTo>
                  <a:lnTo>
                    <a:pt x="1760" y="3166"/>
                  </a:lnTo>
                  <a:lnTo>
                    <a:pt x="1756" y="3164"/>
                  </a:lnTo>
                  <a:lnTo>
                    <a:pt x="1754" y="3166"/>
                  </a:lnTo>
                  <a:lnTo>
                    <a:pt x="1748" y="3168"/>
                  </a:lnTo>
                  <a:lnTo>
                    <a:pt x="1744" y="3170"/>
                  </a:lnTo>
                  <a:lnTo>
                    <a:pt x="1740" y="3170"/>
                  </a:lnTo>
                  <a:lnTo>
                    <a:pt x="1734" y="3168"/>
                  </a:lnTo>
                  <a:lnTo>
                    <a:pt x="1728" y="3164"/>
                  </a:lnTo>
                  <a:lnTo>
                    <a:pt x="1726" y="3162"/>
                  </a:lnTo>
                  <a:lnTo>
                    <a:pt x="1724" y="3162"/>
                  </a:lnTo>
                  <a:lnTo>
                    <a:pt x="1724" y="3164"/>
                  </a:lnTo>
                  <a:lnTo>
                    <a:pt x="1724" y="3168"/>
                  </a:lnTo>
                  <a:lnTo>
                    <a:pt x="1720" y="3170"/>
                  </a:lnTo>
                  <a:lnTo>
                    <a:pt x="1734" y="3232"/>
                  </a:lnTo>
                  <a:lnTo>
                    <a:pt x="1734" y="3230"/>
                  </a:lnTo>
                  <a:lnTo>
                    <a:pt x="1738" y="3232"/>
                  </a:lnTo>
                  <a:lnTo>
                    <a:pt x="1738" y="3236"/>
                  </a:lnTo>
                  <a:lnTo>
                    <a:pt x="1738" y="3242"/>
                  </a:lnTo>
                  <a:lnTo>
                    <a:pt x="1740" y="3252"/>
                  </a:lnTo>
                  <a:lnTo>
                    <a:pt x="1744" y="3260"/>
                  </a:lnTo>
                  <a:lnTo>
                    <a:pt x="1750" y="3266"/>
                  </a:lnTo>
                  <a:lnTo>
                    <a:pt x="1754" y="3272"/>
                  </a:lnTo>
                  <a:lnTo>
                    <a:pt x="1758" y="3278"/>
                  </a:lnTo>
                  <a:lnTo>
                    <a:pt x="1760" y="3288"/>
                  </a:lnTo>
                  <a:lnTo>
                    <a:pt x="1762" y="3300"/>
                  </a:lnTo>
                  <a:lnTo>
                    <a:pt x="1766" y="3306"/>
                  </a:lnTo>
                  <a:lnTo>
                    <a:pt x="1770" y="3312"/>
                  </a:lnTo>
                  <a:lnTo>
                    <a:pt x="1784" y="3328"/>
                  </a:lnTo>
                  <a:lnTo>
                    <a:pt x="1792" y="3340"/>
                  </a:lnTo>
                  <a:lnTo>
                    <a:pt x="1796" y="3344"/>
                  </a:lnTo>
                  <a:lnTo>
                    <a:pt x="1800" y="3346"/>
                  </a:lnTo>
                  <a:lnTo>
                    <a:pt x="1802" y="3344"/>
                  </a:lnTo>
                  <a:lnTo>
                    <a:pt x="1804" y="3340"/>
                  </a:lnTo>
                  <a:lnTo>
                    <a:pt x="1810" y="3328"/>
                  </a:lnTo>
                  <a:lnTo>
                    <a:pt x="1812" y="3314"/>
                  </a:lnTo>
                  <a:lnTo>
                    <a:pt x="1816" y="3292"/>
                  </a:lnTo>
                  <a:lnTo>
                    <a:pt x="1830" y="3254"/>
                  </a:lnTo>
                  <a:lnTo>
                    <a:pt x="1832" y="3250"/>
                  </a:lnTo>
                  <a:lnTo>
                    <a:pt x="1832" y="3256"/>
                  </a:lnTo>
                  <a:lnTo>
                    <a:pt x="1832" y="3260"/>
                  </a:lnTo>
                  <a:lnTo>
                    <a:pt x="1826" y="3286"/>
                  </a:lnTo>
                  <a:lnTo>
                    <a:pt x="1826" y="3296"/>
                  </a:lnTo>
                  <a:lnTo>
                    <a:pt x="1826" y="3302"/>
                  </a:lnTo>
                  <a:lnTo>
                    <a:pt x="1822" y="3312"/>
                  </a:lnTo>
                  <a:lnTo>
                    <a:pt x="1818" y="3328"/>
                  </a:lnTo>
                  <a:lnTo>
                    <a:pt x="1818" y="3330"/>
                  </a:lnTo>
                  <a:lnTo>
                    <a:pt x="1824" y="3328"/>
                  </a:lnTo>
                  <a:lnTo>
                    <a:pt x="1828" y="3326"/>
                  </a:lnTo>
                  <a:lnTo>
                    <a:pt x="1834" y="3326"/>
                  </a:lnTo>
                  <a:lnTo>
                    <a:pt x="1838" y="3328"/>
                  </a:lnTo>
                  <a:lnTo>
                    <a:pt x="1840" y="3330"/>
                  </a:lnTo>
                  <a:lnTo>
                    <a:pt x="1848" y="3340"/>
                  </a:lnTo>
                  <a:lnTo>
                    <a:pt x="1864" y="3372"/>
                  </a:lnTo>
                  <a:lnTo>
                    <a:pt x="1880" y="3406"/>
                  </a:lnTo>
                  <a:lnTo>
                    <a:pt x="1888" y="3418"/>
                  </a:lnTo>
                  <a:lnTo>
                    <a:pt x="1896" y="3428"/>
                  </a:lnTo>
                  <a:lnTo>
                    <a:pt x="1900" y="3434"/>
                  </a:lnTo>
                  <a:lnTo>
                    <a:pt x="1900" y="3440"/>
                  </a:lnTo>
                  <a:lnTo>
                    <a:pt x="1902" y="3444"/>
                  </a:lnTo>
                  <a:lnTo>
                    <a:pt x="1908" y="3450"/>
                  </a:lnTo>
                  <a:lnTo>
                    <a:pt x="1916" y="3458"/>
                  </a:lnTo>
                  <a:lnTo>
                    <a:pt x="1922" y="3470"/>
                  </a:lnTo>
                  <a:lnTo>
                    <a:pt x="1926" y="3482"/>
                  </a:lnTo>
                  <a:lnTo>
                    <a:pt x="1926" y="3486"/>
                  </a:lnTo>
                  <a:lnTo>
                    <a:pt x="1924" y="3492"/>
                  </a:lnTo>
                  <a:lnTo>
                    <a:pt x="1922" y="3496"/>
                  </a:lnTo>
                  <a:lnTo>
                    <a:pt x="1924" y="3502"/>
                  </a:lnTo>
                  <a:lnTo>
                    <a:pt x="1926" y="3506"/>
                  </a:lnTo>
                  <a:lnTo>
                    <a:pt x="1928" y="3512"/>
                  </a:lnTo>
                  <a:lnTo>
                    <a:pt x="1938" y="3522"/>
                  </a:lnTo>
                  <a:lnTo>
                    <a:pt x="1944" y="3526"/>
                  </a:lnTo>
                  <a:lnTo>
                    <a:pt x="1952" y="3528"/>
                  </a:lnTo>
                  <a:lnTo>
                    <a:pt x="1958" y="3532"/>
                  </a:lnTo>
                  <a:lnTo>
                    <a:pt x="1964" y="3538"/>
                  </a:lnTo>
                  <a:lnTo>
                    <a:pt x="1970" y="3548"/>
                  </a:lnTo>
                  <a:lnTo>
                    <a:pt x="1976" y="3560"/>
                  </a:lnTo>
                  <a:lnTo>
                    <a:pt x="1988" y="3586"/>
                  </a:lnTo>
                  <a:lnTo>
                    <a:pt x="1996" y="3610"/>
                  </a:lnTo>
                  <a:lnTo>
                    <a:pt x="1998" y="3620"/>
                  </a:lnTo>
                  <a:lnTo>
                    <a:pt x="1998" y="3626"/>
                  </a:lnTo>
                  <a:lnTo>
                    <a:pt x="1998" y="3632"/>
                  </a:lnTo>
                  <a:lnTo>
                    <a:pt x="1996" y="3636"/>
                  </a:lnTo>
                  <a:lnTo>
                    <a:pt x="1994" y="3638"/>
                  </a:lnTo>
                  <a:lnTo>
                    <a:pt x="1992" y="3642"/>
                  </a:lnTo>
                  <a:lnTo>
                    <a:pt x="1994" y="3648"/>
                  </a:lnTo>
                  <a:lnTo>
                    <a:pt x="1996" y="3656"/>
                  </a:lnTo>
                  <a:lnTo>
                    <a:pt x="2000" y="3664"/>
                  </a:lnTo>
                  <a:lnTo>
                    <a:pt x="2000" y="3668"/>
                  </a:lnTo>
                  <a:lnTo>
                    <a:pt x="1998" y="3670"/>
                  </a:lnTo>
                  <a:lnTo>
                    <a:pt x="1998" y="3672"/>
                  </a:lnTo>
                  <a:lnTo>
                    <a:pt x="1996" y="3674"/>
                  </a:lnTo>
                  <a:lnTo>
                    <a:pt x="1996" y="3676"/>
                  </a:lnTo>
                  <a:lnTo>
                    <a:pt x="2004" y="3690"/>
                  </a:lnTo>
                  <a:lnTo>
                    <a:pt x="2014" y="3706"/>
                  </a:lnTo>
                  <a:lnTo>
                    <a:pt x="2020" y="3716"/>
                  </a:lnTo>
                  <a:lnTo>
                    <a:pt x="2026" y="3722"/>
                  </a:lnTo>
                  <a:lnTo>
                    <a:pt x="2036" y="3726"/>
                  </a:lnTo>
                  <a:lnTo>
                    <a:pt x="2042" y="3730"/>
                  </a:lnTo>
                  <a:lnTo>
                    <a:pt x="2048" y="3734"/>
                  </a:lnTo>
                  <a:lnTo>
                    <a:pt x="2058" y="3744"/>
                  </a:lnTo>
                  <a:lnTo>
                    <a:pt x="2064" y="3758"/>
                  </a:lnTo>
                  <a:lnTo>
                    <a:pt x="2072" y="3770"/>
                  </a:lnTo>
                  <a:lnTo>
                    <a:pt x="2078" y="3778"/>
                  </a:lnTo>
                  <a:lnTo>
                    <a:pt x="2082" y="3782"/>
                  </a:lnTo>
                  <a:lnTo>
                    <a:pt x="2084" y="3786"/>
                  </a:lnTo>
                  <a:lnTo>
                    <a:pt x="2084" y="3796"/>
                  </a:lnTo>
                  <a:lnTo>
                    <a:pt x="2086" y="3804"/>
                  </a:lnTo>
                  <a:lnTo>
                    <a:pt x="2088" y="3810"/>
                  </a:lnTo>
                  <a:lnTo>
                    <a:pt x="2092" y="3816"/>
                  </a:lnTo>
                  <a:lnTo>
                    <a:pt x="2094" y="3824"/>
                  </a:lnTo>
                  <a:lnTo>
                    <a:pt x="2096" y="3830"/>
                  </a:lnTo>
                  <a:lnTo>
                    <a:pt x="2098" y="3836"/>
                  </a:lnTo>
                  <a:lnTo>
                    <a:pt x="2108" y="3848"/>
                  </a:lnTo>
                  <a:lnTo>
                    <a:pt x="2120" y="3862"/>
                  </a:lnTo>
                  <a:lnTo>
                    <a:pt x="2124" y="3870"/>
                  </a:lnTo>
                  <a:lnTo>
                    <a:pt x="2126" y="3878"/>
                  </a:lnTo>
                  <a:lnTo>
                    <a:pt x="2128" y="3884"/>
                  </a:lnTo>
                  <a:lnTo>
                    <a:pt x="2130" y="3886"/>
                  </a:lnTo>
                  <a:lnTo>
                    <a:pt x="2134" y="3886"/>
                  </a:lnTo>
                  <a:lnTo>
                    <a:pt x="2138" y="3888"/>
                  </a:lnTo>
                  <a:lnTo>
                    <a:pt x="2140" y="3892"/>
                  </a:lnTo>
                  <a:lnTo>
                    <a:pt x="2144" y="3902"/>
                  </a:lnTo>
                  <a:lnTo>
                    <a:pt x="2146" y="3918"/>
                  </a:lnTo>
                  <a:lnTo>
                    <a:pt x="2148" y="3936"/>
                  </a:lnTo>
                  <a:lnTo>
                    <a:pt x="2146" y="3944"/>
                  </a:lnTo>
                  <a:lnTo>
                    <a:pt x="2142" y="3952"/>
                  </a:lnTo>
                  <a:lnTo>
                    <a:pt x="2142" y="3954"/>
                  </a:lnTo>
                  <a:lnTo>
                    <a:pt x="2142" y="3958"/>
                  </a:lnTo>
                  <a:lnTo>
                    <a:pt x="2144" y="3964"/>
                  </a:lnTo>
                  <a:lnTo>
                    <a:pt x="2146" y="3968"/>
                  </a:lnTo>
                  <a:lnTo>
                    <a:pt x="2146" y="3972"/>
                  </a:lnTo>
                  <a:lnTo>
                    <a:pt x="2144" y="3974"/>
                  </a:lnTo>
                  <a:lnTo>
                    <a:pt x="2140" y="3976"/>
                  </a:lnTo>
                  <a:lnTo>
                    <a:pt x="2142" y="3980"/>
                  </a:lnTo>
                  <a:lnTo>
                    <a:pt x="2146" y="3982"/>
                  </a:lnTo>
                  <a:lnTo>
                    <a:pt x="2148" y="3986"/>
                  </a:lnTo>
                  <a:lnTo>
                    <a:pt x="2150" y="3988"/>
                  </a:lnTo>
                  <a:lnTo>
                    <a:pt x="2150" y="3996"/>
                  </a:lnTo>
                  <a:lnTo>
                    <a:pt x="2152" y="4000"/>
                  </a:lnTo>
                  <a:lnTo>
                    <a:pt x="2154" y="4008"/>
                  </a:lnTo>
                  <a:lnTo>
                    <a:pt x="2156" y="4020"/>
                  </a:lnTo>
                  <a:lnTo>
                    <a:pt x="2158" y="4034"/>
                  </a:lnTo>
                  <a:lnTo>
                    <a:pt x="2162" y="4044"/>
                  </a:lnTo>
                  <a:lnTo>
                    <a:pt x="2166" y="4054"/>
                  </a:lnTo>
                  <a:lnTo>
                    <a:pt x="2166" y="4058"/>
                  </a:lnTo>
                  <a:lnTo>
                    <a:pt x="2166" y="4064"/>
                  </a:lnTo>
                  <a:lnTo>
                    <a:pt x="2164" y="4072"/>
                  </a:lnTo>
                  <a:lnTo>
                    <a:pt x="2166" y="4076"/>
                  </a:lnTo>
                  <a:lnTo>
                    <a:pt x="2168" y="4082"/>
                  </a:lnTo>
                  <a:lnTo>
                    <a:pt x="2172" y="4092"/>
                  </a:lnTo>
                  <a:lnTo>
                    <a:pt x="2176" y="4100"/>
                  </a:lnTo>
                  <a:lnTo>
                    <a:pt x="2178" y="4102"/>
                  </a:lnTo>
                  <a:lnTo>
                    <a:pt x="2180" y="4102"/>
                  </a:lnTo>
                  <a:lnTo>
                    <a:pt x="2184" y="4100"/>
                  </a:lnTo>
                  <a:lnTo>
                    <a:pt x="2186" y="4102"/>
                  </a:lnTo>
                  <a:lnTo>
                    <a:pt x="2190" y="4104"/>
                  </a:lnTo>
                  <a:lnTo>
                    <a:pt x="2196" y="4108"/>
                  </a:lnTo>
                  <a:lnTo>
                    <a:pt x="2200" y="4106"/>
                  </a:lnTo>
                  <a:lnTo>
                    <a:pt x="2204" y="4104"/>
                  </a:lnTo>
                  <a:lnTo>
                    <a:pt x="2208" y="4104"/>
                  </a:lnTo>
                  <a:lnTo>
                    <a:pt x="2212" y="4104"/>
                  </a:lnTo>
                  <a:lnTo>
                    <a:pt x="2214" y="4102"/>
                  </a:lnTo>
                  <a:lnTo>
                    <a:pt x="2218" y="4098"/>
                  </a:lnTo>
                  <a:lnTo>
                    <a:pt x="2226" y="4098"/>
                  </a:lnTo>
                  <a:lnTo>
                    <a:pt x="2232" y="4100"/>
                  </a:lnTo>
                  <a:lnTo>
                    <a:pt x="2236" y="4098"/>
                  </a:lnTo>
                  <a:lnTo>
                    <a:pt x="2238" y="4096"/>
                  </a:lnTo>
                  <a:lnTo>
                    <a:pt x="2240" y="4094"/>
                  </a:lnTo>
                  <a:lnTo>
                    <a:pt x="2242" y="4090"/>
                  </a:lnTo>
                  <a:lnTo>
                    <a:pt x="2244" y="4088"/>
                  </a:lnTo>
                  <a:lnTo>
                    <a:pt x="2248" y="4088"/>
                  </a:lnTo>
                  <a:lnTo>
                    <a:pt x="2252" y="4086"/>
                  </a:lnTo>
                  <a:lnTo>
                    <a:pt x="2254" y="4084"/>
                  </a:lnTo>
                  <a:lnTo>
                    <a:pt x="2258" y="4074"/>
                  </a:lnTo>
                  <a:lnTo>
                    <a:pt x="2262" y="4070"/>
                  </a:lnTo>
                  <a:lnTo>
                    <a:pt x="2266" y="4068"/>
                  </a:lnTo>
                  <a:lnTo>
                    <a:pt x="2274" y="4066"/>
                  </a:lnTo>
                  <a:lnTo>
                    <a:pt x="2284" y="4066"/>
                  </a:lnTo>
                  <a:lnTo>
                    <a:pt x="2300" y="4066"/>
                  </a:lnTo>
                  <a:lnTo>
                    <a:pt x="2312" y="4062"/>
                  </a:lnTo>
                  <a:lnTo>
                    <a:pt x="2324" y="4058"/>
                  </a:lnTo>
                  <a:lnTo>
                    <a:pt x="2334" y="4050"/>
                  </a:lnTo>
                  <a:lnTo>
                    <a:pt x="2348" y="4038"/>
                  </a:lnTo>
                  <a:lnTo>
                    <a:pt x="2356" y="4036"/>
                  </a:lnTo>
                  <a:lnTo>
                    <a:pt x="2364" y="4036"/>
                  </a:lnTo>
                  <a:lnTo>
                    <a:pt x="2370" y="4038"/>
                  </a:lnTo>
                  <a:lnTo>
                    <a:pt x="2374" y="4038"/>
                  </a:lnTo>
                  <a:lnTo>
                    <a:pt x="2382" y="4034"/>
                  </a:lnTo>
                  <a:lnTo>
                    <a:pt x="2390" y="4028"/>
                  </a:lnTo>
                  <a:lnTo>
                    <a:pt x="2398" y="4020"/>
                  </a:lnTo>
                  <a:lnTo>
                    <a:pt x="2406" y="4010"/>
                  </a:lnTo>
                  <a:lnTo>
                    <a:pt x="2416" y="4002"/>
                  </a:lnTo>
                  <a:lnTo>
                    <a:pt x="2426" y="3998"/>
                  </a:lnTo>
                  <a:lnTo>
                    <a:pt x="2432" y="3996"/>
                  </a:lnTo>
                  <a:lnTo>
                    <a:pt x="2438" y="3998"/>
                  </a:lnTo>
                  <a:lnTo>
                    <a:pt x="2442" y="3998"/>
                  </a:lnTo>
                  <a:lnTo>
                    <a:pt x="2446" y="3996"/>
                  </a:lnTo>
                  <a:lnTo>
                    <a:pt x="2452" y="3992"/>
                  </a:lnTo>
                  <a:lnTo>
                    <a:pt x="2462" y="3986"/>
                  </a:lnTo>
                  <a:lnTo>
                    <a:pt x="2468" y="3982"/>
                  </a:lnTo>
                  <a:lnTo>
                    <a:pt x="2480" y="3978"/>
                  </a:lnTo>
                  <a:lnTo>
                    <a:pt x="2500" y="3972"/>
                  </a:lnTo>
                  <a:lnTo>
                    <a:pt x="2506" y="3968"/>
                  </a:lnTo>
                  <a:lnTo>
                    <a:pt x="2510" y="3966"/>
                  </a:lnTo>
                  <a:lnTo>
                    <a:pt x="2520" y="3962"/>
                  </a:lnTo>
                  <a:lnTo>
                    <a:pt x="2526" y="3960"/>
                  </a:lnTo>
                  <a:lnTo>
                    <a:pt x="2528" y="3954"/>
                  </a:lnTo>
                  <a:lnTo>
                    <a:pt x="2528" y="3942"/>
                  </a:lnTo>
                  <a:lnTo>
                    <a:pt x="2528" y="3934"/>
                  </a:lnTo>
                  <a:lnTo>
                    <a:pt x="2532" y="3926"/>
                  </a:lnTo>
                  <a:lnTo>
                    <a:pt x="2542" y="3916"/>
                  </a:lnTo>
                  <a:lnTo>
                    <a:pt x="2562" y="3906"/>
                  </a:lnTo>
                  <a:lnTo>
                    <a:pt x="2566" y="3902"/>
                  </a:lnTo>
                  <a:lnTo>
                    <a:pt x="2572" y="3902"/>
                  </a:lnTo>
                  <a:lnTo>
                    <a:pt x="2578" y="3902"/>
                  </a:lnTo>
                  <a:lnTo>
                    <a:pt x="2584" y="3902"/>
                  </a:lnTo>
                  <a:lnTo>
                    <a:pt x="2586" y="3900"/>
                  </a:lnTo>
                  <a:lnTo>
                    <a:pt x="2594" y="3894"/>
                  </a:lnTo>
                  <a:lnTo>
                    <a:pt x="2600" y="3892"/>
                  </a:lnTo>
                  <a:lnTo>
                    <a:pt x="2606" y="3890"/>
                  </a:lnTo>
                  <a:lnTo>
                    <a:pt x="2614" y="3888"/>
                  </a:lnTo>
                  <a:lnTo>
                    <a:pt x="2624" y="3890"/>
                  </a:lnTo>
                  <a:lnTo>
                    <a:pt x="2630" y="3890"/>
                  </a:lnTo>
                  <a:lnTo>
                    <a:pt x="2634" y="3890"/>
                  </a:lnTo>
                  <a:lnTo>
                    <a:pt x="2638" y="3888"/>
                  </a:lnTo>
                  <a:lnTo>
                    <a:pt x="2642" y="3886"/>
                  </a:lnTo>
                  <a:lnTo>
                    <a:pt x="2646" y="3878"/>
                  </a:lnTo>
                  <a:lnTo>
                    <a:pt x="2650" y="3868"/>
                  </a:lnTo>
                  <a:lnTo>
                    <a:pt x="2654" y="3858"/>
                  </a:lnTo>
                  <a:lnTo>
                    <a:pt x="2658" y="3850"/>
                  </a:lnTo>
                  <a:lnTo>
                    <a:pt x="2664" y="3844"/>
                  </a:lnTo>
                  <a:lnTo>
                    <a:pt x="2670" y="3842"/>
                  </a:lnTo>
                  <a:lnTo>
                    <a:pt x="2676" y="3842"/>
                  </a:lnTo>
                  <a:lnTo>
                    <a:pt x="2690" y="3840"/>
                  </a:lnTo>
                  <a:lnTo>
                    <a:pt x="2698" y="3836"/>
                  </a:lnTo>
                  <a:lnTo>
                    <a:pt x="2702" y="3830"/>
                  </a:lnTo>
                  <a:lnTo>
                    <a:pt x="2704" y="3822"/>
                  </a:lnTo>
                  <a:lnTo>
                    <a:pt x="2708" y="3814"/>
                  </a:lnTo>
                  <a:lnTo>
                    <a:pt x="2712" y="3806"/>
                  </a:lnTo>
                  <a:lnTo>
                    <a:pt x="2720" y="3798"/>
                  </a:lnTo>
                  <a:lnTo>
                    <a:pt x="2734" y="3794"/>
                  </a:lnTo>
                  <a:lnTo>
                    <a:pt x="2746" y="3790"/>
                  </a:lnTo>
                  <a:lnTo>
                    <a:pt x="2752" y="3786"/>
                  </a:lnTo>
                  <a:lnTo>
                    <a:pt x="2754" y="3782"/>
                  </a:lnTo>
                  <a:lnTo>
                    <a:pt x="2752" y="3776"/>
                  </a:lnTo>
                  <a:lnTo>
                    <a:pt x="2750" y="3768"/>
                  </a:lnTo>
                  <a:lnTo>
                    <a:pt x="2750" y="3758"/>
                  </a:lnTo>
                  <a:lnTo>
                    <a:pt x="2750" y="3746"/>
                  </a:lnTo>
                  <a:lnTo>
                    <a:pt x="2754" y="3730"/>
                  </a:lnTo>
                  <a:lnTo>
                    <a:pt x="2760" y="3716"/>
                  </a:lnTo>
                  <a:lnTo>
                    <a:pt x="2764" y="3710"/>
                  </a:lnTo>
                  <a:lnTo>
                    <a:pt x="2768" y="3712"/>
                  </a:lnTo>
                  <a:lnTo>
                    <a:pt x="2770" y="3714"/>
                  </a:lnTo>
                  <a:lnTo>
                    <a:pt x="2772" y="3718"/>
                  </a:lnTo>
                  <a:lnTo>
                    <a:pt x="2776" y="3720"/>
                  </a:lnTo>
                  <a:lnTo>
                    <a:pt x="2780" y="3716"/>
                  </a:lnTo>
                  <a:lnTo>
                    <a:pt x="2786" y="3704"/>
                  </a:lnTo>
                  <a:lnTo>
                    <a:pt x="2792" y="3692"/>
                  </a:lnTo>
                  <a:lnTo>
                    <a:pt x="2796" y="3684"/>
                  </a:lnTo>
                  <a:lnTo>
                    <a:pt x="2806" y="3674"/>
                  </a:lnTo>
                  <a:lnTo>
                    <a:pt x="2816" y="3664"/>
                  </a:lnTo>
                  <a:lnTo>
                    <a:pt x="2820" y="3656"/>
                  </a:lnTo>
                  <a:lnTo>
                    <a:pt x="2824" y="3644"/>
                  </a:lnTo>
                  <a:lnTo>
                    <a:pt x="2830" y="3628"/>
                  </a:lnTo>
                  <a:lnTo>
                    <a:pt x="2834" y="3618"/>
                  </a:lnTo>
                  <a:lnTo>
                    <a:pt x="2834" y="3616"/>
                  </a:lnTo>
                  <a:lnTo>
                    <a:pt x="2832" y="3614"/>
                  </a:lnTo>
                  <a:lnTo>
                    <a:pt x="2822" y="3608"/>
                  </a:lnTo>
                  <a:close/>
                  <a:moveTo>
                    <a:pt x="2468" y="3400"/>
                  </a:moveTo>
                  <a:lnTo>
                    <a:pt x="2468" y="3400"/>
                  </a:lnTo>
                  <a:lnTo>
                    <a:pt x="2470" y="3400"/>
                  </a:lnTo>
                  <a:lnTo>
                    <a:pt x="2468" y="3400"/>
                  </a:lnTo>
                  <a:close/>
                  <a:moveTo>
                    <a:pt x="1836" y="3098"/>
                  </a:moveTo>
                  <a:lnTo>
                    <a:pt x="1836" y="3098"/>
                  </a:lnTo>
                  <a:lnTo>
                    <a:pt x="1838" y="3094"/>
                  </a:lnTo>
                  <a:lnTo>
                    <a:pt x="1842" y="3094"/>
                  </a:lnTo>
                  <a:lnTo>
                    <a:pt x="1838" y="3094"/>
                  </a:lnTo>
                  <a:lnTo>
                    <a:pt x="1836" y="3098"/>
                  </a:lnTo>
                  <a:close/>
                  <a:moveTo>
                    <a:pt x="1856" y="3100"/>
                  </a:moveTo>
                  <a:lnTo>
                    <a:pt x="1856" y="3100"/>
                  </a:lnTo>
                  <a:lnTo>
                    <a:pt x="1856" y="3102"/>
                  </a:lnTo>
                  <a:lnTo>
                    <a:pt x="1856" y="3100"/>
                  </a:lnTo>
                  <a:lnTo>
                    <a:pt x="1856" y="3090"/>
                  </a:lnTo>
                  <a:lnTo>
                    <a:pt x="1858" y="3084"/>
                  </a:lnTo>
                  <a:lnTo>
                    <a:pt x="1860" y="3082"/>
                  </a:lnTo>
                  <a:lnTo>
                    <a:pt x="1858" y="3084"/>
                  </a:lnTo>
                  <a:lnTo>
                    <a:pt x="1856" y="3090"/>
                  </a:lnTo>
                  <a:lnTo>
                    <a:pt x="1856" y="310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34" name="Freeform 6156">
              <a:extLst>
                <a:ext uri="{FF2B5EF4-FFF2-40B4-BE49-F238E27FC236}">
                  <a16:creationId xmlns:a16="http://schemas.microsoft.com/office/drawing/2014/main" id="{A4A0FBDA-BA42-47DB-A035-93FCDAC8D8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24" y="879407"/>
              <a:ext cx="3719699" cy="3473100"/>
            </a:xfrm>
            <a:custGeom>
              <a:avLst/>
              <a:gdLst>
                <a:gd name="T0" fmla="*/ 334096 w 5856"/>
                <a:gd name="T1" fmla="*/ 341505 h 5472"/>
                <a:gd name="T2" fmla="*/ 374746 w 5856"/>
                <a:gd name="T3" fmla="*/ 60938 h 5472"/>
                <a:gd name="T4" fmla="*/ 2452998 w 5856"/>
                <a:gd name="T5" fmla="*/ 316114 h 5472"/>
                <a:gd name="T6" fmla="*/ 3177084 w 5856"/>
                <a:gd name="T7" fmla="*/ 608108 h 5472"/>
                <a:gd name="T8" fmla="*/ 2139228 w 5856"/>
                <a:gd name="T9" fmla="*/ 481154 h 5472"/>
                <a:gd name="T10" fmla="*/ 256606 w 5856"/>
                <a:gd name="T11" fmla="*/ 559865 h 5472"/>
                <a:gd name="T12" fmla="*/ 48272 w 5856"/>
                <a:gd name="T13" fmla="*/ 76172 h 5472"/>
                <a:gd name="T14" fmla="*/ 461128 w 5856"/>
                <a:gd name="T15" fmla="*/ 11426 h 5472"/>
                <a:gd name="T16" fmla="*/ 438262 w 5856"/>
                <a:gd name="T17" fmla="*/ 78711 h 5472"/>
                <a:gd name="T18" fmla="*/ 1814025 w 5856"/>
                <a:gd name="T19" fmla="*/ 3336340 h 5472"/>
                <a:gd name="T20" fmla="*/ 2066820 w 5856"/>
                <a:gd name="T21" fmla="*/ 2794248 h 5472"/>
                <a:gd name="T22" fmla="*/ 2090956 w 5856"/>
                <a:gd name="T23" fmla="*/ 2845030 h 5472"/>
                <a:gd name="T24" fmla="*/ 2021088 w 5856"/>
                <a:gd name="T25" fmla="*/ 2668564 h 5472"/>
                <a:gd name="T26" fmla="*/ 2068090 w 5856"/>
                <a:gd name="T27" fmla="*/ 2759971 h 5472"/>
                <a:gd name="T28" fmla="*/ 2012196 w 5856"/>
                <a:gd name="T29" fmla="*/ 2762510 h 5472"/>
                <a:gd name="T30" fmla="*/ 2125255 w 5856"/>
                <a:gd name="T31" fmla="*/ 3088781 h 5472"/>
                <a:gd name="T32" fmla="*/ 2097307 w 5856"/>
                <a:gd name="T33" fmla="*/ 1976667 h 5472"/>
                <a:gd name="T34" fmla="*/ 2010925 w 5856"/>
                <a:gd name="T35" fmla="*/ 3324914 h 5472"/>
                <a:gd name="T36" fmla="*/ 2102389 w 5856"/>
                <a:gd name="T37" fmla="*/ 1863679 h 5472"/>
                <a:gd name="T38" fmla="*/ 1256352 w 5856"/>
                <a:gd name="T39" fmla="*/ 2824717 h 5472"/>
                <a:gd name="T40" fmla="*/ 1637450 w 5856"/>
                <a:gd name="T41" fmla="*/ 2959288 h 5472"/>
                <a:gd name="T42" fmla="*/ 1636179 w 5856"/>
                <a:gd name="T43" fmla="*/ 3313488 h 5472"/>
                <a:gd name="T44" fmla="*/ 1580285 w 5856"/>
                <a:gd name="T45" fmla="*/ 3222082 h 5472"/>
                <a:gd name="T46" fmla="*/ 1342734 w 5856"/>
                <a:gd name="T47" fmla="*/ 2956749 h 5472"/>
                <a:gd name="T48" fmla="*/ 5081 w 5856"/>
                <a:gd name="T49" fmla="*/ 3446790 h 5472"/>
                <a:gd name="T50" fmla="*/ 2179879 w 5856"/>
                <a:gd name="T51" fmla="*/ 2182332 h 5472"/>
                <a:gd name="T52" fmla="*/ 2291667 w 5856"/>
                <a:gd name="T53" fmla="*/ 2007136 h 5472"/>
                <a:gd name="T54" fmla="*/ 1948679 w 5856"/>
                <a:gd name="T55" fmla="*/ 3044347 h 5472"/>
                <a:gd name="T56" fmla="*/ 1984248 w 5856"/>
                <a:gd name="T57" fmla="*/ 3100206 h 5472"/>
                <a:gd name="T58" fmla="*/ 1942328 w 5856"/>
                <a:gd name="T59" fmla="*/ 2744736 h 5472"/>
                <a:gd name="T60" fmla="*/ 2132876 w 5856"/>
                <a:gd name="T61" fmla="*/ 3114171 h 5472"/>
                <a:gd name="T62" fmla="*/ 2483486 w 5856"/>
                <a:gd name="T63" fmla="*/ 1744342 h 5472"/>
                <a:gd name="T64" fmla="*/ 2336129 w 5856"/>
                <a:gd name="T65" fmla="*/ 1971589 h 5472"/>
                <a:gd name="T66" fmla="*/ 2107470 w 5856"/>
                <a:gd name="T67" fmla="*/ 1984284 h 5472"/>
                <a:gd name="T68" fmla="*/ 2536840 w 5856"/>
                <a:gd name="T69" fmla="*/ 1350786 h 5472"/>
                <a:gd name="T70" fmla="*/ 2451728 w 5856"/>
                <a:gd name="T71" fmla="*/ 1727838 h 5472"/>
                <a:gd name="T72" fmla="*/ 2022358 w 5856"/>
                <a:gd name="T73" fmla="*/ 2660947 h 5472"/>
                <a:gd name="T74" fmla="*/ 1906759 w 5856"/>
                <a:gd name="T75" fmla="*/ 2780283 h 5472"/>
                <a:gd name="T76" fmla="*/ 2087145 w 5856"/>
                <a:gd name="T77" fmla="*/ 2730772 h 5472"/>
                <a:gd name="T78" fmla="*/ 1878811 w 5856"/>
                <a:gd name="T79" fmla="*/ 2870420 h 5472"/>
                <a:gd name="T80" fmla="*/ 1669208 w 5856"/>
                <a:gd name="T81" fmla="*/ 3111632 h 5472"/>
                <a:gd name="T82" fmla="*/ 2046494 w 5856"/>
                <a:gd name="T83" fmla="*/ 2306747 h 5472"/>
                <a:gd name="T84" fmla="*/ 3226627 w 5856"/>
                <a:gd name="T85" fmla="*/ 603030 h 5472"/>
                <a:gd name="T86" fmla="*/ 2160824 w 5856"/>
                <a:gd name="T87" fmla="*/ 505275 h 5472"/>
                <a:gd name="T88" fmla="*/ 1448171 w 5856"/>
                <a:gd name="T89" fmla="*/ 275489 h 5472"/>
                <a:gd name="T90" fmla="*/ 899390 w 5856"/>
                <a:gd name="T91" fmla="*/ 483693 h 5472"/>
                <a:gd name="T92" fmla="*/ 736789 w 5856"/>
                <a:gd name="T93" fmla="*/ 700784 h 5472"/>
                <a:gd name="T94" fmla="*/ 137195 w 5856"/>
                <a:gd name="T95" fmla="*/ 684280 h 5472"/>
                <a:gd name="T96" fmla="*/ 415396 w 5856"/>
                <a:gd name="T97" fmla="*/ 2273739 h 5472"/>
                <a:gd name="T98" fmla="*/ 814279 w 5856"/>
                <a:gd name="T99" fmla="*/ 2748545 h 5472"/>
                <a:gd name="T100" fmla="*/ 1185214 w 5856"/>
                <a:gd name="T101" fmla="*/ 2338485 h 5472"/>
                <a:gd name="T102" fmla="*/ 1393547 w 5856"/>
                <a:gd name="T103" fmla="*/ 2695225 h 5472"/>
                <a:gd name="T104" fmla="*/ 1451982 w 5856"/>
                <a:gd name="T105" fmla="*/ 2856456 h 5472"/>
                <a:gd name="T106" fmla="*/ 1629828 w 5856"/>
                <a:gd name="T107" fmla="*/ 2740928 h 5472"/>
                <a:gd name="T108" fmla="*/ 1744157 w 5856"/>
                <a:gd name="T109" fmla="*/ 2391805 h 5472"/>
                <a:gd name="T110" fmla="*/ 1933435 w 5856"/>
                <a:gd name="T111" fmla="*/ 2254696 h 5472"/>
                <a:gd name="T112" fmla="*/ 1986789 w 5856"/>
                <a:gd name="T113" fmla="*/ 2059187 h 5472"/>
                <a:gd name="T114" fmla="*/ 1905488 w 5856"/>
                <a:gd name="T115" fmla="*/ 1812897 h 5472"/>
                <a:gd name="T116" fmla="*/ 2103659 w 5856"/>
                <a:gd name="T117" fmla="*/ 1858600 h 5472"/>
                <a:gd name="T118" fmla="*/ 2129066 w 5856"/>
                <a:gd name="T119" fmla="*/ 1809089 h 5472"/>
                <a:gd name="T120" fmla="*/ 2413618 w 5856"/>
                <a:gd name="T121" fmla="*/ 1277153 h 5472"/>
                <a:gd name="T122" fmla="*/ 3003049 w 5856"/>
                <a:gd name="T123" fmla="*/ 983890 h 5472"/>
                <a:gd name="T124" fmla="*/ 3079269 w 5856"/>
                <a:gd name="T125" fmla="*/ 1027054 h 547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856"/>
                <a:gd name="T190" fmla="*/ 0 h 5472"/>
                <a:gd name="T191" fmla="*/ 5856 w 5856"/>
                <a:gd name="T192" fmla="*/ 5472 h 547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856" h="5472">
                  <a:moveTo>
                    <a:pt x="1912" y="64"/>
                  </a:moveTo>
                  <a:lnTo>
                    <a:pt x="1912" y="64"/>
                  </a:lnTo>
                  <a:lnTo>
                    <a:pt x="1910" y="60"/>
                  </a:lnTo>
                  <a:lnTo>
                    <a:pt x="1902" y="58"/>
                  </a:lnTo>
                  <a:lnTo>
                    <a:pt x="1882" y="54"/>
                  </a:lnTo>
                  <a:lnTo>
                    <a:pt x="1862" y="54"/>
                  </a:lnTo>
                  <a:lnTo>
                    <a:pt x="1854" y="56"/>
                  </a:lnTo>
                  <a:lnTo>
                    <a:pt x="1850" y="60"/>
                  </a:lnTo>
                  <a:lnTo>
                    <a:pt x="1850" y="62"/>
                  </a:lnTo>
                  <a:lnTo>
                    <a:pt x="1852" y="64"/>
                  </a:lnTo>
                  <a:lnTo>
                    <a:pt x="1858" y="68"/>
                  </a:lnTo>
                  <a:lnTo>
                    <a:pt x="1868" y="70"/>
                  </a:lnTo>
                  <a:lnTo>
                    <a:pt x="1880" y="70"/>
                  </a:lnTo>
                  <a:lnTo>
                    <a:pt x="1902" y="68"/>
                  </a:lnTo>
                  <a:lnTo>
                    <a:pt x="1908" y="66"/>
                  </a:lnTo>
                  <a:lnTo>
                    <a:pt x="1912" y="64"/>
                  </a:lnTo>
                  <a:close/>
                  <a:moveTo>
                    <a:pt x="1078" y="706"/>
                  </a:moveTo>
                  <a:lnTo>
                    <a:pt x="1078" y="706"/>
                  </a:lnTo>
                  <a:lnTo>
                    <a:pt x="1094" y="702"/>
                  </a:lnTo>
                  <a:lnTo>
                    <a:pt x="1100" y="700"/>
                  </a:lnTo>
                  <a:lnTo>
                    <a:pt x="1104" y="698"/>
                  </a:lnTo>
                  <a:lnTo>
                    <a:pt x="1104" y="694"/>
                  </a:lnTo>
                  <a:lnTo>
                    <a:pt x="1104" y="690"/>
                  </a:lnTo>
                  <a:lnTo>
                    <a:pt x="1102" y="684"/>
                  </a:lnTo>
                  <a:lnTo>
                    <a:pt x="1094" y="678"/>
                  </a:lnTo>
                  <a:lnTo>
                    <a:pt x="1082" y="674"/>
                  </a:lnTo>
                  <a:lnTo>
                    <a:pt x="1070" y="674"/>
                  </a:lnTo>
                  <a:lnTo>
                    <a:pt x="1058" y="676"/>
                  </a:lnTo>
                  <a:lnTo>
                    <a:pt x="1048" y="682"/>
                  </a:lnTo>
                  <a:lnTo>
                    <a:pt x="1040" y="688"/>
                  </a:lnTo>
                  <a:lnTo>
                    <a:pt x="1036" y="694"/>
                  </a:lnTo>
                  <a:lnTo>
                    <a:pt x="1036" y="700"/>
                  </a:lnTo>
                  <a:lnTo>
                    <a:pt x="1040" y="704"/>
                  </a:lnTo>
                  <a:lnTo>
                    <a:pt x="1048" y="708"/>
                  </a:lnTo>
                  <a:lnTo>
                    <a:pt x="1060" y="708"/>
                  </a:lnTo>
                  <a:lnTo>
                    <a:pt x="1078" y="706"/>
                  </a:lnTo>
                  <a:close/>
                  <a:moveTo>
                    <a:pt x="1928" y="154"/>
                  </a:moveTo>
                  <a:lnTo>
                    <a:pt x="1928" y="154"/>
                  </a:lnTo>
                  <a:lnTo>
                    <a:pt x="1914" y="152"/>
                  </a:lnTo>
                  <a:lnTo>
                    <a:pt x="1902" y="154"/>
                  </a:lnTo>
                  <a:lnTo>
                    <a:pt x="1894" y="156"/>
                  </a:lnTo>
                  <a:lnTo>
                    <a:pt x="1890" y="160"/>
                  </a:lnTo>
                  <a:lnTo>
                    <a:pt x="1890" y="164"/>
                  </a:lnTo>
                  <a:lnTo>
                    <a:pt x="1894" y="168"/>
                  </a:lnTo>
                  <a:lnTo>
                    <a:pt x="1900" y="172"/>
                  </a:lnTo>
                  <a:lnTo>
                    <a:pt x="1910" y="176"/>
                  </a:lnTo>
                  <a:lnTo>
                    <a:pt x="1920" y="178"/>
                  </a:lnTo>
                  <a:lnTo>
                    <a:pt x="1926" y="180"/>
                  </a:lnTo>
                  <a:lnTo>
                    <a:pt x="1932" y="186"/>
                  </a:lnTo>
                  <a:lnTo>
                    <a:pt x="1934" y="188"/>
                  </a:lnTo>
                  <a:lnTo>
                    <a:pt x="1938" y="190"/>
                  </a:lnTo>
                  <a:lnTo>
                    <a:pt x="1956" y="188"/>
                  </a:lnTo>
                  <a:lnTo>
                    <a:pt x="1982" y="180"/>
                  </a:lnTo>
                  <a:lnTo>
                    <a:pt x="1996" y="174"/>
                  </a:lnTo>
                  <a:lnTo>
                    <a:pt x="2000" y="172"/>
                  </a:lnTo>
                  <a:lnTo>
                    <a:pt x="2000" y="170"/>
                  </a:lnTo>
                  <a:lnTo>
                    <a:pt x="1998" y="168"/>
                  </a:lnTo>
                  <a:lnTo>
                    <a:pt x="1994" y="166"/>
                  </a:lnTo>
                  <a:lnTo>
                    <a:pt x="1982" y="162"/>
                  </a:lnTo>
                  <a:lnTo>
                    <a:pt x="1964" y="158"/>
                  </a:lnTo>
                  <a:lnTo>
                    <a:pt x="1928" y="154"/>
                  </a:lnTo>
                  <a:close/>
                  <a:moveTo>
                    <a:pt x="526" y="138"/>
                  </a:moveTo>
                  <a:lnTo>
                    <a:pt x="526" y="138"/>
                  </a:lnTo>
                  <a:lnTo>
                    <a:pt x="532" y="144"/>
                  </a:lnTo>
                  <a:lnTo>
                    <a:pt x="538" y="148"/>
                  </a:lnTo>
                  <a:lnTo>
                    <a:pt x="552" y="152"/>
                  </a:lnTo>
                  <a:lnTo>
                    <a:pt x="558" y="154"/>
                  </a:lnTo>
                  <a:lnTo>
                    <a:pt x="562" y="152"/>
                  </a:lnTo>
                  <a:lnTo>
                    <a:pt x="564" y="150"/>
                  </a:lnTo>
                  <a:lnTo>
                    <a:pt x="564" y="146"/>
                  </a:lnTo>
                  <a:lnTo>
                    <a:pt x="564" y="142"/>
                  </a:lnTo>
                  <a:lnTo>
                    <a:pt x="568" y="140"/>
                  </a:lnTo>
                  <a:lnTo>
                    <a:pt x="572" y="136"/>
                  </a:lnTo>
                  <a:lnTo>
                    <a:pt x="582" y="136"/>
                  </a:lnTo>
                  <a:lnTo>
                    <a:pt x="600" y="134"/>
                  </a:lnTo>
                  <a:lnTo>
                    <a:pt x="604" y="132"/>
                  </a:lnTo>
                  <a:lnTo>
                    <a:pt x="606" y="130"/>
                  </a:lnTo>
                  <a:lnTo>
                    <a:pt x="604" y="128"/>
                  </a:lnTo>
                  <a:lnTo>
                    <a:pt x="598" y="126"/>
                  </a:lnTo>
                  <a:lnTo>
                    <a:pt x="580" y="122"/>
                  </a:lnTo>
                  <a:lnTo>
                    <a:pt x="556" y="120"/>
                  </a:lnTo>
                  <a:lnTo>
                    <a:pt x="534" y="122"/>
                  </a:lnTo>
                  <a:lnTo>
                    <a:pt x="526" y="124"/>
                  </a:lnTo>
                  <a:lnTo>
                    <a:pt x="522" y="126"/>
                  </a:lnTo>
                  <a:lnTo>
                    <a:pt x="522" y="132"/>
                  </a:lnTo>
                  <a:lnTo>
                    <a:pt x="526" y="138"/>
                  </a:lnTo>
                  <a:close/>
                  <a:moveTo>
                    <a:pt x="658" y="948"/>
                  </a:moveTo>
                  <a:lnTo>
                    <a:pt x="658" y="948"/>
                  </a:lnTo>
                  <a:lnTo>
                    <a:pt x="658" y="944"/>
                  </a:lnTo>
                  <a:lnTo>
                    <a:pt x="656" y="942"/>
                  </a:lnTo>
                  <a:lnTo>
                    <a:pt x="644" y="936"/>
                  </a:lnTo>
                  <a:lnTo>
                    <a:pt x="628" y="926"/>
                  </a:lnTo>
                  <a:lnTo>
                    <a:pt x="620" y="920"/>
                  </a:lnTo>
                  <a:lnTo>
                    <a:pt x="612" y="912"/>
                  </a:lnTo>
                  <a:lnTo>
                    <a:pt x="602" y="904"/>
                  </a:lnTo>
                  <a:lnTo>
                    <a:pt x="594" y="904"/>
                  </a:lnTo>
                  <a:lnTo>
                    <a:pt x="588" y="906"/>
                  </a:lnTo>
                  <a:lnTo>
                    <a:pt x="582" y="908"/>
                  </a:lnTo>
                  <a:lnTo>
                    <a:pt x="580" y="910"/>
                  </a:lnTo>
                  <a:lnTo>
                    <a:pt x="580" y="912"/>
                  </a:lnTo>
                  <a:lnTo>
                    <a:pt x="582" y="916"/>
                  </a:lnTo>
                  <a:lnTo>
                    <a:pt x="584" y="920"/>
                  </a:lnTo>
                  <a:lnTo>
                    <a:pt x="582" y="920"/>
                  </a:lnTo>
                  <a:lnTo>
                    <a:pt x="578" y="918"/>
                  </a:lnTo>
                  <a:lnTo>
                    <a:pt x="576" y="918"/>
                  </a:lnTo>
                  <a:lnTo>
                    <a:pt x="574" y="920"/>
                  </a:lnTo>
                  <a:lnTo>
                    <a:pt x="576" y="924"/>
                  </a:lnTo>
                  <a:lnTo>
                    <a:pt x="580" y="930"/>
                  </a:lnTo>
                  <a:lnTo>
                    <a:pt x="588" y="940"/>
                  </a:lnTo>
                  <a:lnTo>
                    <a:pt x="594" y="944"/>
                  </a:lnTo>
                  <a:lnTo>
                    <a:pt x="596" y="946"/>
                  </a:lnTo>
                  <a:lnTo>
                    <a:pt x="600" y="944"/>
                  </a:lnTo>
                  <a:lnTo>
                    <a:pt x="600" y="942"/>
                  </a:lnTo>
                  <a:lnTo>
                    <a:pt x="604" y="942"/>
                  </a:lnTo>
                  <a:lnTo>
                    <a:pt x="610" y="942"/>
                  </a:lnTo>
                  <a:lnTo>
                    <a:pt x="618" y="946"/>
                  </a:lnTo>
                  <a:lnTo>
                    <a:pt x="620" y="948"/>
                  </a:lnTo>
                  <a:lnTo>
                    <a:pt x="620" y="952"/>
                  </a:lnTo>
                  <a:lnTo>
                    <a:pt x="620" y="956"/>
                  </a:lnTo>
                  <a:lnTo>
                    <a:pt x="624" y="958"/>
                  </a:lnTo>
                  <a:lnTo>
                    <a:pt x="638" y="956"/>
                  </a:lnTo>
                  <a:lnTo>
                    <a:pt x="652" y="954"/>
                  </a:lnTo>
                  <a:lnTo>
                    <a:pt x="656" y="950"/>
                  </a:lnTo>
                  <a:lnTo>
                    <a:pt x="658" y="948"/>
                  </a:lnTo>
                  <a:close/>
                  <a:moveTo>
                    <a:pt x="768" y="460"/>
                  </a:moveTo>
                  <a:lnTo>
                    <a:pt x="768" y="460"/>
                  </a:lnTo>
                  <a:lnTo>
                    <a:pt x="752" y="466"/>
                  </a:lnTo>
                  <a:lnTo>
                    <a:pt x="742" y="468"/>
                  </a:lnTo>
                  <a:lnTo>
                    <a:pt x="736" y="468"/>
                  </a:lnTo>
                  <a:lnTo>
                    <a:pt x="732" y="466"/>
                  </a:lnTo>
                  <a:lnTo>
                    <a:pt x="728" y="462"/>
                  </a:lnTo>
                  <a:lnTo>
                    <a:pt x="722" y="460"/>
                  </a:lnTo>
                  <a:lnTo>
                    <a:pt x="712" y="458"/>
                  </a:lnTo>
                  <a:lnTo>
                    <a:pt x="698" y="460"/>
                  </a:lnTo>
                  <a:lnTo>
                    <a:pt x="682" y="462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4" y="474"/>
                  </a:lnTo>
                  <a:lnTo>
                    <a:pt x="674" y="476"/>
                  </a:lnTo>
                  <a:lnTo>
                    <a:pt x="672" y="478"/>
                  </a:lnTo>
                  <a:lnTo>
                    <a:pt x="664" y="476"/>
                  </a:lnTo>
                  <a:lnTo>
                    <a:pt x="652" y="478"/>
                  </a:lnTo>
                  <a:lnTo>
                    <a:pt x="636" y="480"/>
                  </a:lnTo>
                  <a:lnTo>
                    <a:pt x="620" y="484"/>
                  </a:lnTo>
                  <a:lnTo>
                    <a:pt x="602" y="492"/>
                  </a:lnTo>
                  <a:lnTo>
                    <a:pt x="584" y="500"/>
                  </a:lnTo>
                  <a:lnTo>
                    <a:pt x="568" y="508"/>
                  </a:lnTo>
                  <a:lnTo>
                    <a:pt x="554" y="518"/>
                  </a:lnTo>
                  <a:lnTo>
                    <a:pt x="544" y="528"/>
                  </a:lnTo>
                  <a:lnTo>
                    <a:pt x="538" y="536"/>
                  </a:lnTo>
                  <a:lnTo>
                    <a:pt x="532" y="538"/>
                  </a:lnTo>
                  <a:lnTo>
                    <a:pt x="528" y="538"/>
                  </a:lnTo>
                  <a:lnTo>
                    <a:pt x="526" y="538"/>
                  </a:lnTo>
                  <a:lnTo>
                    <a:pt x="524" y="536"/>
                  </a:lnTo>
                  <a:lnTo>
                    <a:pt x="520" y="534"/>
                  </a:lnTo>
                  <a:lnTo>
                    <a:pt x="514" y="536"/>
                  </a:lnTo>
                  <a:lnTo>
                    <a:pt x="506" y="542"/>
                  </a:lnTo>
                  <a:lnTo>
                    <a:pt x="498" y="548"/>
                  </a:lnTo>
                  <a:lnTo>
                    <a:pt x="494" y="550"/>
                  </a:lnTo>
                  <a:lnTo>
                    <a:pt x="490" y="548"/>
                  </a:lnTo>
                  <a:lnTo>
                    <a:pt x="488" y="546"/>
                  </a:lnTo>
                  <a:lnTo>
                    <a:pt x="488" y="544"/>
                  </a:lnTo>
                  <a:lnTo>
                    <a:pt x="484" y="542"/>
                  </a:lnTo>
                  <a:lnTo>
                    <a:pt x="480" y="542"/>
                  </a:lnTo>
                  <a:lnTo>
                    <a:pt x="474" y="546"/>
                  </a:lnTo>
                  <a:lnTo>
                    <a:pt x="470" y="550"/>
                  </a:lnTo>
                  <a:lnTo>
                    <a:pt x="468" y="554"/>
                  </a:lnTo>
                  <a:lnTo>
                    <a:pt x="470" y="558"/>
                  </a:lnTo>
                  <a:lnTo>
                    <a:pt x="474" y="560"/>
                  </a:lnTo>
                  <a:lnTo>
                    <a:pt x="480" y="564"/>
                  </a:lnTo>
                  <a:lnTo>
                    <a:pt x="480" y="568"/>
                  </a:lnTo>
                  <a:lnTo>
                    <a:pt x="476" y="570"/>
                  </a:lnTo>
                  <a:lnTo>
                    <a:pt x="472" y="572"/>
                  </a:lnTo>
                  <a:lnTo>
                    <a:pt x="470" y="576"/>
                  </a:lnTo>
                  <a:lnTo>
                    <a:pt x="472" y="578"/>
                  </a:lnTo>
                  <a:lnTo>
                    <a:pt x="476" y="580"/>
                  </a:lnTo>
                  <a:lnTo>
                    <a:pt x="478" y="582"/>
                  </a:lnTo>
                  <a:lnTo>
                    <a:pt x="478" y="584"/>
                  </a:lnTo>
                  <a:lnTo>
                    <a:pt x="476" y="586"/>
                  </a:lnTo>
                  <a:lnTo>
                    <a:pt x="468" y="586"/>
                  </a:lnTo>
                  <a:lnTo>
                    <a:pt x="460" y="588"/>
                  </a:lnTo>
                  <a:lnTo>
                    <a:pt x="454" y="594"/>
                  </a:lnTo>
                  <a:lnTo>
                    <a:pt x="450" y="600"/>
                  </a:lnTo>
                  <a:lnTo>
                    <a:pt x="446" y="606"/>
                  </a:lnTo>
                  <a:lnTo>
                    <a:pt x="442" y="614"/>
                  </a:lnTo>
                  <a:lnTo>
                    <a:pt x="436" y="622"/>
                  </a:lnTo>
                  <a:lnTo>
                    <a:pt x="426" y="630"/>
                  </a:lnTo>
                  <a:lnTo>
                    <a:pt x="414" y="636"/>
                  </a:lnTo>
                  <a:lnTo>
                    <a:pt x="390" y="648"/>
                  </a:lnTo>
                  <a:lnTo>
                    <a:pt x="384" y="654"/>
                  </a:lnTo>
                  <a:lnTo>
                    <a:pt x="380" y="658"/>
                  </a:lnTo>
                  <a:lnTo>
                    <a:pt x="380" y="662"/>
                  </a:lnTo>
                  <a:lnTo>
                    <a:pt x="382" y="666"/>
                  </a:lnTo>
                  <a:lnTo>
                    <a:pt x="390" y="666"/>
                  </a:lnTo>
                  <a:lnTo>
                    <a:pt x="400" y="666"/>
                  </a:lnTo>
                  <a:lnTo>
                    <a:pt x="408" y="668"/>
                  </a:lnTo>
                  <a:lnTo>
                    <a:pt x="410" y="670"/>
                  </a:lnTo>
                  <a:lnTo>
                    <a:pt x="408" y="674"/>
                  </a:lnTo>
                  <a:lnTo>
                    <a:pt x="406" y="678"/>
                  </a:lnTo>
                  <a:lnTo>
                    <a:pt x="402" y="680"/>
                  </a:lnTo>
                  <a:lnTo>
                    <a:pt x="402" y="684"/>
                  </a:lnTo>
                  <a:lnTo>
                    <a:pt x="406" y="684"/>
                  </a:lnTo>
                  <a:lnTo>
                    <a:pt x="416" y="682"/>
                  </a:lnTo>
                  <a:lnTo>
                    <a:pt x="438" y="676"/>
                  </a:lnTo>
                  <a:lnTo>
                    <a:pt x="446" y="676"/>
                  </a:lnTo>
                  <a:lnTo>
                    <a:pt x="454" y="676"/>
                  </a:lnTo>
                  <a:lnTo>
                    <a:pt x="460" y="678"/>
                  </a:lnTo>
                  <a:lnTo>
                    <a:pt x="466" y="682"/>
                  </a:lnTo>
                  <a:lnTo>
                    <a:pt x="486" y="692"/>
                  </a:lnTo>
                  <a:lnTo>
                    <a:pt x="496" y="696"/>
                  </a:lnTo>
                  <a:lnTo>
                    <a:pt x="508" y="694"/>
                  </a:lnTo>
                  <a:lnTo>
                    <a:pt x="514" y="692"/>
                  </a:lnTo>
                  <a:lnTo>
                    <a:pt x="518" y="690"/>
                  </a:lnTo>
                  <a:lnTo>
                    <a:pt x="522" y="686"/>
                  </a:lnTo>
                  <a:lnTo>
                    <a:pt x="524" y="680"/>
                  </a:lnTo>
                  <a:lnTo>
                    <a:pt x="526" y="674"/>
                  </a:lnTo>
                  <a:lnTo>
                    <a:pt x="528" y="672"/>
                  </a:lnTo>
                  <a:lnTo>
                    <a:pt x="538" y="670"/>
                  </a:lnTo>
                  <a:lnTo>
                    <a:pt x="542" y="668"/>
                  </a:lnTo>
                  <a:lnTo>
                    <a:pt x="546" y="664"/>
                  </a:lnTo>
                  <a:lnTo>
                    <a:pt x="550" y="660"/>
                  </a:lnTo>
                  <a:lnTo>
                    <a:pt x="554" y="650"/>
                  </a:lnTo>
                  <a:lnTo>
                    <a:pt x="558" y="640"/>
                  </a:lnTo>
                  <a:lnTo>
                    <a:pt x="562" y="634"/>
                  </a:lnTo>
                  <a:lnTo>
                    <a:pt x="566" y="630"/>
                  </a:lnTo>
                  <a:lnTo>
                    <a:pt x="572" y="628"/>
                  </a:lnTo>
                  <a:lnTo>
                    <a:pt x="580" y="624"/>
                  </a:lnTo>
                  <a:lnTo>
                    <a:pt x="584" y="622"/>
                  </a:lnTo>
                  <a:lnTo>
                    <a:pt x="586" y="616"/>
                  </a:lnTo>
                  <a:lnTo>
                    <a:pt x="588" y="606"/>
                  </a:lnTo>
                  <a:lnTo>
                    <a:pt x="590" y="602"/>
                  </a:lnTo>
                  <a:lnTo>
                    <a:pt x="594" y="600"/>
                  </a:lnTo>
                  <a:lnTo>
                    <a:pt x="610" y="594"/>
                  </a:lnTo>
                  <a:lnTo>
                    <a:pt x="638" y="584"/>
                  </a:lnTo>
                  <a:lnTo>
                    <a:pt x="652" y="578"/>
                  </a:lnTo>
                  <a:lnTo>
                    <a:pt x="658" y="572"/>
                  </a:lnTo>
                  <a:lnTo>
                    <a:pt x="662" y="568"/>
                  </a:lnTo>
                  <a:lnTo>
                    <a:pt x="664" y="564"/>
                  </a:lnTo>
                  <a:lnTo>
                    <a:pt x="668" y="558"/>
                  </a:lnTo>
                  <a:lnTo>
                    <a:pt x="674" y="552"/>
                  </a:lnTo>
                  <a:lnTo>
                    <a:pt x="688" y="544"/>
                  </a:lnTo>
                  <a:lnTo>
                    <a:pt x="712" y="534"/>
                  </a:lnTo>
                  <a:lnTo>
                    <a:pt x="744" y="522"/>
                  </a:lnTo>
                  <a:lnTo>
                    <a:pt x="778" y="512"/>
                  </a:lnTo>
                  <a:lnTo>
                    <a:pt x="854" y="492"/>
                  </a:lnTo>
                  <a:lnTo>
                    <a:pt x="924" y="474"/>
                  </a:lnTo>
                  <a:lnTo>
                    <a:pt x="956" y="464"/>
                  </a:lnTo>
                  <a:lnTo>
                    <a:pt x="980" y="454"/>
                  </a:lnTo>
                  <a:lnTo>
                    <a:pt x="990" y="448"/>
                  </a:lnTo>
                  <a:lnTo>
                    <a:pt x="998" y="444"/>
                  </a:lnTo>
                  <a:lnTo>
                    <a:pt x="1002" y="438"/>
                  </a:lnTo>
                  <a:lnTo>
                    <a:pt x="1002" y="432"/>
                  </a:lnTo>
                  <a:lnTo>
                    <a:pt x="1002" y="428"/>
                  </a:lnTo>
                  <a:lnTo>
                    <a:pt x="1000" y="424"/>
                  </a:lnTo>
                  <a:lnTo>
                    <a:pt x="996" y="420"/>
                  </a:lnTo>
                  <a:lnTo>
                    <a:pt x="990" y="416"/>
                  </a:lnTo>
                  <a:lnTo>
                    <a:pt x="974" y="410"/>
                  </a:lnTo>
                  <a:lnTo>
                    <a:pt x="954" y="406"/>
                  </a:lnTo>
                  <a:lnTo>
                    <a:pt x="932" y="408"/>
                  </a:lnTo>
                  <a:lnTo>
                    <a:pt x="908" y="412"/>
                  </a:lnTo>
                  <a:lnTo>
                    <a:pt x="878" y="422"/>
                  </a:lnTo>
                  <a:lnTo>
                    <a:pt x="874" y="426"/>
                  </a:lnTo>
                  <a:lnTo>
                    <a:pt x="870" y="428"/>
                  </a:lnTo>
                  <a:lnTo>
                    <a:pt x="868" y="430"/>
                  </a:lnTo>
                  <a:lnTo>
                    <a:pt x="864" y="434"/>
                  </a:lnTo>
                  <a:lnTo>
                    <a:pt x="856" y="438"/>
                  </a:lnTo>
                  <a:lnTo>
                    <a:pt x="842" y="444"/>
                  </a:lnTo>
                  <a:lnTo>
                    <a:pt x="818" y="450"/>
                  </a:lnTo>
                  <a:lnTo>
                    <a:pt x="808" y="450"/>
                  </a:lnTo>
                  <a:lnTo>
                    <a:pt x="798" y="452"/>
                  </a:lnTo>
                  <a:lnTo>
                    <a:pt x="768" y="460"/>
                  </a:lnTo>
                  <a:close/>
                  <a:moveTo>
                    <a:pt x="484" y="70"/>
                  </a:moveTo>
                  <a:lnTo>
                    <a:pt x="484" y="70"/>
                  </a:lnTo>
                  <a:lnTo>
                    <a:pt x="482" y="70"/>
                  </a:lnTo>
                  <a:lnTo>
                    <a:pt x="484" y="70"/>
                  </a:lnTo>
                  <a:lnTo>
                    <a:pt x="490" y="72"/>
                  </a:lnTo>
                  <a:lnTo>
                    <a:pt x="500" y="74"/>
                  </a:lnTo>
                  <a:lnTo>
                    <a:pt x="510" y="78"/>
                  </a:lnTo>
                  <a:lnTo>
                    <a:pt x="528" y="86"/>
                  </a:lnTo>
                  <a:lnTo>
                    <a:pt x="538" y="86"/>
                  </a:lnTo>
                  <a:lnTo>
                    <a:pt x="554" y="86"/>
                  </a:lnTo>
                  <a:lnTo>
                    <a:pt x="568" y="86"/>
                  </a:lnTo>
                  <a:lnTo>
                    <a:pt x="568" y="84"/>
                  </a:lnTo>
                  <a:lnTo>
                    <a:pt x="566" y="82"/>
                  </a:lnTo>
                  <a:lnTo>
                    <a:pt x="544" y="76"/>
                  </a:lnTo>
                  <a:lnTo>
                    <a:pt x="530" y="72"/>
                  </a:lnTo>
                  <a:lnTo>
                    <a:pt x="512" y="70"/>
                  </a:lnTo>
                  <a:lnTo>
                    <a:pt x="496" y="68"/>
                  </a:lnTo>
                  <a:lnTo>
                    <a:pt x="484" y="70"/>
                  </a:lnTo>
                  <a:close/>
                  <a:moveTo>
                    <a:pt x="542" y="114"/>
                  </a:moveTo>
                  <a:lnTo>
                    <a:pt x="542" y="114"/>
                  </a:lnTo>
                  <a:lnTo>
                    <a:pt x="554" y="116"/>
                  </a:lnTo>
                  <a:lnTo>
                    <a:pt x="558" y="114"/>
                  </a:lnTo>
                  <a:lnTo>
                    <a:pt x="560" y="112"/>
                  </a:lnTo>
                  <a:lnTo>
                    <a:pt x="560" y="110"/>
                  </a:lnTo>
                  <a:lnTo>
                    <a:pt x="560" y="108"/>
                  </a:lnTo>
                  <a:lnTo>
                    <a:pt x="554" y="106"/>
                  </a:lnTo>
                  <a:lnTo>
                    <a:pt x="542" y="106"/>
                  </a:lnTo>
                  <a:lnTo>
                    <a:pt x="532" y="108"/>
                  </a:lnTo>
                  <a:lnTo>
                    <a:pt x="530" y="110"/>
                  </a:lnTo>
                  <a:lnTo>
                    <a:pt x="532" y="112"/>
                  </a:lnTo>
                  <a:lnTo>
                    <a:pt x="534" y="114"/>
                  </a:lnTo>
                  <a:lnTo>
                    <a:pt x="542" y="114"/>
                  </a:lnTo>
                  <a:close/>
                  <a:moveTo>
                    <a:pt x="590" y="96"/>
                  </a:moveTo>
                  <a:lnTo>
                    <a:pt x="590" y="96"/>
                  </a:lnTo>
                  <a:lnTo>
                    <a:pt x="596" y="94"/>
                  </a:lnTo>
                  <a:lnTo>
                    <a:pt x="598" y="92"/>
                  </a:lnTo>
                  <a:lnTo>
                    <a:pt x="598" y="90"/>
                  </a:lnTo>
                  <a:lnTo>
                    <a:pt x="596" y="88"/>
                  </a:lnTo>
                  <a:lnTo>
                    <a:pt x="592" y="86"/>
                  </a:lnTo>
                  <a:lnTo>
                    <a:pt x="584" y="86"/>
                  </a:lnTo>
                  <a:lnTo>
                    <a:pt x="574" y="88"/>
                  </a:lnTo>
                  <a:lnTo>
                    <a:pt x="562" y="90"/>
                  </a:lnTo>
                  <a:lnTo>
                    <a:pt x="556" y="92"/>
                  </a:lnTo>
                  <a:lnTo>
                    <a:pt x="556" y="94"/>
                  </a:lnTo>
                  <a:lnTo>
                    <a:pt x="560" y="96"/>
                  </a:lnTo>
                  <a:lnTo>
                    <a:pt x="576" y="96"/>
                  </a:lnTo>
                  <a:lnTo>
                    <a:pt x="590" y="96"/>
                  </a:lnTo>
                  <a:close/>
                  <a:moveTo>
                    <a:pt x="554" y="70"/>
                  </a:moveTo>
                  <a:lnTo>
                    <a:pt x="554" y="70"/>
                  </a:lnTo>
                  <a:lnTo>
                    <a:pt x="554" y="72"/>
                  </a:lnTo>
                  <a:lnTo>
                    <a:pt x="554" y="74"/>
                  </a:lnTo>
                  <a:lnTo>
                    <a:pt x="562" y="78"/>
                  </a:lnTo>
                  <a:lnTo>
                    <a:pt x="572" y="80"/>
                  </a:lnTo>
                  <a:lnTo>
                    <a:pt x="582" y="80"/>
                  </a:lnTo>
                  <a:lnTo>
                    <a:pt x="584" y="78"/>
                  </a:lnTo>
                  <a:lnTo>
                    <a:pt x="584" y="76"/>
                  </a:lnTo>
                  <a:lnTo>
                    <a:pt x="576" y="72"/>
                  </a:lnTo>
                  <a:lnTo>
                    <a:pt x="564" y="68"/>
                  </a:lnTo>
                  <a:lnTo>
                    <a:pt x="558" y="68"/>
                  </a:lnTo>
                  <a:lnTo>
                    <a:pt x="554" y="70"/>
                  </a:lnTo>
                  <a:close/>
                  <a:moveTo>
                    <a:pt x="1962" y="108"/>
                  </a:moveTo>
                  <a:lnTo>
                    <a:pt x="1962" y="108"/>
                  </a:lnTo>
                  <a:lnTo>
                    <a:pt x="1950" y="114"/>
                  </a:lnTo>
                  <a:lnTo>
                    <a:pt x="1938" y="120"/>
                  </a:lnTo>
                  <a:lnTo>
                    <a:pt x="1916" y="128"/>
                  </a:lnTo>
                  <a:lnTo>
                    <a:pt x="1908" y="132"/>
                  </a:lnTo>
                  <a:lnTo>
                    <a:pt x="1906" y="134"/>
                  </a:lnTo>
                  <a:lnTo>
                    <a:pt x="1908" y="136"/>
                  </a:lnTo>
                  <a:lnTo>
                    <a:pt x="1918" y="138"/>
                  </a:lnTo>
                  <a:lnTo>
                    <a:pt x="1930" y="138"/>
                  </a:lnTo>
                  <a:lnTo>
                    <a:pt x="1938" y="142"/>
                  </a:lnTo>
                  <a:lnTo>
                    <a:pt x="1952" y="146"/>
                  </a:lnTo>
                  <a:lnTo>
                    <a:pt x="1968" y="154"/>
                  </a:lnTo>
                  <a:lnTo>
                    <a:pt x="1980" y="156"/>
                  </a:lnTo>
                  <a:lnTo>
                    <a:pt x="1994" y="158"/>
                  </a:lnTo>
                  <a:lnTo>
                    <a:pt x="2010" y="158"/>
                  </a:lnTo>
                  <a:lnTo>
                    <a:pt x="2016" y="158"/>
                  </a:lnTo>
                  <a:lnTo>
                    <a:pt x="2020" y="156"/>
                  </a:lnTo>
                  <a:lnTo>
                    <a:pt x="2022" y="152"/>
                  </a:lnTo>
                  <a:lnTo>
                    <a:pt x="2024" y="150"/>
                  </a:lnTo>
                  <a:lnTo>
                    <a:pt x="2028" y="146"/>
                  </a:lnTo>
                  <a:lnTo>
                    <a:pt x="2040" y="142"/>
                  </a:lnTo>
                  <a:lnTo>
                    <a:pt x="2058" y="140"/>
                  </a:lnTo>
                  <a:lnTo>
                    <a:pt x="2100" y="140"/>
                  </a:lnTo>
                  <a:lnTo>
                    <a:pt x="2130" y="140"/>
                  </a:lnTo>
                  <a:lnTo>
                    <a:pt x="2138" y="138"/>
                  </a:lnTo>
                  <a:lnTo>
                    <a:pt x="2142" y="136"/>
                  </a:lnTo>
                  <a:lnTo>
                    <a:pt x="2142" y="130"/>
                  </a:lnTo>
                  <a:lnTo>
                    <a:pt x="2136" y="122"/>
                  </a:lnTo>
                  <a:lnTo>
                    <a:pt x="2132" y="114"/>
                  </a:lnTo>
                  <a:lnTo>
                    <a:pt x="2132" y="112"/>
                  </a:lnTo>
                  <a:lnTo>
                    <a:pt x="2134" y="110"/>
                  </a:lnTo>
                  <a:lnTo>
                    <a:pt x="2140" y="108"/>
                  </a:lnTo>
                  <a:lnTo>
                    <a:pt x="2146" y="106"/>
                  </a:lnTo>
                  <a:lnTo>
                    <a:pt x="2162" y="104"/>
                  </a:lnTo>
                  <a:lnTo>
                    <a:pt x="2164" y="102"/>
                  </a:lnTo>
                  <a:lnTo>
                    <a:pt x="2166" y="100"/>
                  </a:lnTo>
                  <a:lnTo>
                    <a:pt x="2164" y="96"/>
                  </a:lnTo>
                  <a:lnTo>
                    <a:pt x="2160" y="92"/>
                  </a:lnTo>
                  <a:lnTo>
                    <a:pt x="2154" y="90"/>
                  </a:lnTo>
                  <a:lnTo>
                    <a:pt x="2142" y="88"/>
                  </a:lnTo>
                  <a:lnTo>
                    <a:pt x="2136" y="88"/>
                  </a:lnTo>
                  <a:lnTo>
                    <a:pt x="2128" y="86"/>
                  </a:lnTo>
                  <a:lnTo>
                    <a:pt x="2118" y="82"/>
                  </a:lnTo>
                  <a:lnTo>
                    <a:pt x="2110" y="74"/>
                  </a:lnTo>
                  <a:lnTo>
                    <a:pt x="2090" y="60"/>
                  </a:lnTo>
                  <a:lnTo>
                    <a:pt x="2082" y="56"/>
                  </a:lnTo>
                  <a:lnTo>
                    <a:pt x="2076" y="52"/>
                  </a:lnTo>
                  <a:lnTo>
                    <a:pt x="2068" y="50"/>
                  </a:lnTo>
                  <a:lnTo>
                    <a:pt x="2060" y="50"/>
                  </a:lnTo>
                  <a:lnTo>
                    <a:pt x="2052" y="54"/>
                  </a:lnTo>
                  <a:lnTo>
                    <a:pt x="2044" y="58"/>
                  </a:lnTo>
                  <a:lnTo>
                    <a:pt x="2034" y="62"/>
                  </a:lnTo>
                  <a:lnTo>
                    <a:pt x="2026" y="66"/>
                  </a:lnTo>
                  <a:lnTo>
                    <a:pt x="2008" y="68"/>
                  </a:lnTo>
                  <a:lnTo>
                    <a:pt x="1988" y="74"/>
                  </a:lnTo>
                  <a:lnTo>
                    <a:pt x="1978" y="78"/>
                  </a:lnTo>
                  <a:lnTo>
                    <a:pt x="1964" y="84"/>
                  </a:lnTo>
                  <a:lnTo>
                    <a:pt x="1954" y="92"/>
                  </a:lnTo>
                  <a:lnTo>
                    <a:pt x="1952" y="94"/>
                  </a:lnTo>
                  <a:lnTo>
                    <a:pt x="1954" y="96"/>
                  </a:lnTo>
                  <a:lnTo>
                    <a:pt x="1960" y="98"/>
                  </a:lnTo>
                  <a:lnTo>
                    <a:pt x="1964" y="98"/>
                  </a:lnTo>
                  <a:lnTo>
                    <a:pt x="1968" y="98"/>
                  </a:lnTo>
                  <a:lnTo>
                    <a:pt x="1968" y="100"/>
                  </a:lnTo>
                  <a:lnTo>
                    <a:pt x="1968" y="102"/>
                  </a:lnTo>
                  <a:lnTo>
                    <a:pt x="1962" y="108"/>
                  </a:lnTo>
                  <a:close/>
                  <a:moveTo>
                    <a:pt x="3810" y="584"/>
                  </a:moveTo>
                  <a:lnTo>
                    <a:pt x="3810" y="584"/>
                  </a:lnTo>
                  <a:lnTo>
                    <a:pt x="3826" y="588"/>
                  </a:lnTo>
                  <a:lnTo>
                    <a:pt x="3834" y="588"/>
                  </a:lnTo>
                  <a:lnTo>
                    <a:pt x="3840" y="584"/>
                  </a:lnTo>
                  <a:lnTo>
                    <a:pt x="3842" y="580"/>
                  </a:lnTo>
                  <a:lnTo>
                    <a:pt x="3842" y="574"/>
                  </a:lnTo>
                  <a:lnTo>
                    <a:pt x="3846" y="570"/>
                  </a:lnTo>
                  <a:lnTo>
                    <a:pt x="3852" y="568"/>
                  </a:lnTo>
                  <a:lnTo>
                    <a:pt x="3864" y="570"/>
                  </a:lnTo>
                  <a:lnTo>
                    <a:pt x="3878" y="574"/>
                  </a:lnTo>
                  <a:lnTo>
                    <a:pt x="3890" y="572"/>
                  </a:lnTo>
                  <a:lnTo>
                    <a:pt x="3900" y="570"/>
                  </a:lnTo>
                  <a:lnTo>
                    <a:pt x="3910" y="566"/>
                  </a:lnTo>
                  <a:lnTo>
                    <a:pt x="3918" y="562"/>
                  </a:lnTo>
                  <a:lnTo>
                    <a:pt x="3926" y="560"/>
                  </a:lnTo>
                  <a:lnTo>
                    <a:pt x="3934" y="562"/>
                  </a:lnTo>
                  <a:lnTo>
                    <a:pt x="3942" y="566"/>
                  </a:lnTo>
                  <a:lnTo>
                    <a:pt x="3952" y="570"/>
                  </a:lnTo>
                  <a:lnTo>
                    <a:pt x="3962" y="572"/>
                  </a:lnTo>
                  <a:lnTo>
                    <a:pt x="3974" y="572"/>
                  </a:lnTo>
                  <a:lnTo>
                    <a:pt x="3986" y="570"/>
                  </a:lnTo>
                  <a:lnTo>
                    <a:pt x="4014" y="562"/>
                  </a:lnTo>
                  <a:lnTo>
                    <a:pt x="4048" y="552"/>
                  </a:lnTo>
                  <a:lnTo>
                    <a:pt x="4056" y="546"/>
                  </a:lnTo>
                  <a:lnTo>
                    <a:pt x="4060" y="542"/>
                  </a:lnTo>
                  <a:lnTo>
                    <a:pt x="4060" y="538"/>
                  </a:lnTo>
                  <a:lnTo>
                    <a:pt x="4056" y="534"/>
                  </a:lnTo>
                  <a:lnTo>
                    <a:pt x="4054" y="530"/>
                  </a:lnTo>
                  <a:lnTo>
                    <a:pt x="4054" y="528"/>
                  </a:lnTo>
                  <a:lnTo>
                    <a:pt x="4056" y="524"/>
                  </a:lnTo>
                  <a:lnTo>
                    <a:pt x="4066" y="524"/>
                  </a:lnTo>
                  <a:lnTo>
                    <a:pt x="4070" y="522"/>
                  </a:lnTo>
                  <a:lnTo>
                    <a:pt x="4074" y="520"/>
                  </a:lnTo>
                  <a:lnTo>
                    <a:pt x="4076" y="518"/>
                  </a:lnTo>
                  <a:lnTo>
                    <a:pt x="4074" y="516"/>
                  </a:lnTo>
                  <a:lnTo>
                    <a:pt x="4068" y="512"/>
                  </a:lnTo>
                  <a:lnTo>
                    <a:pt x="4056" y="506"/>
                  </a:lnTo>
                  <a:lnTo>
                    <a:pt x="4042" y="500"/>
                  </a:lnTo>
                  <a:lnTo>
                    <a:pt x="4026" y="498"/>
                  </a:lnTo>
                  <a:lnTo>
                    <a:pt x="4010" y="496"/>
                  </a:lnTo>
                  <a:lnTo>
                    <a:pt x="3994" y="498"/>
                  </a:lnTo>
                  <a:lnTo>
                    <a:pt x="3980" y="498"/>
                  </a:lnTo>
                  <a:lnTo>
                    <a:pt x="3968" y="496"/>
                  </a:lnTo>
                  <a:lnTo>
                    <a:pt x="3958" y="490"/>
                  </a:lnTo>
                  <a:lnTo>
                    <a:pt x="3948" y="484"/>
                  </a:lnTo>
                  <a:lnTo>
                    <a:pt x="3938" y="478"/>
                  </a:lnTo>
                  <a:lnTo>
                    <a:pt x="3928" y="472"/>
                  </a:lnTo>
                  <a:lnTo>
                    <a:pt x="3918" y="470"/>
                  </a:lnTo>
                  <a:lnTo>
                    <a:pt x="3912" y="472"/>
                  </a:lnTo>
                  <a:lnTo>
                    <a:pt x="3906" y="474"/>
                  </a:lnTo>
                  <a:lnTo>
                    <a:pt x="3898" y="480"/>
                  </a:lnTo>
                  <a:lnTo>
                    <a:pt x="3894" y="486"/>
                  </a:lnTo>
                  <a:lnTo>
                    <a:pt x="3892" y="492"/>
                  </a:lnTo>
                  <a:lnTo>
                    <a:pt x="3894" y="498"/>
                  </a:lnTo>
                  <a:lnTo>
                    <a:pt x="3900" y="506"/>
                  </a:lnTo>
                  <a:lnTo>
                    <a:pt x="3900" y="510"/>
                  </a:lnTo>
                  <a:lnTo>
                    <a:pt x="3896" y="512"/>
                  </a:lnTo>
                  <a:lnTo>
                    <a:pt x="3890" y="512"/>
                  </a:lnTo>
                  <a:lnTo>
                    <a:pt x="3882" y="508"/>
                  </a:lnTo>
                  <a:lnTo>
                    <a:pt x="3862" y="498"/>
                  </a:lnTo>
                  <a:lnTo>
                    <a:pt x="3842" y="484"/>
                  </a:lnTo>
                  <a:lnTo>
                    <a:pt x="3822" y="472"/>
                  </a:lnTo>
                  <a:lnTo>
                    <a:pt x="3814" y="468"/>
                  </a:lnTo>
                  <a:lnTo>
                    <a:pt x="3808" y="468"/>
                  </a:lnTo>
                  <a:lnTo>
                    <a:pt x="3800" y="466"/>
                  </a:lnTo>
                  <a:lnTo>
                    <a:pt x="3794" y="468"/>
                  </a:lnTo>
                  <a:lnTo>
                    <a:pt x="3778" y="476"/>
                  </a:lnTo>
                  <a:lnTo>
                    <a:pt x="3758" y="488"/>
                  </a:lnTo>
                  <a:lnTo>
                    <a:pt x="3748" y="496"/>
                  </a:lnTo>
                  <a:lnTo>
                    <a:pt x="3746" y="502"/>
                  </a:lnTo>
                  <a:lnTo>
                    <a:pt x="3746" y="508"/>
                  </a:lnTo>
                  <a:lnTo>
                    <a:pt x="3748" y="514"/>
                  </a:lnTo>
                  <a:lnTo>
                    <a:pt x="3752" y="524"/>
                  </a:lnTo>
                  <a:lnTo>
                    <a:pt x="3752" y="530"/>
                  </a:lnTo>
                  <a:lnTo>
                    <a:pt x="3746" y="532"/>
                  </a:lnTo>
                  <a:lnTo>
                    <a:pt x="3742" y="536"/>
                  </a:lnTo>
                  <a:lnTo>
                    <a:pt x="3742" y="542"/>
                  </a:lnTo>
                  <a:lnTo>
                    <a:pt x="3744" y="548"/>
                  </a:lnTo>
                  <a:lnTo>
                    <a:pt x="3752" y="554"/>
                  </a:lnTo>
                  <a:lnTo>
                    <a:pt x="3762" y="560"/>
                  </a:lnTo>
                  <a:lnTo>
                    <a:pt x="3776" y="568"/>
                  </a:lnTo>
                  <a:lnTo>
                    <a:pt x="3810" y="584"/>
                  </a:lnTo>
                  <a:close/>
                  <a:moveTo>
                    <a:pt x="4172" y="572"/>
                  </a:moveTo>
                  <a:lnTo>
                    <a:pt x="4172" y="572"/>
                  </a:lnTo>
                  <a:lnTo>
                    <a:pt x="4198" y="578"/>
                  </a:lnTo>
                  <a:lnTo>
                    <a:pt x="4218" y="578"/>
                  </a:lnTo>
                  <a:lnTo>
                    <a:pt x="4262" y="576"/>
                  </a:lnTo>
                  <a:lnTo>
                    <a:pt x="4276" y="574"/>
                  </a:lnTo>
                  <a:lnTo>
                    <a:pt x="4288" y="570"/>
                  </a:lnTo>
                  <a:lnTo>
                    <a:pt x="4294" y="566"/>
                  </a:lnTo>
                  <a:lnTo>
                    <a:pt x="4300" y="560"/>
                  </a:lnTo>
                  <a:lnTo>
                    <a:pt x="4300" y="556"/>
                  </a:lnTo>
                  <a:lnTo>
                    <a:pt x="4300" y="552"/>
                  </a:lnTo>
                  <a:lnTo>
                    <a:pt x="4296" y="550"/>
                  </a:lnTo>
                  <a:lnTo>
                    <a:pt x="4288" y="550"/>
                  </a:lnTo>
                  <a:lnTo>
                    <a:pt x="4280" y="550"/>
                  </a:lnTo>
                  <a:lnTo>
                    <a:pt x="4274" y="548"/>
                  </a:lnTo>
                  <a:lnTo>
                    <a:pt x="4266" y="540"/>
                  </a:lnTo>
                  <a:lnTo>
                    <a:pt x="4260" y="536"/>
                  </a:lnTo>
                  <a:lnTo>
                    <a:pt x="4252" y="534"/>
                  </a:lnTo>
                  <a:lnTo>
                    <a:pt x="4244" y="536"/>
                  </a:lnTo>
                  <a:lnTo>
                    <a:pt x="4230" y="540"/>
                  </a:lnTo>
                  <a:lnTo>
                    <a:pt x="4220" y="542"/>
                  </a:lnTo>
                  <a:lnTo>
                    <a:pt x="4214" y="542"/>
                  </a:lnTo>
                  <a:lnTo>
                    <a:pt x="4212" y="540"/>
                  </a:lnTo>
                  <a:lnTo>
                    <a:pt x="4212" y="536"/>
                  </a:lnTo>
                  <a:lnTo>
                    <a:pt x="4210" y="532"/>
                  </a:lnTo>
                  <a:lnTo>
                    <a:pt x="4204" y="528"/>
                  </a:lnTo>
                  <a:lnTo>
                    <a:pt x="4194" y="526"/>
                  </a:lnTo>
                  <a:lnTo>
                    <a:pt x="4174" y="528"/>
                  </a:lnTo>
                  <a:lnTo>
                    <a:pt x="4154" y="528"/>
                  </a:lnTo>
                  <a:lnTo>
                    <a:pt x="4142" y="526"/>
                  </a:lnTo>
                  <a:lnTo>
                    <a:pt x="4132" y="524"/>
                  </a:lnTo>
                  <a:lnTo>
                    <a:pt x="4126" y="520"/>
                  </a:lnTo>
                  <a:lnTo>
                    <a:pt x="4122" y="514"/>
                  </a:lnTo>
                  <a:lnTo>
                    <a:pt x="4122" y="516"/>
                  </a:lnTo>
                  <a:lnTo>
                    <a:pt x="4118" y="518"/>
                  </a:lnTo>
                  <a:lnTo>
                    <a:pt x="4112" y="530"/>
                  </a:lnTo>
                  <a:lnTo>
                    <a:pt x="4108" y="536"/>
                  </a:lnTo>
                  <a:lnTo>
                    <a:pt x="4110" y="542"/>
                  </a:lnTo>
                  <a:lnTo>
                    <a:pt x="4114" y="550"/>
                  </a:lnTo>
                  <a:lnTo>
                    <a:pt x="4126" y="556"/>
                  </a:lnTo>
                  <a:lnTo>
                    <a:pt x="4144" y="564"/>
                  </a:lnTo>
                  <a:lnTo>
                    <a:pt x="4172" y="572"/>
                  </a:lnTo>
                  <a:close/>
                  <a:moveTo>
                    <a:pt x="5478" y="870"/>
                  </a:moveTo>
                  <a:lnTo>
                    <a:pt x="5478" y="866"/>
                  </a:lnTo>
                  <a:lnTo>
                    <a:pt x="5548" y="856"/>
                  </a:lnTo>
                  <a:lnTo>
                    <a:pt x="5558" y="854"/>
                  </a:lnTo>
                  <a:lnTo>
                    <a:pt x="5564" y="852"/>
                  </a:lnTo>
                  <a:lnTo>
                    <a:pt x="5570" y="848"/>
                  </a:lnTo>
                  <a:lnTo>
                    <a:pt x="5572" y="846"/>
                  </a:lnTo>
                  <a:lnTo>
                    <a:pt x="5570" y="842"/>
                  </a:lnTo>
                  <a:lnTo>
                    <a:pt x="5568" y="838"/>
                  </a:lnTo>
                  <a:lnTo>
                    <a:pt x="5560" y="832"/>
                  </a:lnTo>
                  <a:lnTo>
                    <a:pt x="5546" y="826"/>
                  </a:lnTo>
                  <a:lnTo>
                    <a:pt x="5530" y="820"/>
                  </a:lnTo>
                  <a:lnTo>
                    <a:pt x="5512" y="818"/>
                  </a:lnTo>
                  <a:lnTo>
                    <a:pt x="5494" y="818"/>
                  </a:lnTo>
                  <a:lnTo>
                    <a:pt x="5478" y="820"/>
                  </a:lnTo>
                  <a:lnTo>
                    <a:pt x="5478" y="818"/>
                  </a:lnTo>
                  <a:lnTo>
                    <a:pt x="5454" y="826"/>
                  </a:lnTo>
                  <a:lnTo>
                    <a:pt x="5444" y="832"/>
                  </a:lnTo>
                  <a:lnTo>
                    <a:pt x="5434" y="838"/>
                  </a:lnTo>
                  <a:lnTo>
                    <a:pt x="5428" y="844"/>
                  </a:lnTo>
                  <a:lnTo>
                    <a:pt x="5422" y="850"/>
                  </a:lnTo>
                  <a:lnTo>
                    <a:pt x="5418" y="856"/>
                  </a:lnTo>
                  <a:lnTo>
                    <a:pt x="5418" y="864"/>
                  </a:lnTo>
                  <a:lnTo>
                    <a:pt x="5418" y="868"/>
                  </a:lnTo>
                  <a:lnTo>
                    <a:pt x="5422" y="872"/>
                  </a:lnTo>
                  <a:lnTo>
                    <a:pt x="5426" y="874"/>
                  </a:lnTo>
                  <a:lnTo>
                    <a:pt x="5434" y="874"/>
                  </a:lnTo>
                  <a:lnTo>
                    <a:pt x="5452" y="874"/>
                  </a:lnTo>
                  <a:lnTo>
                    <a:pt x="5478" y="870"/>
                  </a:lnTo>
                  <a:close/>
                  <a:moveTo>
                    <a:pt x="2060" y="404"/>
                  </a:moveTo>
                  <a:lnTo>
                    <a:pt x="2060" y="404"/>
                  </a:lnTo>
                  <a:lnTo>
                    <a:pt x="2068" y="408"/>
                  </a:lnTo>
                  <a:lnTo>
                    <a:pt x="2078" y="408"/>
                  </a:lnTo>
                  <a:lnTo>
                    <a:pt x="2088" y="406"/>
                  </a:lnTo>
                  <a:lnTo>
                    <a:pt x="2096" y="404"/>
                  </a:lnTo>
                  <a:lnTo>
                    <a:pt x="2104" y="400"/>
                  </a:lnTo>
                  <a:lnTo>
                    <a:pt x="2108" y="396"/>
                  </a:lnTo>
                  <a:lnTo>
                    <a:pt x="2112" y="392"/>
                  </a:lnTo>
                  <a:lnTo>
                    <a:pt x="2112" y="388"/>
                  </a:lnTo>
                  <a:lnTo>
                    <a:pt x="2106" y="386"/>
                  </a:lnTo>
                  <a:lnTo>
                    <a:pt x="2100" y="386"/>
                  </a:lnTo>
                  <a:lnTo>
                    <a:pt x="2080" y="392"/>
                  </a:lnTo>
                  <a:lnTo>
                    <a:pt x="2064" y="398"/>
                  </a:lnTo>
                  <a:lnTo>
                    <a:pt x="2060" y="402"/>
                  </a:lnTo>
                  <a:lnTo>
                    <a:pt x="2058" y="404"/>
                  </a:lnTo>
                  <a:lnTo>
                    <a:pt x="2060" y="404"/>
                  </a:lnTo>
                  <a:close/>
                  <a:moveTo>
                    <a:pt x="3868" y="678"/>
                  </a:moveTo>
                  <a:lnTo>
                    <a:pt x="3868" y="678"/>
                  </a:lnTo>
                  <a:lnTo>
                    <a:pt x="3858" y="686"/>
                  </a:lnTo>
                  <a:lnTo>
                    <a:pt x="3856" y="688"/>
                  </a:lnTo>
                  <a:lnTo>
                    <a:pt x="3858" y="690"/>
                  </a:lnTo>
                  <a:lnTo>
                    <a:pt x="3866" y="690"/>
                  </a:lnTo>
                  <a:lnTo>
                    <a:pt x="3896" y="688"/>
                  </a:lnTo>
                  <a:lnTo>
                    <a:pt x="3916" y="688"/>
                  </a:lnTo>
                  <a:lnTo>
                    <a:pt x="3940" y="692"/>
                  </a:lnTo>
                  <a:lnTo>
                    <a:pt x="3970" y="696"/>
                  </a:lnTo>
                  <a:lnTo>
                    <a:pt x="3990" y="696"/>
                  </a:lnTo>
                  <a:lnTo>
                    <a:pt x="4004" y="694"/>
                  </a:lnTo>
                  <a:lnTo>
                    <a:pt x="4006" y="692"/>
                  </a:lnTo>
                  <a:lnTo>
                    <a:pt x="4008" y="690"/>
                  </a:lnTo>
                  <a:lnTo>
                    <a:pt x="4008" y="686"/>
                  </a:lnTo>
                  <a:lnTo>
                    <a:pt x="4006" y="682"/>
                  </a:lnTo>
                  <a:lnTo>
                    <a:pt x="4000" y="674"/>
                  </a:lnTo>
                  <a:lnTo>
                    <a:pt x="3988" y="664"/>
                  </a:lnTo>
                  <a:lnTo>
                    <a:pt x="3972" y="654"/>
                  </a:lnTo>
                  <a:lnTo>
                    <a:pt x="3956" y="648"/>
                  </a:lnTo>
                  <a:lnTo>
                    <a:pt x="3940" y="644"/>
                  </a:lnTo>
                  <a:lnTo>
                    <a:pt x="3928" y="646"/>
                  </a:lnTo>
                  <a:lnTo>
                    <a:pt x="3916" y="648"/>
                  </a:lnTo>
                  <a:lnTo>
                    <a:pt x="3904" y="654"/>
                  </a:lnTo>
                  <a:lnTo>
                    <a:pt x="3894" y="662"/>
                  </a:lnTo>
                  <a:lnTo>
                    <a:pt x="3868" y="678"/>
                  </a:lnTo>
                  <a:close/>
                  <a:moveTo>
                    <a:pt x="5044" y="956"/>
                  </a:moveTo>
                  <a:lnTo>
                    <a:pt x="5044" y="956"/>
                  </a:lnTo>
                  <a:lnTo>
                    <a:pt x="5046" y="954"/>
                  </a:lnTo>
                  <a:lnTo>
                    <a:pt x="5046" y="950"/>
                  </a:lnTo>
                  <a:lnTo>
                    <a:pt x="5044" y="948"/>
                  </a:lnTo>
                  <a:lnTo>
                    <a:pt x="5042" y="946"/>
                  </a:lnTo>
                  <a:lnTo>
                    <a:pt x="5034" y="942"/>
                  </a:lnTo>
                  <a:lnTo>
                    <a:pt x="5024" y="940"/>
                  </a:lnTo>
                  <a:lnTo>
                    <a:pt x="5012" y="938"/>
                  </a:lnTo>
                  <a:lnTo>
                    <a:pt x="5000" y="938"/>
                  </a:lnTo>
                  <a:lnTo>
                    <a:pt x="4990" y="938"/>
                  </a:lnTo>
                  <a:lnTo>
                    <a:pt x="4984" y="942"/>
                  </a:lnTo>
                  <a:lnTo>
                    <a:pt x="4982" y="944"/>
                  </a:lnTo>
                  <a:lnTo>
                    <a:pt x="4982" y="946"/>
                  </a:lnTo>
                  <a:lnTo>
                    <a:pt x="4986" y="950"/>
                  </a:lnTo>
                  <a:lnTo>
                    <a:pt x="4992" y="954"/>
                  </a:lnTo>
                  <a:lnTo>
                    <a:pt x="5002" y="958"/>
                  </a:lnTo>
                  <a:lnTo>
                    <a:pt x="5014" y="960"/>
                  </a:lnTo>
                  <a:lnTo>
                    <a:pt x="5024" y="962"/>
                  </a:lnTo>
                  <a:lnTo>
                    <a:pt x="5034" y="960"/>
                  </a:lnTo>
                  <a:lnTo>
                    <a:pt x="5044" y="956"/>
                  </a:lnTo>
                  <a:close/>
                  <a:moveTo>
                    <a:pt x="3698" y="530"/>
                  </a:moveTo>
                  <a:lnTo>
                    <a:pt x="3698" y="530"/>
                  </a:lnTo>
                  <a:lnTo>
                    <a:pt x="3704" y="524"/>
                  </a:lnTo>
                  <a:lnTo>
                    <a:pt x="3706" y="518"/>
                  </a:lnTo>
                  <a:lnTo>
                    <a:pt x="3704" y="508"/>
                  </a:lnTo>
                  <a:lnTo>
                    <a:pt x="3696" y="498"/>
                  </a:lnTo>
                  <a:lnTo>
                    <a:pt x="3694" y="496"/>
                  </a:lnTo>
                  <a:lnTo>
                    <a:pt x="3692" y="496"/>
                  </a:lnTo>
                  <a:lnTo>
                    <a:pt x="3688" y="500"/>
                  </a:lnTo>
                  <a:lnTo>
                    <a:pt x="3684" y="506"/>
                  </a:lnTo>
                  <a:lnTo>
                    <a:pt x="3682" y="514"/>
                  </a:lnTo>
                  <a:lnTo>
                    <a:pt x="3680" y="524"/>
                  </a:lnTo>
                  <a:lnTo>
                    <a:pt x="3684" y="530"/>
                  </a:lnTo>
                  <a:lnTo>
                    <a:pt x="3686" y="532"/>
                  </a:lnTo>
                  <a:lnTo>
                    <a:pt x="3688" y="532"/>
                  </a:lnTo>
                  <a:lnTo>
                    <a:pt x="3692" y="532"/>
                  </a:lnTo>
                  <a:lnTo>
                    <a:pt x="3698" y="530"/>
                  </a:lnTo>
                  <a:close/>
                  <a:moveTo>
                    <a:pt x="2260" y="322"/>
                  </a:moveTo>
                  <a:lnTo>
                    <a:pt x="2260" y="322"/>
                  </a:lnTo>
                  <a:lnTo>
                    <a:pt x="2286" y="316"/>
                  </a:lnTo>
                  <a:lnTo>
                    <a:pt x="2314" y="310"/>
                  </a:lnTo>
                  <a:lnTo>
                    <a:pt x="2350" y="306"/>
                  </a:lnTo>
                  <a:lnTo>
                    <a:pt x="2398" y="304"/>
                  </a:lnTo>
                  <a:lnTo>
                    <a:pt x="2424" y="302"/>
                  </a:lnTo>
                  <a:lnTo>
                    <a:pt x="2442" y="298"/>
                  </a:lnTo>
                  <a:lnTo>
                    <a:pt x="2456" y="294"/>
                  </a:lnTo>
                  <a:lnTo>
                    <a:pt x="2464" y="288"/>
                  </a:lnTo>
                  <a:lnTo>
                    <a:pt x="2466" y="284"/>
                  </a:lnTo>
                  <a:lnTo>
                    <a:pt x="2466" y="282"/>
                  </a:lnTo>
                  <a:lnTo>
                    <a:pt x="2462" y="274"/>
                  </a:lnTo>
                  <a:lnTo>
                    <a:pt x="2456" y="266"/>
                  </a:lnTo>
                  <a:lnTo>
                    <a:pt x="2442" y="256"/>
                  </a:lnTo>
                  <a:lnTo>
                    <a:pt x="2420" y="240"/>
                  </a:lnTo>
                  <a:lnTo>
                    <a:pt x="2412" y="234"/>
                  </a:lnTo>
                  <a:lnTo>
                    <a:pt x="2406" y="232"/>
                  </a:lnTo>
                  <a:lnTo>
                    <a:pt x="2398" y="232"/>
                  </a:lnTo>
                  <a:lnTo>
                    <a:pt x="2388" y="236"/>
                  </a:lnTo>
                  <a:lnTo>
                    <a:pt x="2376" y="242"/>
                  </a:lnTo>
                  <a:lnTo>
                    <a:pt x="2360" y="254"/>
                  </a:lnTo>
                  <a:lnTo>
                    <a:pt x="2346" y="262"/>
                  </a:lnTo>
                  <a:lnTo>
                    <a:pt x="2344" y="264"/>
                  </a:lnTo>
                  <a:lnTo>
                    <a:pt x="2344" y="262"/>
                  </a:lnTo>
                  <a:lnTo>
                    <a:pt x="2356" y="248"/>
                  </a:lnTo>
                  <a:lnTo>
                    <a:pt x="2364" y="238"/>
                  </a:lnTo>
                  <a:lnTo>
                    <a:pt x="2372" y="226"/>
                  </a:lnTo>
                  <a:lnTo>
                    <a:pt x="2376" y="218"/>
                  </a:lnTo>
                  <a:lnTo>
                    <a:pt x="2374" y="214"/>
                  </a:lnTo>
                  <a:lnTo>
                    <a:pt x="2372" y="212"/>
                  </a:lnTo>
                  <a:lnTo>
                    <a:pt x="2354" y="208"/>
                  </a:lnTo>
                  <a:lnTo>
                    <a:pt x="2344" y="206"/>
                  </a:lnTo>
                  <a:lnTo>
                    <a:pt x="2336" y="206"/>
                  </a:lnTo>
                  <a:lnTo>
                    <a:pt x="2326" y="208"/>
                  </a:lnTo>
                  <a:lnTo>
                    <a:pt x="2316" y="212"/>
                  </a:lnTo>
                  <a:lnTo>
                    <a:pt x="2306" y="222"/>
                  </a:lnTo>
                  <a:lnTo>
                    <a:pt x="2294" y="236"/>
                  </a:lnTo>
                  <a:lnTo>
                    <a:pt x="2286" y="248"/>
                  </a:lnTo>
                  <a:lnTo>
                    <a:pt x="2278" y="256"/>
                  </a:lnTo>
                  <a:lnTo>
                    <a:pt x="2266" y="264"/>
                  </a:lnTo>
                  <a:lnTo>
                    <a:pt x="2260" y="270"/>
                  </a:lnTo>
                  <a:lnTo>
                    <a:pt x="2252" y="278"/>
                  </a:lnTo>
                  <a:lnTo>
                    <a:pt x="2242" y="292"/>
                  </a:lnTo>
                  <a:lnTo>
                    <a:pt x="2230" y="314"/>
                  </a:lnTo>
                  <a:lnTo>
                    <a:pt x="2226" y="324"/>
                  </a:lnTo>
                  <a:lnTo>
                    <a:pt x="2226" y="328"/>
                  </a:lnTo>
                  <a:lnTo>
                    <a:pt x="2228" y="330"/>
                  </a:lnTo>
                  <a:lnTo>
                    <a:pt x="2238" y="328"/>
                  </a:lnTo>
                  <a:lnTo>
                    <a:pt x="2260" y="322"/>
                  </a:lnTo>
                  <a:close/>
                  <a:moveTo>
                    <a:pt x="2156" y="150"/>
                  </a:moveTo>
                  <a:lnTo>
                    <a:pt x="2156" y="150"/>
                  </a:lnTo>
                  <a:lnTo>
                    <a:pt x="2132" y="150"/>
                  </a:lnTo>
                  <a:lnTo>
                    <a:pt x="2100" y="148"/>
                  </a:lnTo>
                  <a:lnTo>
                    <a:pt x="2084" y="150"/>
                  </a:lnTo>
                  <a:lnTo>
                    <a:pt x="2068" y="152"/>
                  </a:lnTo>
                  <a:lnTo>
                    <a:pt x="2054" y="156"/>
                  </a:lnTo>
                  <a:lnTo>
                    <a:pt x="2042" y="162"/>
                  </a:lnTo>
                  <a:lnTo>
                    <a:pt x="2016" y="178"/>
                  </a:lnTo>
                  <a:lnTo>
                    <a:pt x="1988" y="192"/>
                  </a:lnTo>
                  <a:lnTo>
                    <a:pt x="1980" y="198"/>
                  </a:lnTo>
                  <a:lnTo>
                    <a:pt x="1978" y="200"/>
                  </a:lnTo>
                  <a:lnTo>
                    <a:pt x="1978" y="202"/>
                  </a:lnTo>
                  <a:lnTo>
                    <a:pt x="1980" y="204"/>
                  </a:lnTo>
                  <a:lnTo>
                    <a:pt x="1982" y="204"/>
                  </a:lnTo>
                  <a:lnTo>
                    <a:pt x="1996" y="206"/>
                  </a:lnTo>
                  <a:lnTo>
                    <a:pt x="2012" y="206"/>
                  </a:lnTo>
                  <a:lnTo>
                    <a:pt x="2020" y="208"/>
                  </a:lnTo>
                  <a:lnTo>
                    <a:pt x="2024" y="210"/>
                  </a:lnTo>
                  <a:lnTo>
                    <a:pt x="2024" y="214"/>
                  </a:lnTo>
                  <a:lnTo>
                    <a:pt x="2024" y="218"/>
                  </a:lnTo>
                  <a:lnTo>
                    <a:pt x="2026" y="224"/>
                  </a:lnTo>
                  <a:lnTo>
                    <a:pt x="2030" y="230"/>
                  </a:lnTo>
                  <a:lnTo>
                    <a:pt x="2038" y="234"/>
                  </a:lnTo>
                  <a:lnTo>
                    <a:pt x="2046" y="238"/>
                  </a:lnTo>
                  <a:lnTo>
                    <a:pt x="2054" y="238"/>
                  </a:lnTo>
                  <a:lnTo>
                    <a:pt x="2074" y="240"/>
                  </a:lnTo>
                  <a:lnTo>
                    <a:pt x="2100" y="244"/>
                  </a:lnTo>
                  <a:lnTo>
                    <a:pt x="2118" y="246"/>
                  </a:lnTo>
                  <a:lnTo>
                    <a:pt x="2138" y="252"/>
                  </a:lnTo>
                  <a:lnTo>
                    <a:pt x="2158" y="258"/>
                  </a:lnTo>
                  <a:lnTo>
                    <a:pt x="2180" y="260"/>
                  </a:lnTo>
                  <a:lnTo>
                    <a:pt x="2200" y="260"/>
                  </a:lnTo>
                  <a:lnTo>
                    <a:pt x="2218" y="258"/>
                  </a:lnTo>
                  <a:lnTo>
                    <a:pt x="2232" y="252"/>
                  </a:lnTo>
                  <a:lnTo>
                    <a:pt x="2240" y="248"/>
                  </a:lnTo>
                  <a:lnTo>
                    <a:pt x="2244" y="244"/>
                  </a:lnTo>
                  <a:lnTo>
                    <a:pt x="2244" y="240"/>
                  </a:lnTo>
                  <a:lnTo>
                    <a:pt x="2242" y="238"/>
                  </a:lnTo>
                  <a:lnTo>
                    <a:pt x="2240" y="234"/>
                  </a:lnTo>
                  <a:lnTo>
                    <a:pt x="2236" y="232"/>
                  </a:lnTo>
                  <a:lnTo>
                    <a:pt x="2236" y="228"/>
                  </a:lnTo>
                  <a:lnTo>
                    <a:pt x="2236" y="220"/>
                  </a:lnTo>
                  <a:lnTo>
                    <a:pt x="2238" y="210"/>
                  </a:lnTo>
                  <a:lnTo>
                    <a:pt x="2244" y="202"/>
                  </a:lnTo>
                  <a:lnTo>
                    <a:pt x="2248" y="192"/>
                  </a:lnTo>
                  <a:lnTo>
                    <a:pt x="2252" y="184"/>
                  </a:lnTo>
                  <a:lnTo>
                    <a:pt x="2252" y="180"/>
                  </a:lnTo>
                  <a:lnTo>
                    <a:pt x="2252" y="176"/>
                  </a:lnTo>
                  <a:lnTo>
                    <a:pt x="2250" y="174"/>
                  </a:lnTo>
                  <a:lnTo>
                    <a:pt x="2246" y="172"/>
                  </a:lnTo>
                  <a:lnTo>
                    <a:pt x="2238" y="166"/>
                  </a:lnTo>
                  <a:lnTo>
                    <a:pt x="2234" y="162"/>
                  </a:lnTo>
                  <a:lnTo>
                    <a:pt x="2230" y="160"/>
                  </a:lnTo>
                  <a:lnTo>
                    <a:pt x="2226" y="156"/>
                  </a:lnTo>
                  <a:lnTo>
                    <a:pt x="2220" y="156"/>
                  </a:lnTo>
                  <a:lnTo>
                    <a:pt x="2212" y="156"/>
                  </a:lnTo>
                  <a:lnTo>
                    <a:pt x="2184" y="164"/>
                  </a:lnTo>
                  <a:lnTo>
                    <a:pt x="2170" y="170"/>
                  </a:lnTo>
                  <a:lnTo>
                    <a:pt x="2162" y="170"/>
                  </a:lnTo>
                  <a:lnTo>
                    <a:pt x="2160" y="168"/>
                  </a:lnTo>
                  <a:lnTo>
                    <a:pt x="2162" y="164"/>
                  </a:lnTo>
                  <a:lnTo>
                    <a:pt x="2164" y="158"/>
                  </a:lnTo>
                  <a:lnTo>
                    <a:pt x="2164" y="154"/>
                  </a:lnTo>
                  <a:lnTo>
                    <a:pt x="2164" y="150"/>
                  </a:lnTo>
                  <a:lnTo>
                    <a:pt x="2156" y="150"/>
                  </a:lnTo>
                  <a:close/>
                  <a:moveTo>
                    <a:pt x="3192" y="724"/>
                  </a:moveTo>
                  <a:lnTo>
                    <a:pt x="3192" y="724"/>
                  </a:lnTo>
                  <a:lnTo>
                    <a:pt x="3218" y="728"/>
                  </a:lnTo>
                  <a:lnTo>
                    <a:pt x="3242" y="734"/>
                  </a:lnTo>
                  <a:lnTo>
                    <a:pt x="3268" y="744"/>
                  </a:lnTo>
                  <a:lnTo>
                    <a:pt x="3300" y="758"/>
                  </a:lnTo>
                  <a:lnTo>
                    <a:pt x="3308" y="762"/>
                  </a:lnTo>
                  <a:lnTo>
                    <a:pt x="3314" y="764"/>
                  </a:lnTo>
                  <a:lnTo>
                    <a:pt x="3316" y="762"/>
                  </a:lnTo>
                  <a:lnTo>
                    <a:pt x="3316" y="760"/>
                  </a:lnTo>
                  <a:lnTo>
                    <a:pt x="3314" y="752"/>
                  </a:lnTo>
                  <a:lnTo>
                    <a:pt x="3316" y="748"/>
                  </a:lnTo>
                  <a:lnTo>
                    <a:pt x="3320" y="746"/>
                  </a:lnTo>
                  <a:lnTo>
                    <a:pt x="3332" y="746"/>
                  </a:lnTo>
                  <a:lnTo>
                    <a:pt x="3338" y="746"/>
                  </a:lnTo>
                  <a:lnTo>
                    <a:pt x="3368" y="758"/>
                  </a:lnTo>
                  <a:lnTo>
                    <a:pt x="3390" y="768"/>
                  </a:lnTo>
                  <a:lnTo>
                    <a:pt x="3412" y="778"/>
                  </a:lnTo>
                  <a:lnTo>
                    <a:pt x="3420" y="782"/>
                  </a:lnTo>
                  <a:lnTo>
                    <a:pt x="3428" y="782"/>
                  </a:lnTo>
                  <a:lnTo>
                    <a:pt x="3434" y="778"/>
                  </a:lnTo>
                  <a:lnTo>
                    <a:pt x="3440" y="772"/>
                  </a:lnTo>
                  <a:lnTo>
                    <a:pt x="3440" y="766"/>
                  </a:lnTo>
                  <a:lnTo>
                    <a:pt x="3440" y="762"/>
                  </a:lnTo>
                  <a:lnTo>
                    <a:pt x="3436" y="756"/>
                  </a:lnTo>
                  <a:lnTo>
                    <a:pt x="3430" y="752"/>
                  </a:lnTo>
                  <a:lnTo>
                    <a:pt x="3422" y="748"/>
                  </a:lnTo>
                  <a:lnTo>
                    <a:pt x="3414" y="746"/>
                  </a:lnTo>
                  <a:lnTo>
                    <a:pt x="3412" y="744"/>
                  </a:lnTo>
                  <a:lnTo>
                    <a:pt x="3412" y="742"/>
                  </a:lnTo>
                  <a:lnTo>
                    <a:pt x="3414" y="742"/>
                  </a:lnTo>
                  <a:lnTo>
                    <a:pt x="3422" y="738"/>
                  </a:lnTo>
                  <a:lnTo>
                    <a:pt x="3432" y="736"/>
                  </a:lnTo>
                  <a:lnTo>
                    <a:pt x="3432" y="734"/>
                  </a:lnTo>
                  <a:lnTo>
                    <a:pt x="3432" y="732"/>
                  </a:lnTo>
                  <a:lnTo>
                    <a:pt x="3426" y="730"/>
                  </a:lnTo>
                  <a:lnTo>
                    <a:pt x="3418" y="726"/>
                  </a:lnTo>
                  <a:lnTo>
                    <a:pt x="3410" y="724"/>
                  </a:lnTo>
                  <a:lnTo>
                    <a:pt x="3406" y="720"/>
                  </a:lnTo>
                  <a:lnTo>
                    <a:pt x="3406" y="718"/>
                  </a:lnTo>
                  <a:lnTo>
                    <a:pt x="3416" y="714"/>
                  </a:lnTo>
                  <a:lnTo>
                    <a:pt x="3428" y="710"/>
                  </a:lnTo>
                  <a:lnTo>
                    <a:pt x="3430" y="708"/>
                  </a:lnTo>
                  <a:lnTo>
                    <a:pt x="3430" y="706"/>
                  </a:lnTo>
                  <a:lnTo>
                    <a:pt x="3426" y="702"/>
                  </a:lnTo>
                  <a:lnTo>
                    <a:pt x="3418" y="696"/>
                  </a:lnTo>
                  <a:lnTo>
                    <a:pt x="3392" y="686"/>
                  </a:lnTo>
                  <a:lnTo>
                    <a:pt x="3364" y="676"/>
                  </a:lnTo>
                  <a:lnTo>
                    <a:pt x="3352" y="674"/>
                  </a:lnTo>
                  <a:lnTo>
                    <a:pt x="3342" y="676"/>
                  </a:lnTo>
                  <a:lnTo>
                    <a:pt x="3336" y="678"/>
                  </a:lnTo>
                  <a:lnTo>
                    <a:pt x="3330" y="684"/>
                  </a:lnTo>
                  <a:lnTo>
                    <a:pt x="3326" y="688"/>
                  </a:lnTo>
                  <a:lnTo>
                    <a:pt x="3322" y="690"/>
                  </a:lnTo>
                  <a:lnTo>
                    <a:pt x="3320" y="688"/>
                  </a:lnTo>
                  <a:lnTo>
                    <a:pt x="3316" y="682"/>
                  </a:lnTo>
                  <a:lnTo>
                    <a:pt x="3312" y="676"/>
                  </a:lnTo>
                  <a:lnTo>
                    <a:pt x="3306" y="672"/>
                  </a:lnTo>
                  <a:lnTo>
                    <a:pt x="3302" y="668"/>
                  </a:lnTo>
                  <a:lnTo>
                    <a:pt x="3294" y="668"/>
                  </a:lnTo>
                  <a:lnTo>
                    <a:pt x="3278" y="666"/>
                  </a:lnTo>
                  <a:lnTo>
                    <a:pt x="3270" y="664"/>
                  </a:lnTo>
                  <a:lnTo>
                    <a:pt x="3258" y="660"/>
                  </a:lnTo>
                  <a:lnTo>
                    <a:pt x="3244" y="656"/>
                  </a:lnTo>
                  <a:lnTo>
                    <a:pt x="3230" y="654"/>
                  </a:lnTo>
                  <a:lnTo>
                    <a:pt x="3216" y="656"/>
                  </a:lnTo>
                  <a:lnTo>
                    <a:pt x="3204" y="660"/>
                  </a:lnTo>
                  <a:lnTo>
                    <a:pt x="3194" y="666"/>
                  </a:lnTo>
                  <a:lnTo>
                    <a:pt x="3186" y="674"/>
                  </a:lnTo>
                  <a:lnTo>
                    <a:pt x="3186" y="676"/>
                  </a:lnTo>
                  <a:lnTo>
                    <a:pt x="3186" y="680"/>
                  </a:lnTo>
                  <a:lnTo>
                    <a:pt x="3188" y="684"/>
                  </a:lnTo>
                  <a:lnTo>
                    <a:pt x="3190" y="688"/>
                  </a:lnTo>
                  <a:lnTo>
                    <a:pt x="3194" y="692"/>
                  </a:lnTo>
                  <a:lnTo>
                    <a:pt x="3196" y="696"/>
                  </a:lnTo>
                  <a:lnTo>
                    <a:pt x="3196" y="700"/>
                  </a:lnTo>
                  <a:lnTo>
                    <a:pt x="3196" y="702"/>
                  </a:lnTo>
                  <a:lnTo>
                    <a:pt x="3190" y="706"/>
                  </a:lnTo>
                  <a:lnTo>
                    <a:pt x="3184" y="712"/>
                  </a:lnTo>
                  <a:lnTo>
                    <a:pt x="3178" y="714"/>
                  </a:lnTo>
                  <a:lnTo>
                    <a:pt x="3176" y="718"/>
                  </a:lnTo>
                  <a:lnTo>
                    <a:pt x="3180" y="720"/>
                  </a:lnTo>
                  <a:lnTo>
                    <a:pt x="3192" y="724"/>
                  </a:lnTo>
                  <a:close/>
                  <a:moveTo>
                    <a:pt x="614" y="10"/>
                  </a:moveTo>
                  <a:lnTo>
                    <a:pt x="614" y="10"/>
                  </a:lnTo>
                  <a:lnTo>
                    <a:pt x="614" y="8"/>
                  </a:lnTo>
                  <a:lnTo>
                    <a:pt x="612" y="6"/>
                  </a:lnTo>
                  <a:lnTo>
                    <a:pt x="606" y="4"/>
                  </a:lnTo>
                  <a:lnTo>
                    <a:pt x="588" y="0"/>
                  </a:lnTo>
                  <a:lnTo>
                    <a:pt x="576" y="0"/>
                  </a:lnTo>
                  <a:lnTo>
                    <a:pt x="566" y="2"/>
                  </a:lnTo>
                  <a:lnTo>
                    <a:pt x="558" y="4"/>
                  </a:lnTo>
                  <a:lnTo>
                    <a:pt x="554" y="10"/>
                  </a:lnTo>
                  <a:lnTo>
                    <a:pt x="552" y="12"/>
                  </a:lnTo>
                  <a:lnTo>
                    <a:pt x="554" y="14"/>
                  </a:lnTo>
                  <a:lnTo>
                    <a:pt x="558" y="18"/>
                  </a:lnTo>
                  <a:lnTo>
                    <a:pt x="568" y="18"/>
                  </a:lnTo>
                  <a:lnTo>
                    <a:pt x="578" y="18"/>
                  </a:lnTo>
                  <a:lnTo>
                    <a:pt x="602" y="16"/>
                  </a:lnTo>
                  <a:lnTo>
                    <a:pt x="610" y="12"/>
                  </a:lnTo>
                  <a:lnTo>
                    <a:pt x="614" y="10"/>
                  </a:lnTo>
                  <a:close/>
                  <a:moveTo>
                    <a:pt x="444" y="80"/>
                  </a:moveTo>
                  <a:lnTo>
                    <a:pt x="444" y="80"/>
                  </a:lnTo>
                  <a:lnTo>
                    <a:pt x="450" y="82"/>
                  </a:lnTo>
                  <a:lnTo>
                    <a:pt x="450" y="84"/>
                  </a:lnTo>
                  <a:lnTo>
                    <a:pt x="456" y="86"/>
                  </a:lnTo>
                  <a:lnTo>
                    <a:pt x="474" y="88"/>
                  </a:lnTo>
                  <a:lnTo>
                    <a:pt x="502" y="94"/>
                  </a:lnTo>
                  <a:lnTo>
                    <a:pt x="514" y="100"/>
                  </a:lnTo>
                  <a:lnTo>
                    <a:pt x="524" y="102"/>
                  </a:lnTo>
                  <a:lnTo>
                    <a:pt x="536" y="100"/>
                  </a:lnTo>
                  <a:lnTo>
                    <a:pt x="544" y="96"/>
                  </a:lnTo>
                  <a:lnTo>
                    <a:pt x="546" y="94"/>
                  </a:lnTo>
                  <a:lnTo>
                    <a:pt x="544" y="94"/>
                  </a:lnTo>
                  <a:lnTo>
                    <a:pt x="520" y="88"/>
                  </a:lnTo>
                  <a:lnTo>
                    <a:pt x="492" y="76"/>
                  </a:lnTo>
                  <a:lnTo>
                    <a:pt x="478" y="74"/>
                  </a:lnTo>
                  <a:lnTo>
                    <a:pt x="466" y="76"/>
                  </a:lnTo>
                  <a:lnTo>
                    <a:pt x="458" y="76"/>
                  </a:lnTo>
                  <a:lnTo>
                    <a:pt x="452" y="74"/>
                  </a:lnTo>
                  <a:lnTo>
                    <a:pt x="438" y="70"/>
                  </a:lnTo>
                  <a:lnTo>
                    <a:pt x="432" y="68"/>
                  </a:lnTo>
                  <a:lnTo>
                    <a:pt x="426" y="66"/>
                  </a:lnTo>
                  <a:lnTo>
                    <a:pt x="420" y="68"/>
                  </a:lnTo>
                  <a:lnTo>
                    <a:pt x="414" y="74"/>
                  </a:lnTo>
                  <a:lnTo>
                    <a:pt x="412" y="76"/>
                  </a:lnTo>
                  <a:lnTo>
                    <a:pt x="414" y="76"/>
                  </a:lnTo>
                  <a:lnTo>
                    <a:pt x="420" y="78"/>
                  </a:lnTo>
                  <a:lnTo>
                    <a:pt x="432" y="78"/>
                  </a:lnTo>
                  <a:lnTo>
                    <a:pt x="444" y="80"/>
                  </a:lnTo>
                  <a:close/>
                  <a:moveTo>
                    <a:pt x="296" y="786"/>
                  </a:moveTo>
                  <a:lnTo>
                    <a:pt x="296" y="786"/>
                  </a:lnTo>
                  <a:lnTo>
                    <a:pt x="290" y="806"/>
                  </a:lnTo>
                  <a:lnTo>
                    <a:pt x="288" y="812"/>
                  </a:lnTo>
                  <a:lnTo>
                    <a:pt x="288" y="818"/>
                  </a:lnTo>
                  <a:lnTo>
                    <a:pt x="292" y="822"/>
                  </a:lnTo>
                  <a:lnTo>
                    <a:pt x="300" y="826"/>
                  </a:lnTo>
                  <a:lnTo>
                    <a:pt x="310" y="828"/>
                  </a:lnTo>
                  <a:lnTo>
                    <a:pt x="324" y="828"/>
                  </a:lnTo>
                  <a:lnTo>
                    <a:pt x="340" y="828"/>
                  </a:lnTo>
                  <a:lnTo>
                    <a:pt x="338" y="830"/>
                  </a:lnTo>
                  <a:lnTo>
                    <a:pt x="334" y="832"/>
                  </a:lnTo>
                  <a:lnTo>
                    <a:pt x="330" y="836"/>
                  </a:lnTo>
                  <a:lnTo>
                    <a:pt x="330" y="842"/>
                  </a:lnTo>
                  <a:lnTo>
                    <a:pt x="330" y="844"/>
                  </a:lnTo>
                  <a:lnTo>
                    <a:pt x="332" y="848"/>
                  </a:lnTo>
                  <a:lnTo>
                    <a:pt x="344" y="856"/>
                  </a:lnTo>
                  <a:lnTo>
                    <a:pt x="350" y="858"/>
                  </a:lnTo>
                  <a:lnTo>
                    <a:pt x="356" y="860"/>
                  </a:lnTo>
                  <a:lnTo>
                    <a:pt x="360" y="860"/>
                  </a:lnTo>
                  <a:lnTo>
                    <a:pt x="362" y="858"/>
                  </a:lnTo>
                  <a:lnTo>
                    <a:pt x="364" y="852"/>
                  </a:lnTo>
                  <a:lnTo>
                    <a:pt x="366" y="844"/>
                  </a:lnTo>
                  <a:lnTo>
                    <a:pt x="366" y="838"/>
                  </a:lnTo>
                  <a:lnTo>
                    <a:pt x="366" y="834"/>
                  </a:lnTo>
                  <a:lnTo>
                    <a:pt x="368" y="832"/>
                  </a:lnTo>
                  <a:lnTo>
                    <a:pt x="370" y="834"/>
                  </a:lnTo>
                  <a:lnTo>
                    <a:pt x="376" y="842"/>
                  </a:lnTo>
                  <a:lnTo>
                    <a:pt x="380" y="848"/>
                  </a:lnTo>
                  <a:lnTo>
                    <a:pt x="382" y="852"/>
                  </a:lnTo>
                  <a:lnTo>
                    <a:pt x="382" y="856"/>
                  </a:lnTo>
                  <a:lnTo>
                    <a:pt x="382" y="860"/>
                  </a:lnTo>
                  <a:lnTo>
                    <a:pt x="378" y="866"/>
                  </a:lnTo>
                  <a:lnTo>
                    <a:pt x="372" y="870"/>
                  </a:lnTo>
                  <a:lnTo>
                    <a:pt x="368" y="874"/>
                  </a:lnTo>
                  <a:lnTo>
                    <a:pt x="368" y="876"/>
                  </a:lnTo>
                  <a:lnTo>
                    <a:pt x="374" y="878"/>
                  </a:lnTo>
                  <a:lnTo>
                    <a:pt x="388" y="880"/>
                  </a:lnTo>
                  <a:lnTo>
                    <a:pt x="404" y="882"/>
                  </a:lnTo>
                  <a:lnTo>
                    <a:pt x="414" y="884"/>
                  </a:lnTo>
                  <a:lnTo>
                    <a:pt x="420" y="886"/>
                  </a:lnTo>
                  <a:lnTo>
                    <a:pt x="424" y="888"/>
                  </a:lnTo>
                  <a:lnTo>
                    <a:pt x="426" y="890"/>
                  </a:lnTo>
                  <a:lnTo>
                    <a:pt x="430" y="892"/>
                  </a:lnTo>
                  <a:lnTo>
                    <a:pt x="450" y="892"/>
                  </a:lnTo>
                  <a:lnTo>
                    <a:pt x="464" y="894"/>
                  </a:lnTo>
                  <a:lnTo>
                    <a:pt x="476" y="894"/>
                  </a:lnTo>
                  <a:lnTo>
                    <a:pt x="494" y="898"/>
                  </a:lnTo>
                  <a:lnTo>
                    <a:pt x="504" y="898"/>
                  </a:lnTo>
                  <a:lnTo>
                    <a:pt x="514" y="898"/>
                  </a:lnTo>
                  <a:lnTo>
                    <a:pt x="524" y="894"/>
                  </a:lnTo>
                  <a:lnTo>
                    <a:pt x="536" y="888"/>
                  </a:lnTo>
                  <a:lnTo>
                    <a:pt x="540" y="886"/>
                  </a:lnTo>
                  <a:lnTo>
                    <a:pt x="540" y="884"/>
                  </a:lnTo>
                  <a:lnTo>
                    <a:pt x="540" y="882"/>
                  </a:lnTo>
                  <a:lnTo>
                    <a:pt x="538" y="878"/>
                  </a:lnTo>
                  <a:lnTo>
                    <a:pt x="530" y="874"/>
                  </a:lnTo>
                  <a:lnTo>
                    <a:pt x="518" y="868"/>
                  </a:lnTo>
                  <a:lnTo>
                    <a:pt x="506" y="862"/>
                  </a:lnTo>
                  <a:lnTo>
                    <a:pt x="494" y="854"/>
                  </a:lnTo>
                  <a:lnTo>
                    <a:pt x="484" y="846"/>
                  </a:lnTo>
                  <a:lnTo>
                    <a:pt x="476" y="836"/>
                  </a:lnTo>
                  <a:lnTo>
                    <a:pt x="472" y="826"/>
                  </a:lnTo>
                  <a:lnTo>
                    <a:pt x="466" y="820"/>
                  </a:lnTo>
                  <a:lnTo>
                    <a:pt x="456" y="808"/>
                  </a:lnTo>
                  <a:lnTo>
                    <a:pt x="452" y="800"/>
                  </a:lnTo>
                  <a:lnTo>
                    <a:pt x="448" y="792"/>
                  </a:lnTo>
                  <a:lnTo>
                    <a:pt x="448" y="780"/>
                  </a:lnTo>
                  <a:lnTo>
                    <a:pt x="450" y="764"/>
                  </a:lnTo>
                  <a:lnTo>
                    <a:pt x="452" y="756"/>
                  </a:lnTo>
                  <a:lnTo>
                    <a:pt x="456" y="748"/>
                  </a:lnTo>
                  <a:lnTo>
                    <a:pt x="464" y="736"/>
                  </a:lnTo>
                  <a:lnTo>
                    <a:pt x="474" y="726"/>
                  </a:lnTo>
                  <a:lnTo>
                    <a:pt x="482" y="718"/>
                  </a:lnTo>
                  <a:lnTo>
                    <a:pt x="490" y="712"/>
                  </a:lnTo>
                  <a:lnTo>
                    <a:pt x="492" y="706"/>
                  </a:lnTo>
                  <a:lnTo>
                    <a:pt x="492" y="704"/>
                  </a:lnTo>
                  <a:lnTo>
                    <a:pt x="488" y="702"/>
                  </a:lnTo>
                  <a:lnTo>
                    <a:pt x="478" y="696"/>
                  </a:lnTo>
                  <a:lnTo>
                    <a:pt x="458" y="688"/>
                  </a:lnTo>
                  <a:lnTo>
                    <a:pt x="454" y="686"/>
                  </a:lnTo>
                  <a:lnTo>
                    <a:pt x="448" y="686"/>
                  </a:lnTo>
                  <a:lnTo>
                    <a:pt x="434" y="688"/>
                  </a:lnTo>
                  <a:lnTo>
                    <a:pt x="400" y="694"/>
                  </a:lnTo>
                  <a:lnTo>
                    <a:pt x="378" y="698"/>
                  </a:lnTo>
                  <a:lnTo>
                    <a:pt x="366" y="700"/>
                  </a:lnTo>
                  <a:lnTo>
                    <a:pt x="362" y="702"/>
                  </a:lnTo>
                  <a:lnTo>
                    <a:pt x="362" y="706"/>
                  </a:lnTo>
                  <a:lnTo>
                    <a:pt x="362" y="708"/>
                  </a:lnTo>
                  <a:lnTo>
                    <a:pt x="362" y="712"/>
                  </a:lnTo>
                  <a:lnTo>
                    <a:pt x="358" y="716"/>
                  </a:lnTo>
                  <a:lnTo>
                    <a:pt x="348" y="720"/>
                  </a:lnTo>
                  <a:lnTo>
                    <a:pt x="338" y="726"/>
                  </a:lnTo>
                  <a:lnTo>
                    <a:pt x="334" y="730"/>
                  </a:lnTo>
                  <a:lnTo>
                    <a:pt x="332" y="734"/>
                  </a:lnTo>
                  <a:lnTo>
                    <a:pt x="334" y="736"/>
                  </a:lnTo>
                  <a:lnTo>
                    <a:pt x="338" y="742"/>
                  </a:lnTo>
                  <a:lnTo>
                    <a:pt x="340" y="746"/>
                  </a:lnTo>
                  <a:lnTo>
                    <a:pt x="340" y="754"/>
                  </a:lnTo>
                  <a:lnTo>
                    <a:pt x="336" y="764"/>
                  </a:lnTo>
                  <a:lnTo>
                    <a:pt x="330" y="774"/>
                  </a:lnTo>
                  <a:lnTo>
                    <a:pt x="324" y="778"/>
                  </a:lnTo>
                  <a:lnTo>
                    <a:pt x="320" y="778"/>
                  </a:lnTo>
                  <a:lnTo>
                    <a:pt x="316" y="776"/>
                  </a:lnTo>
                  <a:lnTo>
                    <a:pt x="310" y="774"/>
                  </a:lnTo>
                  <a:lnTo>
                    <a:pt x="306" y="774"/>
                  </a:lnTo>
                  <a:lnTo>
                    <a:pt x="302" y="778"/>
                  </a:lnTo>
                  <a:lnTo>
                    <a:pt x="296" y="786"/>
                  </a:lnTo>
                  <a:close/>
                  <a:moveTo>
                    <a:pt x="282" y="168"/>
                  </a:moveTo>
                  <a:lnTo>
                    <a:pt x="282" y="168"/>
                  </a:lnTo>
                  <a:lnTo>
                    <a:pt x="290" y="168"/>
                  </a:lnTo>
                  <a:lnTo>
                    <a:pt x="294" y="164"/>
                  </a:lnTo>
                  <a:lnTo>
                    <a:pt x="292" y="160"/>
                  </a:lnTo>
                  <a:lnTo>
                    <a:pt x="288" y="158"/>
                  </a:lnTo>
                  <a:lnTo>
                    <a:pt x="280" y="154"/>
                  </a:lnTo>
                  <a:lnTo>
                    <a:pt x="270" y="152"/>
                  </a:lnTo>
                  <a:lnTo>
                    <a:pt x="260" y="152"/>
                  </a:lnTo>
                  <a:lnTo>
                    <a:pt x="250" y="156"/>
                  </a:lnTo>
                  <a:lnTo>
                    <a:pt x="242" y="160"/>
                  </a:lnTo>
                  <a:lnTo>
                    <a:pt x="240" y="164"/>
                  </a:lnTo>
                  <a:lnTo>
                    <a:pt x="240" y="166"/>
                  </a:lnTo>
                  <a:lnTo>
                    <a:pt x="244" y="166"/>
                  </a:lnTo>
                  <a:lnTo>
                    <a:pt x="260" y="168"/>
                  </a:lnTo>
                  <a:lnTo>
                    <a:pt x="282" y="168"/>
                  </a:lnTo>
                  <a:close/>
                  <a:moveTo>
                    <a:pt x="416" y="96"/>
                  </a:moveTo>
                  <a:lnTo>
                    <a:pt x="416" y="96"/>
                  </a:lnTo>
                  <a:lnTo>
                    <a:pt x="424" y="96"/>
                  </a:lnTo>
                  <a:lnTo>
                    <a:pt x="428" y="100"/>
                  </a:lnTo>
                  <a:lnTo>
                    <a:pt x="432" y="100"/>
                  </a:lnTo>
                  <a:lnTo>
                    <a:pt x="440" y="100"/>
                  </a:lnTo>
                  <a:lnTo>
                    <a:pt x="452" y="98"/>
                  </a:lnTo>
                  <a:lnTo>
                    <a:pt x="464" y="96"/>
                  </a:lnTo>
                  <a:lnTo>
                    <a:pt x="470" y="96"/>
                  </a:lnTo>
                  <a:lnTo>
                    <a:pt x="472" y="96"/>
                  </a:lnTo>
                  <a:lnTo>
                    <a:pt x="470" y="94"/>
                  </a:lnTo>
                  <a:lnTo>
                    <a:pt x="452" y="88"/>
                  </a:lnTo>
                  <a:lnTo>
                    <a:pt x="440" y="86"/>
                  </a:lnTo>
                  <a:lnTo>
                    <a:pt x="436" y="86"/>
                  </a:lnTo>
                  <a:lnTo>
                    <a:pt x="432" y="88"/>
                  </a:lnTo>
                  <a:lnTo>
                    <a:pt x="428" y="90"/>
                  </a:lnTo>
                  <a:lnTo>
                    <a:pt x="424" y="90"/>
                  </a:lnTo>
                  <a:lnTo>
                    <a:pt x="414" y="88"/>
                  </a:lnTo>
                  <a:lnTo>
                    <a:pt x="404" y="86"/>
                  </a:lnTo>
                  <a:lnTo>
                    <a:pt x="398" y="88"/>
                  </a:lnTo>
                  <a:lnTo>
                    <a:pt x="396" y="92"/>
                  </a:lnTo>
                  <a:lnTo>
                    <a:pt x="394" y="94"/>
                  </a:lnTo>
                  <a:lnTo>
                    <a:pt x="398" y="96"/>
                  </a:lnTo>
                  <a:lnTo>
                    <a:pt x="416" y="96"/>
                  </a:lnTo>
                  <a:close/>
                  <a:moveTo>
                    <a:pt x="406" y="124"/>
                  </a:moveTo>
                  <a:lnTo>
                    <a:pt x="406" y="124"/>
                  </a:lnTo>
                  <a:lnTo>
                    <a:pt x="414" y="122"/>
                  </a:lnTo>
                  <a:lnTo>
                    <a:pt x="416" y="122"/>
                  </a:lnTo>
                  <a:lnTo>
                    <a:pt x="416" y="120"/>
                  </a:lnTo>
                  <a:lnTo>
                    <a:pt x="414" y="116"/>
                  </a:lnTo>
                  <a:lnTo>
                    <a:pt x="408" y="112"/>
                  </a:lnTo>
                  <a:lnTo>
                    <a:pt x="402" y="110"/>
                  </a:lnTo>
                  <a:lnTo>
                    <a:pt x="394" y="110"/>
                  </a:lnTo>
                  <a:lnTo>
                    <a:pt x="390" y="112"/>
                  </a:lnTo>
                  <a:lnTo>
                    <a:pt x="392" y="114"/>
                  </a:lnTo>
                  <a:lnTo>
                    <a:pt x="392" y="116"/>
                  </a:lnTo>
                  <a:lnTo>
                    <a:pt x="392" y="118"/>
                  </a:lnTo>
                  <a:lnTo>
                    <a:pt x="390" y="120"/>
                  </a:lnTo>
                  <a:lnTo>
                    <a:pt x="390" y="122"/>
                  </a:lnTo>
                  <a:lnTo>
                    <a:pt x="392" y="124"/>
                  </a:lnTo>
                  <a:lnTo>
                    <a:pt x="406" y="124"/>
                  </a:lnTo>
                  <a:close/>
                  <a:moveTo>
                    <a:pt x="382" y="134"/>
                  </a:moveTo>
                  <a:lnTo>
                    <a:pt x="382" y="134"/>
                  </a:lnTo>
                  <a:lnTo>
                    <a:pt x="372" y="126"/>
                  </a:lnTo>
                  <a:lnTo>
                    <a:pt x="368" y="124"/>
                  </a:lnTo>
                  <a:lnTo>
                    <a:pt x="364" y="124"/>
                  </a:lnTo>
                  <a:lnTo>
                    <a:pt x="350" y="128"/>
                  </a:lnTo>
                  <a:lnTo>
                    <a:pt x="330" y="136"/>
                  </a:lnTo>
                  <a:lnTo>
                    <a:pt x="328" y="138"/>
                  </a:lnTo>
                  <a:lnTo>
                    <a:pt x="326" y="140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42" y="146"/>
                  </a:lnTo>
                  <a:lnTo>
                    <a:pt x="356" y="148"/>
                  </a:lnTo>
                  <a:lnTo>
                    <a:pt x="370" y="148"/>
                  </a:lnTo>
                  <a:lnTo>
                    <a:pt x="380" y="146"/>
                  </a:lnTo>
                  <a:lnTo>
                    <a:pt x="384" y="144"/>
                  </a:lnTo>
                  <a:lnTo>
                    <a:pt x="386" y="142"/>
                  </a:lnTo>
                  <a:lnTo>
                    <a:pt x="386" y="138"/>
                  </a:lnTo>
                  <a:lnTo>
                    <a:pt x="382" y="134"/>
                  </a:lnTo>
                  <a:close/>
                  <a:moveTo>
                    <a:pt x="46" y="116"/>
                  </a:moveTo>
                  <a:lnTo>
                    <a:pt x="46" y="116"/>
                  </a:lnTo>
                  <a:lnTo>
                    <a:pt x="54" y="118"/>
                  </a:lnTo>
                  <a:lnTo>
                    <a:pt x="62" y="114"/>
                  </a:lnTo>
                  <a:lnTo>
                    <a:pt x="66" y="114"/>
                  </a:lnTo>
                  <a:lnTo>
                    <a:pt x="70" y="116"/>
                  </a:lnTo>
                  <a:lnTo>
                    <a:pt x="76" y="120"/>
                  </a:lnTo>
                  <a:lnTo>
                    <a:pt x="80" y="122"/>
                  </a:lnTo>
                  <a:lnTo>
                    <a:pt x="86" y="124"/>
                  </a:lnTo>
                  <a:lnTo>
                    <a:pt x="92" y="122"/>
                  </a:lnTo>
                  <a:lnTo>
                    <a:pt x="102" y="118"/>
                  </a:lnTo>
                  <a:lnTo>
                    <a:pt x="118" y="110"/>
                  </a:lnTo>
                  <a:lnTo>
                    <a:pt x="130" y="104"/>
                  </a:lnTo>
                  <a:lnTo>
                    <a:pt x="134" y="102"/>
                  </a:lnTo>
                  <a:lnTo>
                    <a:pt x="140" y="102"/>
                  </a:lnTo>
                  <a:lnTo>
                    <a:pt x="148" y="102"/>
                  </a:lnTo>
                  <a:lnTo>
                    <a:pt x="158" y="106"/>
                  </a:lnTo>
                  <a:lnTo>
                    <a:pt x="168" y="108"/>
                  </a:lnTo>
                  <a:lnTo>
                    <a:pt x="176" y="108"/>
                  </a:lnTo>
                  <a:lnTo>
                    <a:pt x="180" y="108"/>
                  </a:lnTo>
                  <a:lnTo>
                    <a:pt x="182" y="106"/>
                  </a:lnTo>
                  <a:lnTo>
                    <a:pt x="182" y="102"/>
                  </a:lnTo>
                  <a:lnTo>
                    <a:pt x="176" y="98"/>
                  </a:lnTo>
                  <a:lnTo>
                    <a:pt x="166" y="94"/>
                  </a:lnTo>
                  <a:lnTo>
                    <a:pt x="150" y="90"/>
                  </a:lnTo>
                  <a:lnTo>
                    <a:pt x="126" y="86"/>
                  </a:lnTo>
                  <a:lnTo>
                    <a:pt x="122" y="88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4" y="94"/>
                  </a:lnTo>
                  <a:lnTo>
                    <a:pt x="108" y="98"/>
                  </a:lnTo>
                  <a:lnTo>
                    <a:pt x="96" y="100"/>
                  </a:lnTo>
                  <a:lnTo>
                    <a:pt x="64" y="104"/>
                  </a:lnTo>
                  <a:lnTo>
                    <a:pt x="42" y="108"/>
                  </a:lnTo>
                  <a:lnTo>
                    <a:pt x="34" y="110"/>
                  </a:lnTo>
                  <a:lnTo>
                    <a:pt x="32" y="112"/>
                  </a:lnTo>
                  <a:lnTo>
                    <a:pt x="36" y="114"/>
                  </a:lnTo>
                  <a:lnTo>
                    <a:pt x="46" y="116"/>
                  </a:lnTo>
                  <a:close/>
                  <a:moveTo>
                    <a:pt x="202" y="100"/>
                  </a:moveTo>
                  <a:lnTo>
                    <a:pt x="202" y="100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2" y="116"/>
                  </a:lnTo>
                  <a:lnTo>
                    <a:pt x="178" y="118"/>
                  </a:lnTo>
                  <a:lnTo>
                    <a:pt x="152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34" y="124"/>
                  </a:lnTo>
                  <a:lnTo>
                    <a:pt x="140" y="126"/>
                  </a:lnTo>
                  <a:lnTo>
                    <a:pt x="146" y="132"/>
                  </a:lnTo>
                  <a:lnTo>
                    <a:pt x="146" y="134"/>
                  </a:lnTo>
                  <a:lnTo>
                    <a:pt x="144" y="134"/>
                  </a:lnTo>
                  <a:lnTo>
                    <a:pt x="124" y="132"/>
                  </a:lnTo>
                  <a:lnTo>
                    <a:pt x="110" y="132"/>
                  </a:lnTo>
                  <a:lnTo>
                    <a:pt x="100" y="132"/>
                  </a:lnTo>
                  <a:lnTo>
                    <a:pt x="96" y="134"/>
                  </a:lnTo>
                  <a:lnTo>
                    <a:pt x="96" y="136"/>
                  </a:lnTo>
                  <a:lnTo>
                    <a:pt x="100" y="140"/>
                  </a:lnTo>
                  <a:lnTo>
                    <a:pt x="110" y="144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8" y="144"/>
                  </a:lnTo>
                  <a:lnTo>
                    <a:pt x="140" y="140"/>
                  </a:lnTo>
                  <a:lnTo>
                    <a:pt x="146" y="140"/>
                  </a:lnTo>
                  <a:lnTo>
                    <a:pt x="148" y="140"/>
                  </a:lnTo>
                  <a:lnTo>
                    <a:pt x="146" y="146"/>
                  </a:lnTo>
                  <a:lnTo>
                    <a:pt x="146" y="150"/>
                  </a:lnTo>
                  <a:lnTo>
                    <a:pt x="146" y="152"/>
                  </a:lnTo>
                  <a:lnTo>
                    <a:pt x="150" y="152"/>
                  </a:lnTo>
                  <a:lnTo>
                    <a:pt x="160" y="150"/>
                  </a:lnTo>
                  <a:lnTo>
                    <a:pt x="168" y="148"/>
                  </a:lnTo>
                  <a:lnTo>
                    <a:pt x="176" y="146"/>
                  </a:lnTo>
                  <a:lnTo>
                    <a:pt x="184" y="148"/>
                  </a:lnTo>
                  <a:lnTo>
                    <a:pt x="190" y="150"/>
                  </a:lnTo>
                  <a:lnTo>
                    <a:pt x="192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198" y="142"/>
                  </a:lnTo>
                  <a:lnTo>
                    <a:pt x="192" y="140"/>
                  </a:lnTo>
                  <a:lnTo>
                    <a:pt x="184" y="138"/>
                  </a:lnTo>
                  <a:lnTo>
                    <a:pt x="184" y="136"/>
                  </a:lnTo>
                  <a:lnTo>
                    <a:pt x="186" y="134"/>
                  </a:lnTo>
                  <a:lnTo>
                    <a:pt x="196" y="130"/>
                  </a:lnTo>
                  <a:lnTo>
                    <a:pt x="206" y="130"/>
                  </a:lnTo>
                  <a:lnTo>
                    <a:pt x="216" y="128"/>
                  </a:lnTo>
                  <a:lnTo>
                    <a:pt x="220" y="126"/>
                  </a:lnTo>
                  <a:lnTo>
                    <a:pt x="226" y="124"/>
                  </a:lnTo>
                  <a:lnTo>
                    <a:pt x="230" y="120"/>
                  </a:lnTo>
                  <a:lnTo>
                    <a:pt x="234" y="118"/>
                  </a:lnTo>
                  <a:lnTo>
                    <a:pt x="246" y="118"/>
                  </a:lnTo>
                  <a:lnTo>
                    <a:pt x="262" y="118"/>
                  </a:lnTo>
                  <a:lnTo>
                    <a:pt x="286" y="114"/>
                  </a:lnTo>
                  <a:lnTo>
                    <a:pt x="298" y="112"/>
                  </a:lnTo>
                  <a:lnTo>
                    <a:pt x="304" y="108"/>
                  </a:lnTo>
                  <a:lnTo>
                    <a:pt x="306" y="104"/>
                  </a:lnTo>
                  <a:lnTo>
                    <a:pt x="304" y="102"/>
                  </a:lnTo>
                  <a:lnTo>
                    <a:pt x="298" y="98"/>
                  </a:lnTo>
                  <a:lnTo>
                    <a:pt x="290" y="96"/>
                  </a:lnTo>
                  <a:lnTo>
                    <a:pt x="280" y="96"/>
                  </a:lnTo>
                  <a:lnTo>
                    <a:pt x="270" y="98"/>
                  </a:lnTo>
                  <a:lnTo>
                    <a:pt x="256" y="98"/>
                  </a:lnTo>
                  <a:lnTo>
                    <a:pt x="258" y="98"/>
                  </a:lnTo>
                  <a:lnTo>
                    <a:pt x="260" y="96"/>
                  </a:lnTo>
                  <a:lnTo>
                    <a:pt x="262" y="94"/>
                  </a:lnTo>
                  <a:lnTo>
                    <a:pt x="262" y="92"/>
                  </a:lnTo>
                  <a:lnTo>
                    <a:pt x="258" y="90"/>
                  </a:lnTo>
                  <a:lnTo>
                    <a:pt x="250" y="88"/>
                  </a:lnTo>
                  <a:lnTo>
                    <a:pt x="228" y="88"/>
                  </a:lnTo>
                  <a:lnTo>
                    <a:pt x="208" y="90"/>
                  </a:lnTo>
                  <a:lnTo>
                    <a:pt x="202" y="92"/>
                  </a:lnTo>
                  <a:lnTo>
                    <a:pt x="198" y="96"/>
                  </a:lnTo>
                  <a:lnTo>
                    <a:pt x="198" y="98"/>
                  </a:lnTo>
                  <a:lnTo>
                    <a:pt x="202" y="100"/>
                  </a:lnTo>
                  <a:close/>
                  <a:moveTo>
                    <a:pt x="272" y="70"/>
                  </a:moveTo>
                  <a:lnTo>
                    <a:pt x="272" y="70"/>
                  </a:lnTo>
                  <a:lnTo>
                    <a:pt x="276" y="66"/>
                  </a:lnTo>
                  <a:lnTo>
                    <a:pt x="278" y="64"/>
                  </a:lnTo>
                  <a:lnTo>
                    <a:pt x="276" y="62"/>
                  </a:lnTo>
                  <a:lnTo>
                    <a:pt x="274" y="60"/>
                  </a:lnTo>
                  <a:lnTo>
                    <a:pt x="268" y="60"/>
                  </a:lnTo>
                  <a:lnTo>
                    <a:pt x="262" y="60"/>
                  </a:lnTo>
                  <a:lnTo>
                    <a:pt x="256" y="62"/>
                  </a:lnTo>
                  <a:lnTo>
                    <a:pt x="250" y="66"/>
                  </a:lnTo>
                  <a:lnTo>
                    <a:pt x="246" y="72"/>
                  </a:lnTo>
                  <a:lnTo>
                    <a:pt x="244" y="76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8" y="74"/>
                  </a:lnTo>
                  <a:lnTo>
                    <a:pt x="272" y="70"/>
                  </a:lnTo>
                  <a:close/>
                  <a:moveTo>
                    <a:pt x="228" y="142"/>
                  </a:moveTo>
                  <a:lnTo>
                    <a:pt x="228" y="142"/>
                  </a:lnTo>
                  <a:lnTo>
                    <a:pt x="222" y="144"/>
                  </a:lnTo>
                  <a:lnTo>
                    <a:pt x="220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2" y="156"/>
                  </a:lnTo>
                  <a:lnTo>
                    <a:pt x="226" y="156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6" y="148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6" y="140"/>
                  </a:lnTo>
                  <a:lnTo>
                    <a:pt x="242" y="138"/>
                  </a:lnTo>
                  <a:lnTo>
                    <a:pt x="228" y="142"/>
                  </a:lnTo>
                  <a:close/>
                  <a:moveTo>
                    <a:pt x="790" y="22"/>
                  </a:moveTo>
                  <a:lnTo>
                    <a:pt x="790" y="22"/>
                  </a:lnTo>
                  <a:lnTo>
                    <a:pt x="792" y="20"/>
                  </a:lnTo>
                  <a:lnTo>
                    <a:pt x="792" y="18"/>
                  </a:lnTo>
                  <a:lnTo>
                    <a:pt x="788" y="14"/>
                  </a:lnTo>
                  <a:lnTo>
                    <a:pt x="780" y="12"/>
                  </a:lnTo>
                  <a:lnTo>
                    <a:pt x="770" y="12"/>
                  </a:lnTo>
                  <a:lnTo>
                    <a:pt x="748" y="12"/>
                  </a:lnTo>
                  <a:lnTo>
                    <a:pt x="736" y="14"/>
                  </a:lnTo>
                  <a:lnTo>
                    <a:pt x="728" y="18"/>
                  </a:lnTo>
                  <a:lnTo>
                    <a:pt x="726" y="18"/>
                  </a:lnTo>
                  <a:lnTo>
                    <a:pt x="726" y="20"/>
                  </a:lnTo>
                  <a:lnTo>
                    <a:pt x="730" y="22"/>
                  </a:lnTo>
                  <a:lnTo>
                    <a:pt x="750" y="26"/>
                  </a:lnTo>
                  <a:lnTo>
                    <a:pt x="774" y="26"/>
                  </a:lnTo>
                  <a:lnTo>
                    <a:pt x="784" y="26"/>
                  </a:lnTo>
                  <a:lnTo>
                    <a:pt x="790" y="22"/>
                  </a:lnTo>
                  <a:close/>
                  <a:moveTo>
                    <a:pt x="596" y="154"/>
                  </a:moveTo>
                  <a:lnTo>
                    <a:pt x="596" y="154"/>
                  </a:lnTo>
                  <a:lnTo>
                    <a:pt x="588" y="158"/>
                  </a:lnTo>
                  <a:lnTo>
                    <a:pt x="586" y="160"/>
                  </a:lnTo>
                  <a:lnTo>
                    <a:pt x="588" y="162"/>
                  </a:lnTo>
                  <a:lnTo>
                    <a:pt x="592" y="164"/>
                  </a:lnTo>
                  <a:lnTo>
                    <a:pt x="608" y="164"/>
                  </a:lnTo>
                  <a:lnTo>
                    <a:pt x="628" y="164"/>
                  </a:lnTo>
                  <a:lnTo>
                    <a:pt x="634" y="162"/>
                  </a:lnTo>
                  <a:lnTo>
                    <a:pt x="638" y="160"/>
                  </a:lnTo>
                  <a:lnTo>
                    <a:pt x="636" y="158"/>
                  </a:lnTo>
                  <a:lnTo>
                    <a:pt x="632" y="156"/>
                  </a:lnTo>
                  <a:lnTo>
                    <a:pt x="618" y="152"/>
                  </a:lnTo>
                  <a:lnTo>
                    <a:pt x="610" y="152"/>
                  </a:lnTo>
                  <a:lnTo>
                    <a:pt x="600" y="154"/>
                  </a:lnTo>
                  <a:lnTo>
                    <a:pt x="596" y="154"/>
                  </a:lnTo>
                  <a:close/>
                  <a:moveTo>
                    <a:pt x="482" y="98"/>
                  </a:moveTo>
                  <a:lnTo>
                    <a:pt x="482" y="98"/>
                  </a:lnTo>
                  <a:lnTo>
                    <a:pt x="460" y="100"/>
                  </a:lnTo>
                  <a:lnTo>
                    <a:pt x="458" y="102"/>
                  </a:lnTo>
                  <a:lnTo>
                    <a:pt x="462" y="106"/>
                  </a:lnTo>
                  <a:lnTo>
                    <a:pt x="470" y="108"/>
                  </a:lnTo>
                  <a:lnTo>
                    <a:pt x="482" y="108"/>
                  </a:lnTo>
                  <a:lnTo>
                    <a:pt x="510" y="106"/>
                  </a:lnTo>
                  <a:lnTo>
                    <a:pt x="514" y="106"/>
                  </a:lnTo>
                  <a:lnTo>
                    <a:pt x="516" y="104"/>
                  </a:lnTo>
                  <a:lnTo>
                    <a:pt x="508" y="100"/>
                  </a:lnTo>
                  <a:lnTo>
                    <a:pt x="496" y="98"/>
                  </a:lnTo>
                  <a:lnTo>
                    <a:pt x="482" y="98"/>
                  </a:lnTo>
                  <a:close/>
                  <a:moveTo>
                    <a:pt x="796" y="100"/>
                  </a:moveTo>
                  <a:lnTo>
                    <a:pt x="796" y="100"/>
                  </a:lnTo>
                  <a:lnTo>
                    <a:pt x="822" y="96"/>
                  </a:lnTo>
                  <a:lnTo>
                    <a:pt x="842" y="92"/>
                  </a:lnTo>
                  <a:lnTo>
                    <a:pt x="848" y="90"/>
                  </a:lnTo>
                  <a:lnTo>
                    <a:pt x="854" y="88"/>
                  </a:lnTo>
                  <a:lnTo>
                    <a:pt x="856" y="84"/>
                  </a:lnTo>
                  <a:lnTo>
                    <a:pt x="858" y="78"/>
                  </a:lnTo>
                  <a:lnTo>
                    <a:pt x="856" y="70"/>
                  </a:lnTo>
                  <a:lnTo>
                    <a:pt x="852" y="66"/>
                  </a:lnTo>
                  <a:lnTo>
                    <a:pt x="844" y="62"/>
                  </a:lnTo>
                  <a:lnTo>
                    <a:pt x="836" y="60"/>
                  </a:lnTo>
                  <a:lnTo>
                    <a:pt x="828" y="60"/>
                  </a:lnTo>
                  <a:lnTo>
                    <a:pt x="820" y="60"/>
                  </a:lnTo>
                  <a:lnTo>
                    <a:pt x="812" y="62"/>
                  </a:lnTo>
                  <a:lnTo>
                    <a:pt x="806" y="66"/>
                  </a:lnTo>
                  <a:lnTo>
                    <a:pt x="800" y="70"/>
                  </a:lnTo>
                  <a:lnTo>
                    <a:pt x="796" y="72"/>
                  </a:lnTo>
                  <a:lnTo>
                    <a:pt x="784" y="74"/>
                  </a:lnTo>
                  <a:lnTo>
                    <a:pt x="768" y="76"/>
                  </a:lnTo>
                  <a:lnTo>
                    <a:pt x="758" y="80"/>
                  </a:lnTo>
                  <a:lnTo>
                    <a:pt x="748" y="86"/>
                  </a:lnTo>
                  <a:lnTo>
                    <a:pt x="742" y="90"/>
                  </a:lnTo>
                  <a:lnTo>
                    <a:pt x="740" y="94"/>
                  </a:lnTo>
                  <a:lnTo>
                    <a:pt x="742" y="98"/>
                  </a:lnTo>
                  <a:lnTo>
                    <a:pt x="748" y="100"/>
                  </a:lnTo>
                  <a:lnTo>
                    <a:pt x="758" y="102"/>
                  </a:lnTo>
                  <a:lnTo>
                    <a:pt x="768" y="102"/>
                  </a:lnTo>
                  <a:lnTo>
                    <a:pt x="796" y="100"/>
                  </a:lnTo>
                  <a:close/>
                  <a:moveTo>
                    <a:pt x="506" y="132"/>
                  </a:moveTo>
                  <a:lnTo>
                    <a:pt x="506" y="132"/>
                  </a:lnTo>
                  <a:lnTo>
                    <a:pt x="494" y="134"/>
                  </a:lnTo>
                  <a:lnTo>
                    <a:pt x="482" y="132"/>
                  </a:lnTo>
                  <a:lnTo>
                    <a:pt x="476" y="134"/>
                  </a:lnTo>
                  <a:lnTo>
                    <a:pt x="472" y="136"/>
                  </a:lnTo>
                  <a:lnTo>
                    <a:pt x="468" y="140"/>
                  </a:lnTo>
                  <a:lnTo>
                    <a:pt x="466" y="148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72" y="158"/>
                  </a:lnTo>
                  <a:lnTo>
                    <a:pt x="478" y="158"/>
                  </a:lnTo>
                  <a:lnTo>
                    <a:pt x="494" y="158"/>
                  </a:lnTo>
                  <a:lnTo>
                    <a:pt x="512" y="158"/>
                  </a:lnTo>
                  <a:lnTo>
                    <a:pt x="520" y="156"/>
                  </a:lnTo>
                  <a:lnTo>
                    <a:pt x="524" y="154"/>
                  </a:lnTo>
                  <a:lnTo>
                    <a:pt x="526" y="150"/>
                  </a:lnTo>
                  <a:lnTo>
                    <a:pt x="524" y="144"/>
                  </a:lnTo>
                  <a:lnTo>
                    <a:pt x="522" y="138"/>
                  </a:lnTo>
                  <a:lnTo>
                    <a:pt x="516" y="134"/>
                  </a:lnTo>
                  <a:lnTo>
                    <a:pt x="512" y="132"/>
                  </a:lnTo>
                  <a:lnTo>
                    <a:pt x="506" y="132"/>
                  </a:lnTo>
                  <a:close/>
                  <a:moveTo>
                    <a:pt x="456" y="58"/>
                  </a:moveTo>
                  <a:lnTo>
                    <a:pt x="456" y="58"/>
                  </a:lnTo>
                  <a:lnTo>
                    <a:pt x="460" y="58"/>
                  </a:lnTo>
                  <a:lnTo>
                    <a:pt x="464" y="58"/>
                  </a:lnTo>
                  <a:lnTo>
                    <a:pt x="470" y="58"/>
                  </a:lnTo>
                  <a:lnTo>
                    <a:pt x="480" y="58"/>
                  </a:lnTo>
                  <a:lnTo>
                    <a:pt x="486" y="58"/>
                  </a:lnTo>
                  <a:lnTo>
                    <a:pt x="492" y="62"/>
                  </a:lnTo>
                  <a:lnTo>
                    <a:pt x="496" y="64"/>
                  </a:lnTo>
                  <a:lnTo>
                    <a:pt x="500" y="64"/>
                  </a:lnTo>
                  <a:lnTo>
                    <a:pt x="508" y="60"/>
                  </a:lnTo>
                  <a:lnTo>
                    <a:pt x="524" y="56"/>
                  </a:lnTo>
                  <a:lnTo>
                    <a:pt x="548" y="52"/>
                  </a:lnTo>
                  <a:lnTo>
                    <a:pt x="552" y="52"/>
                  </a:lnTo>
                  <a:lnTo>
                    <a:pt x="550" y="50"/>
                  </a:lnTo>
                  <a:lnTo>
                    <a:pt x="540" y="48"/>
                  </a:lnTo>
                  <a:lnTo>
                    <a:pt x="498" y="44"/>
                  </a:lnTo>
                  <a:lnTo>
                    <a:pt x="492" y="44"/>
                  </a:lnTo>
                  <a:lnTo>
                    <a:pt x="488" y="44"/>
                  </a:lnTo>
                  <a:lnTo>
                    <a:pt x="488" y="46"/>
                  </a:lnTo>
                  <a:lnTo>
                    <a:pt x="490" y="48"/>
                  </a:lnTo>
                  <a:lnTo>
                    <a:pt x="494" y="52"/>
                  </a:lnTo>
                  <a:lnTo>
                    <a:pt x="492" y="54"/>
                  </a:lnTo>
                  <a:lnTo>
                    <a:pt x="488" y="54"/>
                  </a:lnTo>
                  <a:lnTo>
                    <a:pt x="462" y="52"/>
                  </a:lnTo>
                  <a:lnTo>
                    <a:pt x="454" y="54"/>
                  </a:lnTo>
                  <a:lnTo>
                    <a:pt x="454" y="56"/>
                  </a:lnTo>
                  <a:lnTo>
                    <a:pt x="456" y="58"/>
                  </a:lnTo>
                  <a:close/>
                  <a:moveTo>
                    <a:pt x="678" y="84"/>
                  </a:moveTo>
                  <a:lnTo>
                    <a:pt x="678" y="84"/>
                  </a:lnTo>
                  <a:lnTo>
                    <a:pt x="688" y="82"/>
                  </a:lnTo>
                  <a:lnTo>
                    <a:pt x="696" y="78"/>
                  </a:lnTo>
                  <a:lnTo>
                    <a:pt x="704" y="74"/>
                  </a:lnTo>
                  <a:lnTo>
                    <a:pt x="710" y="70"/>
                  </a:lnTo>
                  <a:lnTo>
                    <a:pt x="710" y="68"/>
                  </a:lnTo>
                  <a:lnTo>
                    <a:pt x="710" y="66"/>
                  </a:lnTo>
                  <a:lnTo>
                    <a:pt x="704" y="64"/>
                  </a:lnTo>
                  <a:lnTo>
                    <a:pt x="692" y="64"/>
                  </a:lnTo>
                  <a:lnTo>
                    <a:pt x="670" y="68"/>
                  </a:lnTo>
                  <a:lnTo>
                    <a:pt x="654" y="72"/>
                  </a:lnTo>
                  <a:lnTo>
                    <a:pt x="646" y="76"/>
                  </a:lnTo>
                  <a:lnTo>
                    <a:pt x="644" y="80"/>
                  </a:lnTo>
                  <a:lnTo>
                    <a:pt x="646" y="82"/>
                  </a:lnTo>
                  <a:lnTo>
                    <a:pt x="658" y="84"/>
                  </a:lnTo>
                  <a:lnTo>
                    <a:pt x="678" y="84"/>
                  </a:lnTo>
                  <a:close/>
                  <a:moveTo>
                    <a:pt x="568" y="44"/>
                  </a:moveTo>
                  <a:lnTo>
                    <a:pt x="568" y="44"/>
                  </a:lnTo>
                  <a:lnTo>
                    <a:pt x="580" y="44"/>
                  </a:lnTo>
                  <a:lnTo>
                    <a:pt x="582" y="44"/>
                  </a:lnTo>
                  <a:lnTo>
                    <a:pt x="580" y="42"/>
                  </a:lnTo>
                  <a:lnTo>
                    <a:pt x="570" y="38"/>
                  </a:lnTo>
                  <a:lnTo>
                    <a:pt x="556" y="34"/>
                  </a:lnTo>
                  <a:lnTo>
                    <a:pt x="544" y="30"/>
                  </a:lnTo>
                  <a:lnTo>
                    <a:pt x="536" y="28"/>
                  </a:lnTo>
                  <a:lnTo>
                    <a:pt x="528" y="30"/>
                  </a:lnTo>
                  <a:lnTo>
                    <a:pt x="518" y="34"/>
                  </a:lnTo>
                  <a:lnTo>
                    <a:pt x="510" y="38"/>
                  </a:lnTo>
                  <a:lnTo>
                    <a:pt x="508" y="40"/>
                  </a:lnTo>
                  <a:lnTo>
                    <a:pt x="510" y="40"/>
                  </a:lnTo>
                  <a:lnTo>
                    <a:pt x="520" y="40"/>
                  </a:lnTo>
                  <a:lnTo>
                    <a:pt x="542" y="42"/>
                  </a:lnTo>
                  <a:lnTo>
                    <a:pt x="568" y="44"/>
                  </a:lnTo>
                  <a:close/>
                  <a:moveTo>
                    <a:pt x="672" y="122"/>
                  </a:moveTo>
                  <a:lnTo>
                    <a:pt x="672" y="122"/>
                  </a:lnTo>
                  <a:lnTo>
                    <a:pt x="682" y="124"/>
                  </a:lnTo>
                  <a:lnTo>
                    <a:pt x="690" y="124"/>
                  </a:lnTo>
                  <a:lnTo>
                    <a:pt x="694" y="124"/>
                  </a:lnTo>
                  <a:lnTo>
                    <a:pt x="698" y="120"/>
                  </a:lnTo>
                  <a:lnTo>
                    <a:pt x="706" y="116"/>
                  </a:lnTo>
                  <a:lnTo>
                    <a:pt x="710" y="112"/>
                  </a:lnTo>
                  <a:lnTo>
                    <a:pt x="718" y="112"/>
                  </a:lnTo>
                  <a:lnTo>
                    <a:pt x="724" y="110"/>
                  </a:lnTo>
                  <a:lnTo>
                    <a:pt x="728" y="106"/>
                  </a:lnTo>
                  <a:lnTo>
                    <a:pt x="730" y="100"/>
                  </a:lnTo>
                  <a:lnTo>
                    <a:pt x="728" y="94"/>
                  </a:lnTo>
                  <a:lnTo>
                    <a:pt x="724" y="88"/>
                  </a:lnTo>
                  <a:lnTo>
                    <a:pt x="716" y="84"/>
                  </a:lnTo>
                  <a:lnTo>
                    <a:pt x="704" y="84"/>
                  </a:lnTo>
                  <a:lnTo>
                    <a:pt x="688" y="88"/>
                  </a:lnTo>
                  <a:lnTo>
                    <a:pt x="670" y="94"/>
                  </a:lnTo>
                  <a:lnTo>
                    <a:pt x="656" y="94"/>
                  </a:lnTo>
                  <a:lnTo>
                    <a:pt x="644" y="92"/>
                  </a:lnTo>
                  <a:lnTo>
                    <a:pt x="634" y="90"/>
                  </a:lnTo>
                  <a:lnTo>
                    <a:pt x="626" y="90"/>
                  </a:lnTo>
                  <a:lnTo>
                    <a:pt x="620" y="90"/>
                  </a:lnTo>
                  <a:lnTo>
                    <a:pt x="614" y="94"/>
                  </a:lnTo>
                  <a:lnTo>
                    <a:pt x="608" y="104"/>
                  </a:lnTo>
                  <a:lnTo>
                    <a:pt x="606" y="116"/>
                  </a:lnTo>
                  <a:lnTo>
                    <a:pt x="606" y="118"/>
                  </a:lnTo>
                  <a:lnTo>
                    <a:pt x="608" y="122"/>
                  </a:lnTo>
                  <a:lnTo>
                    <a:pt x="614" y="124"/>
                  </a:lnTo>
                  <a:lnTo>
                    <a:pt x="622" y="124"/>
                  </a:lnTo>
                  <a:lnTo>
                    <a:pt x="646" y="120"/>
                  </a:lnTo>
                  <a:lnTo>
                    <a:pt x="660" y="120"/>
                  </a:lnTo>
                  <a:lnTo>
                    <a:pt x="672" y="122"/>
                  </a:lnTo>
                  <a:close/>
                  <a:moveTo>
                    <a:pt x="4428" y="2314"/>
                  </a:moveTo>
                  <a:lnTo>
                    <a:pt x="4428" y="2314"/>
                  </a:lnTo>
                  <a:lnTo>
                    <a:pt x="4426" y="2314"/>
                  </a:lnTo>
                  <a:lnTo>
                    <a:pt x="4428" y="2314"/>
                  </a:lnTo>
                  <a:lnTo>
                    <a:pt x="4432" y="2310"/>
                  </a:lnTo>
                  <a:lnTo>
                    <a:pt x="4436" y="2306"/>
                  </a:lnTo>
                  <a:lnTo>
                    <a:pt x="4436" y="2302"/>
                  </a:lnTo>
                  <a:lnTo>
                    <a:pt x="4432" y="2304"/>
                  </a:lnTo>
                  <a:lnTo>
                    <a:pt x="4428" y="2314"/>
                  </a:lnTo>
                  <a:close/>
                  <a:moveTo>
                    <a:pt x="4510" y="2192"/>
                  </a:moveTo>
                  <a:lnTo>
                    <a:pt x="4510" y="2192"/>
                  </a:lnTo>
                  <a:lnTo>
                    <a:pt x="4508" y="2194"/>
                  </a:lnTo>
                  <a:lnTo>
                    <a:pt x="4506" y="2196"/>
                  </a:lnTo>
                  <a:lnTo>
                    <a:pt x="4502" y="2202"/>
                  </a:lnTo>
                  <a:lnTo>
                    <a:pt x="4498" y="2210"/>
                  </a:lnTo>
                  <a:lnTo>
                    <a:pt x="4496" y="2214"/>
                  </a:lnTo>
                  <a:lnTo>
                    <a:pt x="4492" y="2216"/>
                  </a:lnTo>
                  <a:lnTo>
                    <a:pt x="4482" y="2220"/>
                  </a:lnTo>
                  <a:lnTo>
                    <a:pt x="4476" y="2224"/>
                  </a:lnTo>
                  <a:lnTo>
                    <a:pt x="4476" y="2226"/>
                  </a:lnTo>
                  <a:lnTo>
                    <a:pt x="4474" y="2228"/>
                  </a:lnTo>
                  <a:lnTo>
                    <a:pt x="4478" y="2236"/>
                  </a:lnTo>
                  <a:lnTo>
                    <a:pt x="4480" y="2238"/>
                  </a:lnTo>
                  <a:lnTo>
                    <a:pt x="4482" y="2238"/>
                  </a:lnTo>
                  <a:lnTo>
                    <a:pt x="4484" y="2236"/>
                  </a:lnTo>
                  <a:lnTo>
                    <a:pt x="4490" y="2230"/>
                  </a:lnTo>
                  <a:lnTo>
                    <a:pt x="4494" y="2228"/>
                  </a:lnTo>
                  <a:lnTo>
                    <a:pt x="4498" y="2226"/>
                  </a:lnTo>
                  <a:lnTo>
                    <a:pt x="4504" y="2224"/>
                  </a:lnTo>
                  <a:lnTo>
                    <a:pt x="4508" y="2220"/>
                  </a:lnTo>
                  <a:lnTo>
                    <a:pt x="4510" y="2214"/>
                  </a:lnTo>
                  <a:lnTo>
                    <a:pt x="4512" y="2208"/>
                  </a:lnTo>
                  <a:lnTo>
                    <a:pt x="4512" y="2198"/>
                  </a:lnTo>
                  <a:lnTo>
                    <a:pt x="4512" y="2194"/>
                  </a:lnTo>
                  <a:lnTo>
                    <a:pt x="4510" y="2192"/>
                  </a:lnTo>
                  <a:close/>
                  <a:moveTo>
                    <a:pt x="4462" y="2262"/>
                  </a:moveTo>
                  <a:lnTo>
                    <a:pt x="4462" y="2262"/>
                  </a:lnTo>
                  <a:lnTo>
                    <a:pt x="4460" y="2260"/>
                  </a:lnTo>
                  <a:lnTo>
                    <a:pt x="4456" y="2262"/>
                  </a:lnTo>
                  <a:lnTo>
                    <a:pt x="4452" y="2272"/>
                  </a:lnTo>
                  <a:lnTo>
                    <a:pt x="4448" y="2284"/>
                  </a:lnTo>
                  <a:lnTo>
                    <a:pt x="4448" y="2292"/>
                  </a:lnTo>
                  <a:lnTo>
                    <a:pt x="4448" y="2294"/>
                  </a:lnTo>
                  <a:lnTo>
                    <a:pt x="4452" y="2292"/>
                  </a:lnTo>
                  <a:lnTo>
                    <a:pt x="4458" y="2282"/>
                  </a:lnTo>
                  <a:lnTo>
                    <a:pt x="4462" y="2272"/>
                  </a:lnTo>
                  <a:lnTo>
                    <a:pt x="4462" y="2266"/>
                  </a:lnTo>
                  <a:lnTo>
                    <a:pt x="4462" y="2262"/>
                  </a:lnTo>
                  <a:close/>
                  <a:moveTo>
                    <a:pt x="4486" y="4072"/>
                  </a:moveTo>
                  <a:lnTo>
                    <a:pt x="4486" y="4072"/>
                  </a:lnTo>
                  <a:lnTo>
                    <a:pt x="4482" y="4070"/>
                  </a:lnTo>
                  <a:lnTo>
                    <a:pt x="4482" y="4068"/>
                  </a:lnTo>
                  <a:lnTo>
                    <a:pt x="4480" y="4066"/>
                  </a:lnTo>
                  <a:lnTo>
                    <a:pt x="4478" y="4064"/>
                  </a:lnTo>
                  <a:lnTo>
                    <a:pt x="4474" y="4064"/>
                  </a:lnTo>
                  <a:lnTo>
                    <a:pt x="4470" y="4064"/>
                  </a:lnTo>
                  <a:lnTo>
                    <a:pt x="4460" y="4068"/>
                  </a:lnTo>
                  <a:lnTo>
                    <a:pt x="4450" y="4076"/>
                  </a:lnTo>
                  <a:lnTo>
                    <a:pt x="4448" y="4080"/>
                  </a:lnTo>
                  <a:lnTo>
                    <a:pt x="4448" y="4084"/>
                  </a:lnTo>
                  <a:lnTo>
                    <a:pt x="4446" y="4088"/>
                  </a:lnTo>
                  <a:lnTo>
                    <a:pt x="4442" y="4094"/>
                  </a:lnTo>
                  <a:lnTo>
                    <a:pt x="4440" y="4100"/>
                  </a:lnTo>
                  <a:lnTo>
                    <a:pt x="4438" y="4104"/>
                  </a:lnTo>
                  <a:lnTo>
                    <a:pt x="4440" y="4106"/>
                  </a:lnTo>
                  <a:lnTo>
                    <a:pt x="4442" y="4104"/>
                  </a:lnTo>
                  <a:lnTo>
                    <a:pt x="4448" y="4104"/>
                  </a:lnTo>
                  <a:lnTo>
                    <a:pt x="4458" y="4106"/>
                  </a:lnTo>
                  <a:lnTo>
                    <a:pt x="4462" y="4106"/>
                  </a:lnTo>
                  <a:lnTo>
                    <a:pt x="4466" y="4106"/>
                  </a:lnTo>
                  <a:lnTo>
                    <a:pt x="4470" y="4102"/>
                  </a:lnTo>
                  <a:lnTo>
                    <a:pt x="4474" y="4098"/>
                  </a:lnTo>
                  <a:lnTo>
                    <a:pt x="4478" y="4094"/>
                  </a:lnTo>
                  <a:lnTo>
                    <a:pt x="4480" y="4092"/>
                  </a:lnTo>
                  <a:lnTo>
                    <a:pt x="4482" y="4090"/>
                  </a:lnTo>
                  <a:lnTo>
                    <a:pt x="4484" y="4082"/>
                  </a:lnTo>
                  <a:lnTo>
                    <a:pt x="4488" y="4074"/>
                  </a:lnTo>
                  <a:lnTo>
                    <a:pt x="4488" y="4072"/>
                  </a:lnTo>
                  <a:lnTo>
                    <a:pt x="4486" y="4072"/>
                  </a:lnTo>
                  <a:close/>
                  <a:moveTo>
                    <a:pt x="2916" y="5240"/>
                  </a:moveTo>
                  <a:lnTo>
                    <a:pt x="2916" y="5240"/>
                  </a:lnTo>
                  <a:lnTo>
                    <a:pt x="2912" y="5240"/>
                  </a:lnTo>
                  <a:lnTo>
                    <a:pt x="2908" y="5240"/>
                  </a:lnTo>
                  <a:lnTo>
                    <a:pt x="2902" y="5244"/>
                  </a:lnTo>
                  <a:lnTo>
                    <a:pt x="2898" y="5248"/>
                  </a:lnTo>
                  <a:lnTo>
                    <a:pt x="2896" y="5252"/>
                  </a:lnTo>
                  <a:lnTo>
                    <a:pt x="2896" y="5260"/>
                  </a:lnTo>
                  <a:lnTo>
                    <a:pt x="2896" y="5264"/>
                  </a:lnTo>
                  <a:lnTo>
                    <a:pt x="2894" y="5266"/>
                  </a:lnTo>
                  <a:lnTo>
                    <a:pt x="2890" y="5266"/>
                  </a:lnTo>
                  <a:lnTo>
                    <a:pt x="2888" y="5270"/>
                  </a:lnTo>
                  <a:lnTo>
                    <a:pt x="2892" y="5272"/>
                  </a:lnTo>
                  <a:lnTo>
                    <a:pt x="2904" y="5274"/>
                  </a:lnTo>
                  <a:lnTo>
                    <a:pt x="2914" y="5274"/>
                  </a:lnTo>
                  <a:lnTo>
                    <a:pt x="2916" y="5272"/>
                  </a:lnTo>
                  <a:lnTo>
                    <a:pt x="2918" y="5272"/>
                  </a:lnTo>
                  <a:lnTo>
                    <a:pt x="2918" y="5266"/>
                  </a:lnTo>
                  <a:lnTo>
                    <a:pt x="2920" y="5258"/>
                  </a:lnTo>
                  <a:lnTo>
                    <a:pt x="2924" y="5250"/>
                  </a:lnTo>
                  <a:lnTo>
                    <a:pt x="2924" y="5246"/>
                  </a:lnTo>
                  <a:lnTo>
                    <a:pt x="2922" y="5242"/>
                  </a:lnTo>
                  <a:lnTo>
                    <a:pt x="2916" y="5240"/>
                  </a:lnTo>
                  <a:close/>
                  <a:moveTo>
                    <a:pt x="2868" y="5234"/>
                  </a:moveTo>
                  <a:lnTo>
                    <a:pt x="2868" y="5234"/>
                  </a:lnTo>
                  <a:lnTo>
                    <a:pt x="2866" y="5232"/>
                  </a:lnTo>
                  <a:lnTo>
                    <a:pt x="2864" y="5232"/>
                  </a:lnTo>
                  <a:lnTo>
                    <a:pt x="2860" y="5234"/>
                  </a:lnTo>
                  <a:lnTo>
                    <a:pt x="2854" y="5238"/>
                  </a:lnTo>
                  <a:lnTo>
                    <a:pt x="2850" y="5238"/>
                  </a:lnTo>
                  <a:lnTo>
                    <a:pt x="2844" y="5236"/>
                  </a:lnTo>
                  <a:lnTo>
                    <a:pt x="2838" y="5234"/>
                  </a:lnTo>
                  <a:lnTo>
                    <a:pt x="2836" y="5234"/>
                  </a:lnTo>
                  <a:lnTo>
                    <a:pt x="2834" y="5236"/>
                  </a:lnTo>
                  <a:lnTo>
                    <a:pt x="2834" y="5240"/>
                  </a:lnTo>
                  <a:lnTo>
                    <a:pt x="2836" y="5246"/>
                  </a:lnTo>
                  <a:lnTo>
                    <a:pt x="2840" y="5248"/>
                  </a:lnTo>
                  <a:lnTo>
                    <a:pt x="2844" y="5250"/>
                  </a:lnTo>
                  <a:lnTo>
                    <a:pt x="2850" y="5252"/>
                  </a:lnTo>
                  <a:lnTo>
                    <a:pt x="2856" y="5256"/>
                  </a:lnTo>
                  <a:lnTo>
                    <a:pt x="2860" y="5262"/>
                  </a:lnTo>
                  <a:lnTo>
                    <a:pt x="2860" y="5266"/>
                  </a:lnTo>
                  <a:lnTo>
                    <a:pt x="2860" y="5270"/>
                  </a:lnTo>
                  <a:lnTo>
                    <a:pt x="2862" y="5270"/>
                  </a:lnTo>
                  <a:lnTo>
                    <a:pt x="2866" y="5270"/>
                  </a:lnTo>
                  <a:lnTo>
                    <a:pt x="2868" y="5266"/>
                  </a:lnTo>
                  <a:lnTo>
                    <a:pt x="2870" y="5260"/>
                  </a:lnTo>
                  <a:lnTo>
                    <a:pt x="2876" y="5254"/>
                  </a:lnTo>
                  <a:lnTo>
                    <a:pt x="2882" y="5250"/>
                  </a:lnTo>
                  <a:lnTo>
                    <a:pt x="2882" y="5246"/>
                  </a:lnTo>
                  <a:lnTo>
                    <a:pt x="2882" y="5244"/>
                  </a:lnTo>
                  <a:lnTo>
                    <a:pt x="2876" y="5240"/>
                  </a:lnTo>
                  <a:lnTo>
                    <a:pt x="2868" y="5234"/>
                  </a:lnTo>
                  <a:close/>
                  <a:moveTo>
                    <a:pt x="2906" y="5026"/>
                  </a:moveTo>
                  <a:lnTo>
                    <a:pt x="2906" y="5026"/>
                  </a:lnTo>
                  <a:lnTo>
                    <a:pt x="2906" y="5016"/>
                  </a:lnTo>
                  <a:lnTo>
                    <a:pt x="2906" y="5006"/>
                  </a:lnTo>
                  <a:lnTo>
                    <a:pt x="2904" y="5000"/>
                  </a:lnTo>
                  <a:lnTo>
                    <a:pt x="2902" y="5000"/>
                  </a:lnTo>
                  <a:lnTo>
                    <a:pt x="2900" y="5002"/>
                  </a:lnTo>
                  <a:lnTo>
                    <a:pt x="2898" y="5010"/>
                  </a:lnTo>
                  <a:lnTo>
                    <a:pt x="2898" y="5018"/>
                  </a:lnTo>
                  <a:lnTo>
                    <a:pt x="2898" y="5026"/>
                  </a:lnTo>
                  <a:lnTo>
                    <a:pt x="2896" y="5036"/>
                  </a:lnTo>
                  <a:lnTo>
                    <a:pt x="2896" y="5038"/>
                  </a:lnTo>
                  <a:lnTo>
                    <a:pt x="2898" y="5038"/>
                  </a:lnTo>
                  <a:lnTo>
                    <a:pt x="2902" y="5034"/>
                  </a:lnTo>
                  <a:lnTo>
                    <a:pt x="2906" y="5026"/>
                  </a:lnTo>
                  <a:close/>
                  <a:moveTo>
                    <a:pt x="3284" y="4314"/>
                  </a:moveTo>
                  <a:lnTo>
                    <a:pt x="3284" y="4314"/>
                  </a:lnTo>
                  <a:lnTo>
                    <a:pt x="3286" y="4316"/>
                  </a:lnTo>
                  <a:lnTo>
                    <a:pt x="3288" y="4318"/>
                  </a:lnTo>
                  <a:lnTo>
                    <a:pt x="3290" y="4318"/>
                  </a:lnTo>
                  <a:lnTo>
                    <a:pt x="3290" y="4316"/>
                  </a:lnTo>
                  <a:lnTo>
                    <a:pt x="3290" y="4314"/>
                  </a:lnTo>
                  <a:lnTo>
                    <a:pt x="3288" y="4312"/>
                  </a:lnTo>
                  <a:lnTo>
                    <a:pt x="3284" y="4314"/>
                  </a:lnTo>
                  <a:close/>
                  <a:moveTo>
                    <a:pt x="3284" y="4332"/>
                  </a:moveTo>
                  <a:lnTo>
                    <a:pt x="3284" y="4332"/>
                  </a:lnTo>
                  <a:lnTo>
                    <a:pt x="3284" y="4330"/>
                  </a:lnTo>
                  <a:lnTo>
                    <a:pt x="3282" y="4330"/>
                  </a:lnTo>
                  <a:lnTo>
                    <a:pt x="3278" y="4336"/>
                  </a:lnTo>
                  <a:lnTo>
                    <a:pt x="3278" y="4344"/>
                  </a:lnTo>
                  <a:lnTo>
                    <a:pt x="3278" y="4350"/>
                  </a:lnTo>
                  <a:lnTo>
                    <a:pt x="3282" y="4354"/>
                  </a:lnTo>
                  <a:lnTo>
                    <a:pt x="3284" y="4358"/>
                  </a:lnTo>
                  <a:lnTo>
                    <a:pt x="3286" y="4358"/>
                  </a:lnTo>
                  <a:lnTo>
                    <a:pt x="3286" y="4354"/>
                  </a:lnTo>
                  <a:lnTo>
                    <a:pt x="3284" y="4332"/>
                  </a:lnTo>
                  <a:close/>
                  <a:moveTo>
                    <a:pt x="2868" y="5178"/>
                  </a:moveTo>
                  <a:lnTo>
                    <a:pt x="2868" y="5178"/>
                  </a:lnTo>
                  <a:lnTo>
                    <a:pt x="2870" y="5178"/>
                  </a:lnTo>
                  <a:lnTo>
                    <a:pt x="2872" y="5178"/>
                  </a:lnTo>
                  <a:lnTo>
                    <a:pt x="2874" y="5178"/>
                  </a:lnTo>
                  <a:lnTo>
                    <a:pt x="2876" y="5178"/>
                  </a:lnTo>
                  <a:lnTo>
                    <a:pt x="2876" y="5176"/>
                  </a:lnTo>
                  <a:lnTo>
                    <a:pt x="2874" y="5174"/>
                  </a:lnTo>
                  <a:lnTo>
                    <a:pt x="2872" y="5172"/>
                  </a:lnTo>
                  <a:lnTo>
                    <a:pt x="2866" y="5172"/>
                  </a:lnTo>
                  <a:lnTo>
                    <a:pt x="2862" y="5174"/>
                  </a:lnTo>
                  <a:lnTo>
                    <a:pt x="2864" y="5176"/>
                  </a:lnTo>
                  <a:lnTo>
                    <a:pt x="2866" y="5178"/>
                  </a:lnTo>
                  <a:lnTo>
                    <a:pt x="2868" y="5178"/>
                  </a:lnTo>
                  <a:close/>
                  <a:moveTo>
                    <a:pt x="2798" y="5190"/>
                  </a:moveTo>
                  <a:lnTo>
                    <a:pt x="2798" y="5190"/>
                  </a:lnTo>
                  <a:lnTo>
                    <a:pt x="2804" y="5186"/>
                  </a:lnTo>
                  <a:lnTo>
                    <a:pt x="2812" y="5182"/>
                  </a:lnTo>
                  <a:lnTo>
                    <a:pt x="2818" y="5180"/>
                  </a:lnTo>
                  <a:lnTo>
                    <a:pt x="2818" y="5178"/>
                  </a:lnTo>
                  <a:lnTo>
                    <a:pt x="2818" y="5176"/>
                  </a:lnTo>
                  <a:lnTo>
                    <a:pt x="2814" y="5174"/>
                  </a:lnTo>
                  <a:lnTo>
                    <a:pt x="2810" y="5174"/>
                  </a:lnTo>
                  <a:lnTo>
                    <a:pt x="2804" y="5176"/>
                  </a:lnTo>
                  <a:lnTo>
                    <a:pt x="2794" y="5176"/>
                  </a:lnTo>
                  <a:lnTo>
                    <a:pt x="2780" y="5174"/>
                  </a:lnTo>
                  <a:lnTo>
                    <a:pt x="2770" y="5176"/>
                  </a:lnTo>
                  <a:lnTo>
                    <a:pt x="2764" y="5180"/>
                  </a:lnTo>
                  <a:lnTo>
                    <a:pt x="2764" y="5182"/>
                  </a:lnTo>
                  <a:lnTo>
                    <a:pt x="2764" y="5186"/>
                  </a:lnTo>
                  <a:lnTo>
                    <a:pt x="2768" y="5188"/>
                  </a:lnTo>
                  <a:lnTo>
                    <a:pt x="2780" y="5192"/>
                  </a:lnTo>
                  <a:lnTo>
                    <a:pt x="2790" y="5192"/>
                  </a:lnTo>
                  <a:lnTo>
                    <a:pt x="2796" y="5192"/>
                  </a:lnTo>
                  <a:lnTo>
                    <a:pt x="2798" y="5190"/>
                  </a:lnTo>
                  <a:close/>
                  <a:moveTo>
                    <a:pt x="4914" y="1916"/>
                  </a:moveTo>
                  <a:lnTo>
                    <a:pt x="4914" y="1916"/>
                  </a:lnTo>
                  <a:lnTo>
                    <a:pt x="4910" y="1920"/>
                  </a:lnTo>
                  <a:lnTo>
                    <a:pt x="4910" y="1924"/>
                  </a:lnTo>
                  <a:lnTo>
                    <a:pt x="4912" y="1928"/>
                  </a:lnTo>
                  <a:lnTo>
                    <a:pt x="4914" y="1934"/>
                  </a:lnTo>
                  <a:lnTo>
                    <a:pt x="4926" y="1944"/>
                  </a:lnTo>
                  <a:lnTo>
                    <a:pt x="4938" y="1954"/>
                  </a:lnTo>
                  <a:lnTo>
                    <a:pt x="4942" y="1958"/>
                  </a:lnTo>
                  <a:lnTo>
                    <a:pt x="4942" y="1954"/>
                  </a:lnTo>
                  <a:lnTo>
                    <a:pt x="4940" y="1946"/>
                  </a:lnTo>
                  <a:lnTo>
                    <a:pt x="4936" y="1936"/>
                  </a:lnTo>
                  <a:lnTo>
                    <a:pt x="4930" y="1926"/>
                  </a:lnTo>
                  <a:lnTo>
                    <a:pt x="4924" y="1918"/>
                  </a:lnTo>
                  <a:lnTo>
                    <a:pt x="4918" y="1914"/>
                  </a:lnTo>
                  <a:lnTo>
                    <a:pt x="4916" y="1914"/>
                  </a:lnTo>
                  <a:lnTo>
                    <a:pt x="4914" y="1916"/>
                  </a:lnTo>
                  <a:close/>
                  <a:moveTo>
                    <a:pt x="4520" y="2200"/>
                  </a:moveTo>
                  <a:lnTo>
                    <a:pt x="4520" y="2200"/>
                  </a:lnTo>
                  <a:lnTo>
                    <a:pt x="4522" y="2200"/>
                  </a:lnTo>
                  <a:lnTo>
                    <a:pt x="4524" y="2200"/>
                  </a:lnTo>
                  <a:lnTo>
                    <a:pt x="4528" y="2196"/>
                  </a:lnTo>
                  <a:lnTo>
                    <a:pt x="4528" y="2192"/>
                  </a:lnTo>
                  <a:lnTo>
                    <a:pt x="4528" y="2188"/>
                  </a:lnTo>
                  <a:lnTo>
                    <a:pt x="4524" y="2188"/>
                  </a:lnTo>
                  <a:lnTo>
                    <a:pt x="4520" y="2190"/>
                  </a:lnTo>
                  <a:lnTo>
                    <a:pt x="4518" y="2194"/>
                  </a:lnTo>
                  <a:lnTo>
                    <a:pt x="4518" y="2196"/>
                  </a:lnTo>
                  <a:lnTo>
                    <a:pt x="4520" y="2200"/>
                  </a:lnTo>
                  <a:close/>
                  <a:moveTo>
                    <a:pt x="4814" y="1702"/>
                  </a:moveTo>
                  <a:lnTo>
                    <a:pt x="4814" y="1702"/>
                  </a:lnTo>
                  <a:lnTo>
                    <a:pt x="4812" y="1704"/>
                  </a:lnTo>
                  <a:lnTo>
                    <a:pt x="4812" y="1706"/>
                  </a:lnTo>
                  <a:lnTo>
                    <a:pt x="4816" y="1706"/>
                  </a:lnTo>
                  <a:lnTo>
                    <a:pt x="4832" y="1700"/>
                  </a:lnTo>
                  <a:lnTo>
                    <a:pt x="4842" y="1696"/>
                  </a:lnTo>
                  <a:lnTo>
                    <a:pt x="4850" y="1690"/>
                  </a:lnTo>
                  <a:lnTo>
                    <a:pt x="4856" y="1684"/>
                  </a:lnTo>
                  <a:lnTo>
                    <a:pt x="4858" y="1678"/>
                  </a:lnTo>
                  <a:lnTo>
                    <a:pt x="4856" y="1674"/>
                  </a:lnTo>
                  <a:lnTo>
                    <a:pt x="4852" y="1672"/>
                  </a:lnTo>
                  <a:lnTo>
                    <a:pt x="4848" y="1672"/>
                  </a:lnTo>
                  <a:lnTo>
                    <a:pt x="4842" y="1674"/>
                  </a:lnTo>
                  <a:lnTo>
                    <a:pt x="4828" y="1686"/>
                  </a:lnTo>
                  <a:lnTo>
                    <a:pt x="4814" y="1702"/>
                  </a:lnTo>
                  <a:close/>
                  <a:moveTo>
                    <a:pt x="3278" y="4364"/>
                  </a:moveTo>
                  <a:lnTo>
                    <a:pt x="3278" y="4364"/>
                  </a:lnTo>
                  <a:lnTo>
                    <a:pt x="3276" y="4362"/>
                  </a:lnTo>
                  <a:lnTo>
                    <a:pt x="3274" y="4362"/>
                  </a:lnTo>
                  <a:lnTo>
                    <a:pt x="3278" y="4384"/>
                  </a:lnTo>
                  <a:lnTo>
                    <a:pt x="3278" y="4398"/>
                  </a:lnTo>
                  <a:lnTo>
                    <a:pt x="3278" y="4400"/>
                  </a:lnTo>
                  <a:lnTo>
                    <a:pt x="3276" y="4402"/>
                  </a:lnTo>
                  <a:lnTo>
                    <a:pt x="3272" y="4402"/>
                  </a:lnTo>
                  <a:lnTo>
                    <a:pt x="3266" y="4398"/>
                  </a:lnTo>
                  <a:lnTo>
                    <a:pt x="3264" y="4400"/>
                  </a:lnTo>
                  <a:lnTo>
                    <a:pt x="3264" y="4406"/>
                  </a:lnTo>
                  <a:lnTo>
                    <a:pt x="3262" y="4408"/>
                  </a:lnTo>
                  <a:lnTo>
                    <a:pt x="3260" y="4408"/>
                  </a:lnTo>
                  <a:lnTo>
                    <a:pt x="3256" y="4404"/>
                  </a:lnTo>
                  <a:lnTo>
                    <a:pt x="3254" y="4402"/>
                  </a:lnTo>
                  <a:lnTo>
                    <a:pt x="3252" y="4400"/>
                  </a:lnTo>
                  <a:lnTo>
                    <a:pt x="3250" y="4402"/>
                  </a:lnTo>
                  <a:lnTo>
                    <a:pt x="3248" y="4404"/>
                  </a:lnTo>
                  <a:lnTo>
                    <a:pt x="3248" y="4424"/>
                  </a:lnTo>
                  <a:lnTo>
                    <a:pt x="3248" y="4426"/>
                  </a:lnTo>
                  <a:lnTo>
                    <a:pt x="3246" y="4426"/>
                  </a:lnTo>
                  <a:lnTo>
                    <a:pt x="3240" y="4422"/>
                  </a:lnTo>
                  <a:lnTo>
                    <a:pt x="3238" y="4422"/>
                  </a:lnTo>
                  <a:lnTo>
                    <a:pt x="3234" y="4420"/>
                  </a:lnTo>
                  <a:lnTo>
                    <a:pt x="3232" y="4422"/>
                  </a:lnTo>
                  <a:lnTo>
                    <a:pt x="3230" y="4428"/>
                  </a:lnTo>
                  <a:lnTo>
                    <a:pt x="3226" y="4438"/>
                  </a:lnTo>
                  <a:lnTo>
                    <a:pt x="3224" y="4440"/>
                  </a:lnTo>
                  <a:lnTo>
                    <a:pt x="3220" y="4440"/>
                  </a:lnTo>
                  <a:lnTo>
                    <a:pt x="3214" y="4444"/>
                  </a:lnTo>
                  <a:lnTo>
                    <a:pt x="3210" y="4446"/>
                  </a:lnTo>
                  <a:lnTo>
                    <a:pt x="3212" y="4440"/>
                  </a:lnTo>
                  <a:lnTo>
                    <a:pt x="3212" y="4432"/>
                  </a:lnTo>
                  <a:lnTo>
                    <a:pt x="3210" y="4424"/>
                  </a:lnTo>
                  <a:lnTo>
                    <a:pt x="3208" y="4420"/>
                  </a:lnTo>
                  <a:lnTo>
                    <a:pt x="3204" y="4418"/>
                  </a:lnTo>
                  <a:lnTo>
                    <a:pt x="3200" y="4418"/>
                  </a:lnTo>
                  <a:lnTo>
                    <a:pt x="3198" y="4420"/>
                  </a:lnTo>
                  <a:lnTo>
                    <a:pt x="3198" y="4418"/>
                  </a:lnTo>
                  <a:lnTo>
                    <a:pt x="3196" y="4416"/>
                  </a:lnTo>
                  <a:lnTo>
                    <a:pt x="3194" y="4414"/>
                  </a:lnTo>
                  <a:lnTo>
                    <a:pt x="3192" y="4416"/>
                  </a:lnTo>
                  <a:lnTo>
                    <a:pt x="3192" y="4420"/>
                  </a:lnTo>
                  <a:lnTo>
                    <a:pt x="3190" y="4422"/>
                  </a:lnTo>
                  <a:lnTo>
                    <a:pt x="3188" y="4424"/>
                  </a:lnTo>
                  <a:lnTo>
                    <a:pt x="3186" y="4424"/>
                  </a:lnTo>
                  <a:lnTo>
                    <a:pt x="3182" y="4424"/>
                  </a:lnTo>
                  <a:lnTo>
                    <a:pt x="3178" y="4428"/>
                  </a:lnTo>
                  <a:lnTo>
                    <a:pt x="3176" y="4432"/>
                  </a:lnTo>
                  <a:lnTo>
                    <a:pt x="3178" y="4438"/>
                  </a:lnTo>
                  <a:lnTo>
                    <a:pt x="3178" y="4440"/>
                  </a:lnTo>
                  <a:lnTo>
                    <a:pt x="3174" y="4442"/>
                  </a:lnTo>
                  <a:lnTo>
                    <a:pt x="3170" y="4444"/>
                  </a:lnTo>
                  <a:lnTo>
                    <a:pt x="3166" y="4442"/>
                  </a:lnTo>
                  <a:lnTo>
                    <a:pt x="3164" y="4442"/>
                  </a:lnTo>
                  <a:lnTo>
                    <a:pt x="3162" y="4442"/>
                  </a:lnTo>
                  <a:lnTo>
                    <a:pt x="3160" y="4444"/>
                  </a:lnTo>
                  <a:lnTo>
                    <a:pt x="3156" y="4446"/>
                  </a:lnTo>
                  <a:lnTo>
                    <a:pt x="3150" y="4448"/>
                  </a:lnTo>
                  <a:lnTo>
                    <a:pt x="3146" y="4452"/>
                  </a:lnTo>
                  <a:lnTo>
                    <a:pt x="3142" y="4458"/>
                  </a:lnTo>
                  <a:lnTo>
                    <a:pt x="3140" y="4462"/>
                  </a:lnTo>
                  <a:lnTo>
                    <a:pt x="3140" y="4472"/>
                  </a:lnTo>
                  <a:lnTo>
                    <a:pt x="3138" y="4478"/>
                  </a:lnTo>
                  <a:lnTo>
                    <a:pt x="3134" y="4488"/>
                  </a:lnTo>
                  <a:lnTo>
                    <a:pt x="3132" y="4492"/>
                  </a:lnTo>
                  <a:lnTo>
                    <a:pt x="3134" y="4496"/>
                  </a:lnTo>
                  <a:lnTo>
                    <a:pt x="3136" y="4500"/>
                  </a:lnTo>
                  <a:lnTo>
                    <a:pt x="3138" y="4504"/>
                  </a:lnTo>
                  <a:lnTo>
                    <a:pt x="3140" y="4504"/>
                  </a:lnTo>
                  <a:lnTo>
                    <a:pt x="3144" y="4500"/>
                  </a:lnTo>
                  <a:lnTo>
                    <a:pt x="3148" y="4488"/>
                  </a:lnTo>
                  <a:lnTo>
                    <a:pt x="3150" y="4480"/>
                  </a:lnTo>
                  <a:lnTo>
                    <a:pt x="3152" y="4478"/>
                  </a:lnTo>
                  <a:lnTo>
                    <a:pt x="3152" y="4476"/>
                  </a:lnTo>
                  <a:lnTo>
                    <a:pt x="3154" y="4474"/>
                  </a:lnTo>
                  <a:lnTo>
                    <a:pt x="3156" y="4472"/>
                  </a:lnTo>
                  <a:lnTo>
                    <a:pt x="3156" y="4470"/>
                  </a:lnTo>
                  <a:lnTo>
                    <a:pt x="3158" y="4466"/>
                  </a:lnTo>
                  <a:lnTo>
                    <a:pt x="3160" y="4462"/>
                  </a:lnTo>
                  <a:lnTo>
                    <a:pt x="3164" y="4460"/>
                  </a:lnTo>
                  <a:lnTo>
                    <a:pt x="3168" y="4462"/>
                  </a:lnTo>
                  <a:lnTo>
                    <a:pt x="3170" y="4466"/>
                  </a:lnTo>
                  <a:lnTo>
                    <a:pt x="3168" y="4472"/>
                  </a:lnTo>
                  <a:lnTo>
                    <a:pt x="3168" y="4474"/>
                  </a:lnTo>
                  <a:lnTo>
                    <a:pt x="3172" y="4474"/>
                  </a:lnTo>
                  <a:lnTo>
                    <a:pt x="3178" y="4472"/>
                  </a:lnTo>
                  <a:lnTo>
                    <a:pt x="3182" y="4466"/>
                  </a:lnTo>
                  <a:lnTo>
                    <a:pt x="3184" y="4462"/>
                  </a:lnTo>
                  <a:lnTo>
                    <a:pt x="3184" y="4466"/>
                  </a:lnTo>
                  <a:lnTo>
                    <a:pt x="3184" y="4472"/>
                  </a:lnTo>
                  <a:lnTo>
                    <a:pt x="3184" y="4474"/>
                  </a:lnTo>
                  <a:lnTo>
                    <a:pt x="3186" y="4476"/>
                  </a:lnTo>
                  <a:lnTo>
                    <a:pt x="3192" y="4478"/>
                  </a:lnTo>
                  <a:lnTo>
                    <a:pt x="3194" y="4480"/>
                  </a:lnTo>
                  <a:lnTo>
                    <a:pt x="3194" y="4476"/>
                  </a:lnTo>
                  <a:lnTo>
                    <a:pt x="3194" y="4470"/>
                  </a:lnTo>
                  <a:lnTo>
                    <a:pt x="3196" y="4466"/>
                  </a:lnTo>
                  <a:lnTo>
                    <a:pt x="3198" y="4464"/>
                  </a:lnTo>
                  <a:lnTo>
                    <a:pt x="3196" y="4462"/>
                  </a:lnTo>
                  <a:lnTo>
                    <a:pt x="3194" y="4460"/>
                  </a:lnTo>
                  <a:lnTo>
                    <a:pt x="3196" y="4458"/>
                  </a:lnTo>
                  <a:lnTo>
                    <a:pt x="3200" y="4458"/>
                  </a:lnTo>
                  <a:lnTo>
                    <a:pt x="3206" y="4460"/>
                  </a:lnTo>
                  <a:lnTo>
                    <a:pt x="3210" y="4464"/>
                  </a:lnTo>
                  <a:lnTo>
                    <a:pt x="3216" y="4466"/>
                  </a:lnTo>
                  <a:lnTo>
                    <a:pt x="3218" y="4468"/>
                  </a:lnTo>
                  <a:lnTo>
                    <a:pt x="3222" y="4472"/>
                  </a:lnTo>
                  <a:lnTo>
                    <a:pt x="3222" y="4476"/>
                  </a:lnTo>
                  <a:lnTo>
                    <a:pt x="3224" y="4478"/>
                  </a:lnTo>
                  <a:lnTo>
                    <a:pt x="3226" y="4478"/>
                  </a:lnTo>
                  <a:lnTo>
                    <a:pt x="3226" y="4482"/>
                  </a:lnTo>
                  <a:lnTo>
                    <a:pt x="3224" y="4486"/>
                  </a:lnTo>
                  <a:lnTo>
                    <a:pt x="3220" y="4492"/>
                  </a:lnTo>
                  <a:lnTo>
                    <a:pt x="3216" y="4500"/>
                  </a:lnTo>
                  <a:lnTo>
                    <a:pt x="3216" y="4502"/>
                  </a:lnTo>
                  <a:lnTo>
                    <a:pt x="3216" y="4506"/>
                  </a:lnTo>
                  <a:lnTo>
                    <a:pt x="3218" y="4520"/>
                  </a:lnTo>
                  <a:lnTo>
                    <a:pt x="3220" y="4526"/>
                  </a:lnTo>
                  <a:lnTo>
                    <a:pt x="3222" y="4532"/>
                  </a:lnTo>
                  <a:lnTo>
                    <a:pt x="3224" y="4534"/>
                  </a:lnTo>
                  <a:lnTo>
                    <a:pt x="3224" y="4536"/>
                  </a:lnTo>
                  <a:lnTo>
                    <a:pt x="3226" y="4538"/>
                  </a:lnTo>
                  <a:lnTo>
                    <a:pt x="3234" y="4544"/>
                  </a:lnTo>
                  <a:lnTo>
                    <a:pt x="3252" y="4552"/>
                  </a:lnTo>
                  <a:lnTo>
                    <a:pt x="3256" y="4554"/>
                  </a:lnTo>
                  <a:lnTo>
                    <a:pt x="3260" y="4548"/>
                  </a:lnTo>
                  <a:lnTo>
                    <a:pt x="3264" y="4542"/>
                  </a:lnTo>
                  <a:lnTo>
                    <a:pt x="3266" y="4542"/>
                  </a:lnTo>
                  <a:lnTo>
                    <a:pt x="3268" y="4544"/>
                  </a:lnTo>
                  <a:lnTo>
                    <a:pt x="3266" y="4550"/>
                  </a:lnTo>
                  <a:lnTo>
                    <a:pt x="3266" y="4556"/>
                  </a:lnTo>
                  <a:lnTo>
                    <a:pt x="3268" y="4564"/>
                  </a:lnTo>
                  <a:lnTo>
                    <a:pt x="3270" y="4566"/>
                  </a:lnTo>
                  <a:lnTo>
                    <a:pt x="3272" y="4568"/>
                  </a:lnTo>
                  <a:lnTo>
                    <a:pt x="3274" y="4566"/>
                  </a:lnTo>
                  <a:lnTo>
                    <a:pt x="3278" y="4564"/>
                  </a:lnTo>
                  <a:lnTo>
                    <a:pt x="3282" y="4554"/>
                  </a:lnTo>
                  <a:lnTo>
                    <a:pt x="3284" y="4546"/>
                  </a:lnTo>
                  <a:lnTo>
                    <a:pt x="3286" y="4540"/>
                  </a:lnTo>
                  <a:lnTo>
                    <a:pt x="3284" y="4534"/>
                  </a:lnTo>
                  <a:lnTo>
                    <a:pt x="3280" y="4524"/>
                  </a:lnTo>
                  <a:lnTo>
                    <a:pt x="3278" y="4520"/>
                  </a:lnTo>
                  <a:lnTo>
                    <a:pt x="3276" y="4518"/>
                  </a:lnTo>
                  <a:lnTo>
                    <a:pt x="3274" y="4516"/>
                  </a:lnTo>
                  <a:lnTo>
                    <a:pt x="3274" y="4514"/>
                  </a:lnTo>
                  <a:lnTo>
                    <a:pt x="3274" y="4508"/>
                  </a:lnTo>
                  <a:lnTo>
                    <a:pt x="3276" y="4500"/>
                  </a:lnTo>
                  <a:lnTo>
                    <a:pt x="3280" y="4496"/>
                  </a:lnTo>
                  <a:lnTo>
                    <a:pt x="3284" y="4494"/>
                  </a:lnTo>
                  <a:lnTo>
                    <a:pt x="3284" y="4490"/>
                  </a:lnTo>
                  <a:lnTo>
                    <a:pt x="3284" y="4486"/>
                  </a:lnTo>
                  <a:lnTo>
                    <a:pt x="3288" y="4484"/>
                  </a:lnTo>
                  <a:lnTo>
                    <a:pt x="3290" y="4482"/>
                  </a:lnTo>
                  <a:lnTo>
                    <a:pt x="3292" y="4482"/>
                  </a:lnTo>
                  <a:lnTo>
                    <a:pt x="3292" y="4490"/>
                  </a:lnTo>
                  <a:lnTo>
                    <a:pt x="3294" y="4498"/>
                  </a:lnTo>
                  <a:lnTo>
                    <a:pt x="3296" y="4502"/>
                  </a:lnTo>
                  <a:lnTo>
                    <a:pt x="3300" y="4506"/>
                  </a:lnTo>
                  <a:lnTo>
                    <a:pt x="3302" y="4510"/>
                  </a:lnTo>
                  <a:lnTo>
                    <a:pt x="3300" y="4512"/>
                  </a:lnTo>
                  <a:lnTo>
                    <a:pt x="3300" y="4518"/>
                  </a:lnTo>
                  <a:lnTo>
                    <a:pt x="3302" y="4528"/>
                  </a:lnTo>
                  <a:lnTo>
                    <a:pt x="3304" y="4530"/>
                  </a:lnTo>
                  <a:lnTo>
                    <a:pt x="3306" y="4530"/>
                  </a:lnTo>
                  <a:lnTo>
                    <a:pt x="3306" y="4526"/>
                  </a:lnTo>
                  <a:lnTo>
                    <a:pt x="3308" y="4518"/>
                  </a:lnTo>
                  <a:lnTo>
                    <a:pt x="3306" y="4508"/>
                  </a:lnTo>
                  <a:lnTo>
                    <a:pt x="3304" y="4502"/>
                  </a:lnTo>
                  <a:lnTo>
                    <a:pt x="3308" y="4504"/>
                  </a:lnTo>
                  <a:lnTo>
                    <a:pt x="3310" y="4506"/>
                  </a:lnTo>
                  <a:lnTo>
                    <a:pt x="3312" y="4506"/>
                  </a:lnTo>
                  <a:lnTo>
                    <a:pt x="3310" y="4504"/>
                  </a:lnTo>
                  <a:lnTo>
                    <a:pt x="3310" y="4500"/>
                  </a:lnTo>
                  <a:lnTo>
                    <a:pt x="3312" y="4498"/>
                  </a:lnTo>
                  <a:lnTo>
                    <a:pt x="3316" y="4498"/>
                  </a:lnTo>
                  <a:lnTo>
                    <a:pt x="3320" y="4492"/>
                  </a:lnTo>
                  <a:lnTo>
                    <a:pt x="3322" y="4488"/>
                  </a:lnTo>
                  <a:lnTo>
                    <a:pt x="3322" y="4482"/>
                  </a:lnTo>
                  <a:lnTo>
                    <a:pt x="3320" y="4468"/>
                  </a:lnTo>
                  <a:lnTo>
                    <a:pt x="3320" y="4464"/>
                  </a:lnTo>
                  <a:lnTo>
                    <a:pt x="3318" y="4462"/>
                  </a:lnTo>
                  <a:lnTo>
                    <a:pt x="3316" y="4460"/>
                  </a:lnTo>
                  <a:lnTo>
                    <a:pt x="3314" y="4458"/>
                  </a:lnTo>
                  <a:lnTo>
                    <a:pt x="3314" y="4452"/>
                  </a:lnTo>
                  <a:lnTo>
                    <a:pt x="3316" y="4446"/>
                  </a:lnTo>
                  <a:lnTo>
                    <a:pt x="3316" y="4442"/>
                  </a:lnTo>
                  <a:lnTo>
                    <a:pt x="3314" y="4438"/>
                  </a:lnTo>
                  <a:lnTo>
                    <a:pt x="3314" y="4432"/>
                  </a:lnTo>
                  <a:lnTo>
                    <a:pt x="3314" y="4428"/>
                  </a:lnTo>
                  <a:lnTo>
                    <a:pt x="3312" y="4424"/>
                  </a:lnTo>
                  <a:lnTo>
                    <a:pt x="3310" y="4424"/>
                  </a:lnTo>
                  <a:lnTo>
                    <a:pt x="3308" y="4424"/>
                  </a:lnTo>
                  <a:lnTo>
                    <a:pt x="3304" y="4424"/>
                  </a:lnTo>
                  <a:lnTo>
                    <a:pt x="3302" y="4422"/>
                  </a:lnTo>
                  <a:lnTo>
                    <a:pt x="3302" y="4420"/>
                  </a:lnTo>
                  <a:lnTo>
                    <a:pt x="3304" y="4418"/>
                  </a:lnTo>
                  <a:lnTo>
                    <a:pt x="3308" y="4416"/>
                  </a:lnTo>
                  <a:lnTo>
                    <a:pt x="3310" y="4412"/>
                  </a:lnTo>
                  <a:lnTo>
                    <a:pt x="3312" y="4406"/>
                  </a:lnTo>
                  <a:lnTo>
                    <a:pt x="3308" y="4400"/>
                  </a:lnTo>
                  <a:lnTo>
                    <a:pt x="3306" y="4396"/>
                  </a:lnTo>
                  <a:lnTo>
                    <a:pt x="3306" y="4390"/>
                  </a:lnTo>
                  <a:lnTo>
                    <a:pt x="3306" y="4386"/>
                  </a:lnTo>
                  <a:lnTo>
                    <a:pt x="3302" y="4388"/>
                  </a:lnTo>
                  <a:lnTo>
                    <a:pt x="3300" y="4388"/>
                  </a:lnTo>
                  <a:lnTo>
                    <a:pt x="3298" y="4384"/>
                  </a:lnTo>
                  <a:lnTo>
                    <a:pt x="3296" y="4380"/>
                  </a:lnTo>
                  <a:lnTo>
                    <a:pt x="3292" y="4376"/>
                  </a:lnTo>
                  <a:lnTo>
                    <a:pt x="3288" y="4374"/>
                  </a:lnTo>
                  <a:lnTo>
                    <a:pt x="3284" y="4372"/>
                  </a:lnTo>
                  <a:lnTo>
                    <a:pt x="3282" y="4368"/>
                  </a:lnTo>
                  <a:lnTo>
                    <a:pt x="3282" y="4366"/>
                  </a:lnTo>
                  <a:lnTo>
                    <a:pt x="3278" y="4364"/>
                  </a:lnTo>
                  <a:close/>
                  <a:moveTo>
                    <a:pt x="3136" y="4268"/>
                  </a:moveTo>
                  <a:lnTo>
                    <a:pt x="3136" y="4268"/>
                  </a:lnTo>
                  <a:lnTo>
                    <a:pt x="3138" y="4270"/>
                  </a:lnTo>
                  <a:lnTo>
                    <a:pt x="3140" y="4272"/>
                  </a:lnTo>
                  <a:lnTo>
                    <a:pt x="3140" y="4278"/>
                  </a:lnTo>
                  <a:lnTo>
                    <a:pt x="3138" y="4286"/>
                  </a:lnTo>
                  <a:lnTo>
                    <a:pt x="3138" y="4296"/>
                  </a:lnTo>
                  <a:lnTo>
                    <a:pt x="3140" y="4302"/>
                  </a:lnTo>
                  <a:lnTo>
                    <a:pt x="3136" y="4306"/>
                  </a:lnTo>
                  <a:lnTo>
                    <a:pt x="3134" y="4312"/>
                  </a:lnTo>
                  <a:lnTo>
                    <a:pt x="3134" y="4324"/>
                  </a:lnTo>
                  <a:lnTo>
                    <a:pt x="3134" y="4328"/>
                  </a:lnTo>
                  <a:lnTo>
                    <a:pt x="3136" y="4330"/>
                  </a:lnTo>
                  <a:lnTo>
                    <a:pt x="3138" y="4330"/>
                  </a:lnTo>
                  <a:lnTo>
                    <a:pt x="3140" y="4328"/>
                  </a:lnTo>
                  <a:lnTo>
                    <a:pt x="3146" y="4324"/>
                  </a:lnTo>
                  <a:lnTo>
                    <a:pt x="3148" y="4320"/>
                  </a:lnTo>
                  <a:lnTo>
                    <a:pt x="3152" y="4320"/>
                  </a:lnTo>
                  <a:lnTo>
                    <a:pt x="3158" y="4318"/>
                  </a:lnTo>
                  <a:lnTo>
                    <a:pt x="3166" y="4312"/>
                  </a:lnTo>
                  <a:lnTo>
                    <a:pt x="3178" y="4298"/>
                  </a:lnTo>
                  <a:lnTo>
                    <a:pt x="3182" y="4296"/>
                  </a:lnTo>
                  <a:lnTo>
                    <a:pt x="3182" y="4292"/>
                  </a:lnTo>
                  <a:lnTo>
                    <a:pt x="3184" y="4282"/>
                  </a:lnTo>
                  <a:lnTo>
                    <a:pt x="3182" y="4276"/>
                  </a:lnTo>
                  <a:lnTo>
                    <a:pt x="3180" y="4276"/>
                  </a:lnTo>
                  <a:lnTo>
                    <a:pt x="3178" y="4276"/>
                  </a:lnTo>
                  <a:lnTo>
                    <a:pt x="3176" y="4278"/>
                  </a:lnTo>
                  <a:lnTo>
                    <a:pt x="3172" y="4276"/>
                  </a:lnTo>
                  <a:lnTo>
                    <a:pt x="3168" y="4274"/>
                  </a:lnTo>
                  <a:lnTo>
                    <a:pt x="3166" y="4274"/>
                  </a:lnTo>
                  <a:lnTo>
                    <a:pt x="3164" y="4274"/>
                  </a:lnTo>
                  <a:lnTo>
                    <a:pt x="3162" y="4276"/>
                  </a:lnTo>
                  <a:lnTo>
                    <a:pt x="3160" y="4274"/>
                  </a:lnTo>
                  <a:lnTo>
                    <a:pt x="3154" y="4270"/>
                  </a:lnTo>
                  <a:lnTo>
                    <a:pt x="3146" y="4264"/>
                  </a:lnTo>
                  <a:lnTo>
                    <a:pt x="3138" y="4258"/>
                  </a:lnTo>
                  <a:lnTo>
                    <a:pt x="3132" y="4258"/>
                  </a:lnTo>
                  <a:lnTo>
                    <a:pt x="3130" y="4260"/>
                  </a:lnTo>
                  <a:lnTo>
                    <a:pt x="3130" y="4264"/>
                  </a:lnTo>
                  <a:lnTo>
                    <a:pt x="3136" y="4268"/>
                  </a:lnTo>
                  <a:close/>
                  <a:moveTo>
                    <a:pt x="3270" y="4928"/>
                  </a:moveTo>
                  <a:lnTo>
                    <a:pt x="3270" y="4928"/>
                  </a:lnTo>
                  <a:lnTo>
                    <a:pt x="3268" y="4926"/>
                  </a:lnTo>
                  <a:lnTo>
                    <a:pt x="3264" y="4924"/>
                  </a:lnTo>
                  <a:lnTo>
                    <a:pt x="3250" y="4920"/>
                  </a:lnTo>
                  <a:lnTo>
                    <a:pt x="3244" y="4920"/>
                  </a:lnTo>
                  <a:lnTo>
                    <a:pt x="3238" y="4920"/>
                  </a:lnTo>
                  <a:lnTo>
                    <a:pt x="3232" y="4924"/>
                  </a:lnTo>
                  <a:lnTo>
                    <a:pt x="3230" y="4930"/>
                  </a:lnTo>
                  <a:lnTo>
                    <a:pt x="3232" y="4934"/>
                  </a:lnTo>
                  <a:lnTo>
                    <a:pt x="3236" y="4936"/>
                  </a:lnTo>
                  <a:lnTo>
                    <a:pt x="3242" y="4936"/>
                  </a:lnTo>
                  <a:lnTo>
                    <a:pt x="3250" y="4936"/>
                  </a:lnTo>
                  <a:lnTo>
                    <a:pt x="3264" y="4934"/>
                  </a:lnTo>
                  <a:lnTo>
                    <a:pt x="3268" y="4932"/>
                  </a:lnTo>
                  <a:lnTo>
                    <a:pt x="3270" y="4928"/>
                  </a:lnTo>
                  <a:close/>
                  <a:moveTo>
                    <a:pt x="3148" y="4520"/>
                  </a:moveTo>
                  <a:lnTo>
                    <a:pt x="3148" y="4520"/>
                  </a:lnTo>
                  <a:lnTo>
                    <a:pt x="3146" y="4516"/>
                  </a:lnTo>
                  <a:lnTo>
                    <a:pt x="3138" y="4512"/>
                  </a:lnTo>
                  <a:lnTo>
                    <a:pt x="3136" y="4512"/>
                  </a:lnTo>
                  <a:lnTo>
                    <a:pt x="3132" y="4512"/>
                  </a:lnTo>
                  <a:lnTo>
                    <a:pt x="3130" y="4516"/>
                  </a:lnTo>
                  <a:lnTo>
                    <a:pt x="3130" y="4520"/>
                  </a:lnTo>
                  <a:lnTo>
                    <a:pt x="3130" y="4524"/>
                  </a:lnTo>
                  <a:lnTo>
                    <a:pt x="3132" y="4526"/>
                  </a:lnTo>
                  <a:lnTo>
                    <a:pt x="3136" y="4528"/>
                  </a:lnTo>
                  <a:lnTo>
                    <a:pt x="3140" y="4526"/>
                  </a:lnTo>
                  <a:lnTo>
                    <a:pt x="3146" y="4524"/>
                  </a:lnTo>
                  <a:lnTo>
                    <a:pt x="3148" y="4520"/>
                  </a:lnTo>
                  <a:close/>
                  <a:moveTo>
                    <a:pt x="3204" y="4288"/>
                  </a:moveTo>
                  <a:lnTo>
                    <a:pt x="3204" y="4288"/>
                  </a:lnTo>
                  <a:lnTo>
                    <a:pt x="3204" y="4290"/>
                  </a:lnTo>
                  <a:lnTo>
                    <a:pt x="3204" y="4294"/>
                  </a:lnTo>
                  <a:lnTo>
                    <a:pt x="3206" y="4296"/>
                  </a:lnTo>
                  <a:lnTo>
                    <a:pt x="3208" y="4296"/>
                  </a:lnTo>
                  <a:lnTo>
                    <a:pt x="3208" y="4294"/>
                  </a:lnTo>
                  <a:lnTo>
                    <a:pt x="3208" y="4292"/>
                  </a:lnTo>
                  <a:lnTo>
                    <a:pt x="3206" y="4288"/>
                  </a:lnTo>
                  <a:lnTo>
                    <a:pt x="3204" y="4288"/>
                  </a:lnTo>
                  <a:close/>
                  <a:moveTo>
                    <a:pt x="3186" y="4210"/>
                  </a:moveTo>
                  <a:lnTo>
                    <a:pt x="3186" y="4210"/>
                  </a:lnTo>
                  <a:lnTo>
                    <a:pt x="3184" y="4208"/>
                  </a:lnTo>
                  <a:lnTo>
                    <a:pt x="3182" y="4204"/>
                  </a:lnTo>
                  <a:lnTo>
                    <a:pt x="3178" y="4200"/>
                  </a:lnTo>
                  <a:lnTo>
                    <a:pt x="3174" y="4198"/>
                  </a:lnTo>
                  <a:lnTo>
                    <a:pt x="3174" y="4200"/>
                  </a:lnTo>
                  <a:lnTo>
                    <a:pt x="3174" y="4202"/>
                  </a:lnTo>
                  <a:lnTo>
                    <a:pt x="3178" y="4206"/>
                  </a:lnTo>
                  <a:lnTo>
                    <a:pt x="3180" y="4212"/>
                  </a:lnTo>
                  <a:lnTo>
                    <a:pt x="3184" y="4214"/>
                  </a:lnTo>
                  <a:lnTo>
                    <a:pt x="3190" y="4220"/>
                  </a:lnTo>
                  <a:lnTo>
                    <a:pt x="3192" y="4220"/>
                  </a:lnTo>
                  <a:lnTo>
                    <a:pt x="3190" y="4216"/>
                  </a:lnTo>
                  <a:lnTo>
                    <a:pt x="3188" y="4212"/>
                  </a:lnTo>
                  <a:lnTo>
                    <a:pt x="3186" y="4210"/>
                  </a:lnTo>
                  <a:close/>
                  <a:moveTo>
                    <a:pt x="3250" y="5238"/>
                  </a:moveTo>
                  <a:lnTo>
                    <a:pt x="3250" y="5238"/>
                  </a:lnTo>
                  <a:lnTo>
                    <a:pt x="3240" y="5236"/>
                  </a:lnTo>
                  <a:lnTo>
                    <a:pt x="3236" y="5234"/>
                  </a:lnTo>
                  <a:lnTo>
                    <a:pt x="3234" y="5234"/>
                  </a:lnTo>
                  <a:lnTo>
                    <a:pt x="3232" y="5242"/>
                  </a:lnTo>
                  <a:lnTo>
                    <a:pt x="3230" y="5250"/>
                  </a:lnTo>
                  <a:lnTo>
                    <a:pt x="3232" y="5250"/>
                  </a:lnTo>
                  <a:lnTo>
                    <a:pt x="3234" y="5250"/>
                  </a:lnTo>
                  <a:lnTo>
                    <a:pt x="3244" y="5248"/>
                  </a:lnTo>
                  <a:lnTo>
                    <a:pt x="3256" y="5248"/>
                  </a:lnTo>
                  <a:lnTo>
                    <a:pt x="3260" y="5246"/>
                  </a:lnTo>
                  <a:lnTo>
                    <a:pt x="3262" y="5246"/>
                  </a:lnTo>
                  <a:lnTo>
                    <a:pt x="3264" y="5244"/>
                  </a:lnTo>
                  <a:lnTo>
                    <a:pt x="3262" y="5242"/>
                  </a:lnTo>
                  <a:lnTo>
                    <a:pt x="3258" y="5238"/>
                  </a:lnTo>
                  <a:lnTo>
                    <a:pt x="3254" y="5236"/>
                  </a:lnTo>
                  <a:lnTo>
                    <a:pt x="3250" y="5238"/>
                  </a:lnTo>
                  <a:close/>
                  <a:moveTo>
                    <a:pt x="3160" y="4332"/>
                  </a:moveTo>
                  <a:lnTo>
                    <a:pt x="3160" y="4332"/>
                  </a:lnTo>
                  <a:lnTo>
                    <a:pt x="3162" y="4332"/>
                  </a:lnTo>
                  <a:lnTo>
                    <a:pt x="3166" y="4328"/>
                  </a:lnTo>
                  <a:lnTo>
                    <a:pt x="3168" y="4322"/>
                  </a:lnTo>
                  <a:lnTo>
                    <a:pt x="3166" y="4318"/>
                  </a:lnTo>
                  <a:lnTo>
                    <a:pt x="3164" y="4318"/>
                  </a:lnTo>
                  <a:lnTo>
                    <a:pt x="3162" y="4320"/>
                  </a:lnTo>
                  <a:lnTo>
                    <a:pt x="3160" y="4322"/>
                  </a:lnTo>
                  <a:lnTo>
                    <a:pt x="3160" y="4326"/>
                  </a:lnTo>
                  <a:lnTo>
                    <a:pt x="3160" y="4328"/>
                  </a:lnTo>
                  <a:lnTo>
                    <a:pt x="3158" y="4328"/>
                  </a:lnTo>
                  <a:lnTo>
                    <a:pt x="3158" y="4330"/>
                  </a:lnTo>
                  <a:lnTo>
                    <a:pt x="3160" y="4332"/>
                  </a:lnTo>
                  <a:close/>
                  <a:moveTo>
                    <a:pt x="3190" y="5244"/>
                  </a:moveTo>
                  <a:lnTo>
                    <a:pt x="3190" y="5244"/>
                  </a:lnTo>
                  <a:lnTo>
                    <a:pt x="3188" y="5242"/>
                  </a:lnTo>
                  <a:lnTo>
                    <a:pt x="3186" y="5240"/>
                  </a:lnTo>
                  <a:lnTo>
                    <a:pt x="3182" y="5242"/>
                  </a:lnTo>
                  <a:lnTo>
                    <a:pt x="3178" y="5244"/>
                  </a:lnTo>
                  <a:lnTo>
                    <a:pt x="3176" y="5248"/>
                  </a:lnTo>
                  <a:lnTo>
                    <a:pt x="3178" y="5248"/>
                  </a:lnTo>
                  <a:lnTo>
                    <a:pt x="3184" y="5248"/>
                  </a:lnTo>
                  <a:lnTo>
                    <a:pt x="3188" y="5248"/>
                  </a:lnTo>
                  <a:lnTo>
                    <a:pt x="3190" y="5244"/>
                  </a:lnTo>
                  <a:close/>
                  <a:moveTo>
                    <a:pt x="3176" y="5252"/>
                  </a:moveTo>
                  <a:lnTo>
                    <a:pt x="3176" y="5252"/>
                  </a:lnTo>
                  <a:lnTo>
                    <a:pt x="3172" y="5254"/>
                  </a:lnTo>
                  <a:lnTo>
                    <a:pt x="3172" y="5256"/>
                  </a:lnTo>
                  <a:lnTo>
                    <a:pt x="3176" y="5258"/>
                  </a:lnTo>
                  <a:lnTo>
                    <a:pt x="3180" y="5254"/>
                  </a:lnTo>
                  <a:lnTo>
                    <a:pt x="3182" y="5252"/>
                  </a:lnTo>
                  <a:lnTo>
                    <a:pt x="3182" y="5250"/>
                  </a:lnTo>
                  <a:lnTo>
                    <a:pt x="3176" y="5252"/>
                  </a:lnTo>
                  <a:close/>
                  <a:moveTo>
                    <a:pt x="3224" y="5242"/>
                  </a:moveTo>
                  <a:lnTo>
                    <a:pt x="3224" y="5242"/>
                  </a:lnTo>
                  <a:lnTo>
                    <a:pt x="3220" y="5246"/>
                  </a:lnTo>
                  <a:lnTo>
                    <a:pt x="3218" y="5246"/>
                  </a:lnTo>
                  <a:lnTo>
                    <a:pt x="3216" y="5244"/>
                  </a:lnTo>
                  <a:lnTo>
                    <a:pt x="3214" y="5248"/>
                  </a:lnTo>
                  <a:lnTo>
                    <a:pt x="3214" y="5250"/>
                  </a:lnTo>
                  <a:lnTo>
                    <a:pt x="3216" y="5254"/>
                  </a:lnTo>
                  <a:lnTo>
                    <a:pt x="3220" y="5256"/>
                  </a:lnTo>
                  <a:lnTo>
                    <a:pt x="3222" y="5254"/>
                  </a:lnTo>
                  <a:lnTo>
                    <a:pt x="3224" y="5252"/>
                  </a:lnTo>
                  <a:lnTo>
                    <a:pt x="3228" y="5246"/>
                  </a:lnTo>
                  <a:lnTo>
                    <a:pt x="3228" y="5240"/>
                  </a:lnTo>
                  <a:lnTo>
                    <a:pt x="3228" y="5238"/>
                  </a:lnTo>
                  <a:lnTo>
                    <a:pt x="3226" y="5238"/>
                  </a:lnTo>
                  <a:lnTo>
                    <a:pt x="3224" y="5242"/>
                  </a:lnTo>
                  <a:close/>
                  <a:moveTo>
                    <a:pt x="3202" y="5252"/>
                  </a:moveTo>
                  <a:lnTo>
                    <a:pt x="3202" y="5252"/>
                  </a:lnTo>
                  <a:lnTo>
                    <a:pt x="3204" y="5250"/>
                  </a:lnTo>
                  <a:lnTo>
                    <a:pt x="3206" y="5248"/>
                  </a:lnTo>
                  <a:lnTo>
                    <a:pt x="3206" y="5246"/>
                  </a:lnTo>
                  <a:lnTo>
                    <a:pt x="3210" y="5244"/>
                  </a:lnTo>
                  <a:lnTo>
                    <a:pt x="3212" y="5240"/>
                  </a:lnTo>
                  <a:lnTo>
                    <a:pt x="3208" y="5240"/>
                  </a:lnTo>
                  <a:lnTo>
                    <a:pt x="3198" y="5240"/>
                  </a:lnTo>
                  <a:lnTo>
                    <a:pt x="3194" y="5242"/>
                  </a:lnTo>
                  <a:lnTo>
                    <a:pt x="3194" y="5246"/>
                  </a:lnTo>
                  <a:lnTo>
                    <a:pt x="3194" y="5248"/>
                  </a:lnTo>
                  <a:lnTo>
                    <a:pt x="3188" y="5254"/>
                  </a:lnTo>
                  <a:lnTo>
                    <a:pt x="3184" y="5256"/>
                  </a:lnTo>
                  <a:lnTo>
                    <a:pt x="3186" y="5256"/>
                  </a:lnTo>
                  <a:lnTo>
                    <a:pt x="3196" y="5258"/>
                  </a:lnTo>
                  <a:lnTo>
                    <a:pt x="3200" y="5256"/>
                  </a:lnTo>
                  <a:lnTo>
                    <a:pt x="3200" y="5254"/>
                  </a:lnTo>
                  <a:lnTo>
                    <a:pt x="3202" y="5252"/>
                  </a:lnTo>
                  <a:close/>
                  <a:moveTo>
                    <a:pt x="3244" y="4390"/>
                  </a:moveTo>
                  <a:lnTo>
                    <a:pt x="3244" y="4390"/>
                  </a:lnTo>
                  <a:lnTo>
                    <a:pt x="3242" y="4392"/>
                  </a:lnTo>
                  <a:lnTo>
                    <a:pt x="3242" y="4394"/>
                  </a:lnTo>
                  <a:lnTo>
                    <a:pt x="3246" y="4396"/>
                  </a:lnTo>
                  <a:lnTo>
                    <a:pt x="3250" y="4396"/>
                  </a:lnTo>
                  <a:lnTo>
                    <a:pt x="3252" y="4394"/>
                  </a:lnTo>
                  <a:lnTo>
                    <a:pt x="3250" y="4392"/>
                  </a:lnTo>
                  <a:lnTo>
                    <a:pt x="3246" y="4390"/>
                  </a:lnTo>
                  <a:lnTo>
                    <a:pt x="3244" y="4390"/>
                  </a:lnTo>
                  <a:close/>
                  <a:moveTo>
                    <a:pt x="3228" y="4278"/>
                  </a:moveTo>
                  <a:lnTo>
                    <a:pt x="3228" y="4278"/>
                  </a:lnTo>
                  <a:lnTo>
                    <a:pt x="3228" y="4280"/>
                  </a:lnTo>
                  <a:lnTo>
                    <a:pt x="3230" y="4284"/>
                  </a:lnTo>
                  <a:lnTo>
                    <a:pt x="3234" y="4290"/>
                  </a:lnTo>
                  <a:lnTo>
                    <a:pt x="3234" y="4294"/>
                  </a:lnTo>
                  <a:lnTo>
                    <a:pt x="3232" y="4298"/>
                  </a:lnTo>
                  <a:lnTo>
                    <a:pt x="3234" y="4300"/>
                  </a:lnTo>
                  <a:lnTo>
                    <a:pt x="3234" y="4302"/>
                  </a:lnTo>
                  <a:lnTo>
                    <a:pt x="3232" y="4304"/>
                  </a:lnTo>
                  <a:lnTo>
                    <a:pt x="3232" y="4306"/>
                  </a:lnTo>
                  <a:lnTo>
                    <a:pt x="3234" y="4308"/>
                  </a:lnTo>
                  <a:lnTo>
                    <a:pt x="3238" y="4308"/>
                  </a:lnTo>
                  <a:lnTo>
                    <a:pt x="3240" y="4306"/>
                  </a:lnTo>
                  <a:lnTo>
                    <a:pt x="3240" y="4304"/>
                  </a:lnTo>
                  <a:lnTo>
                    <a:pt x="3242" y="4304"/>
                  </a:lnTo>
                  <a:lnTo>
                    <a:pt x="3246" y="4308"/>
                  </a:lnTo>
                  <a:lnTo>
                    <a:pt x="3248" y="4314"/>
                  </a:lnTo>
                  <a:lnTo>
                    <a:pt x="3248" y="4318"/>
                  </a:lnTo>
                  <a:lnTo>
                    <a:pt x="3248" y="4322"/>
                  </a:lnTo>
                  <a:lnTo>
                    <a:pt x="3246" y="4328"/>
                  </a:lnTo>
                  <a:lnTo>
                    <a:pt x="3248" y="4332"/>
                  </a:lnTo>
                  <a:lnTo>
                    <a:pt x="3248" y="4334"/>
                  </a:lnTo>
                  <a:lnTo>
                    <a:pt x="3248" y="4338"/>
                  </a:lnTo>
                  <a:lnTo>
                    <a:pt x="3246" y="4342"/>
                  </a:lnTo>
                  <a:lnTo>
                    <a:pt x="3248" y="4344"/>
                  </a:lnTo>
                  <a:lnTo>
                    <a:pt x="3256" y="4348"/>
                  </a:lnTo>
                  <a:lnTo>
                    <a:pt x="3258" y="4350"/>
                  </a:lnTo>
                  <a:lnTo>
                    <a:pt x="3258" y="4344"/>
                  </a:lnTo>
                  <a:lnTo>
                    <a:pt x="3256" y="4338"/>
                  </a:lnTo>
                  <a:lnTo>
                    <a:pt x="3256" y="4336"/>
                  </a:lnTo>
                  <a:lnTo>
                    <a:pt x="3256" y="4334"/>
                  </a:lnTo>
                  <a:lnTo>
                    <a:pt x="3258" y="4336"/>
                  </a:lnTo>
                  <a:lnTo>
                    <a:pt x="3260" y="4342"/>
                  </a:lnTo>
                  <a:lnTo>
                    <a:pt x="3262" y="4348"/>
                  </a:lnTo>
                  <a:lnTo>
                    <a:pt x="3266" y="4354"/>
                  </a:lnTo>
                  <a:lnTo>
                    <a:pt x="3270" y="4356"/>
                  </a:lnTo>
                  <a:lnTo>
                    <a:pt x="3270" y="4354"/>
                  </a:lnTo>
                  <a:lnTo>
                    <a:pt x="3266" y="4344"/>
                  </a:lnTo>
                  <a:lnTo>
                    <a:pt x="3264" y="4342"/>
                  </a:lnTo>
                  <a:lnTo>
                    <a:pt x="3266" y="4342"/>
                  </a:lnTo>
                  <a:lnTo>
                    <a:pt x="3268" y="4340"/>
                  </a:lnTo>
                  <a:lnTo>
                    <a:pt x="3270" y="4338"/>
                  </a:lnTo>
                  <a:lnTo>
                    <a:pt x="3268" y="4332"/>
                  </a:lnTo>
                  <a:lnTo>
                    <a:pt x="3266" y="4330"/>
                  </a:lnTo>
                  <a:lnTo>
                    <a:pt x="3266" y="4326"/>
                  </a:lnTo>
                  <a:lnTo>
                    <a:pt x="3264" y="4322"/>
                  </a:lnTo>
                  <a:lnTo>
                    <a:pt x="3260" y="4318"/>
                  </a:lnTo>
                  <a:lnTo>
                    <a:pt x="3260" y="4316"/>
                  </a:lnTo>
                  <a:lnTo>
                    <a:pt x="3258" y="4312"/>
                  </a:lnTo>
                  <a:lnTo>
                    <a:pt x="3258" y="4304"/>
                  </a:lnTo>
                  <a:lnTo>
                    <a:pt x="3258" y="4296"/>
                  </a:lnTo>
                  <a:lnTo>
                    <a:pt x="3258" y="4294"/>
                  </a:lnTo>
                  <a:lnTo>
                    <a:pt x="3256" y="4292"/>
                  </a:lnTo>
                  <a:lnTo>
                    <a:pt x="3254" y="4290"/>
                  </a:lnTo>
                  <a:lnTo>
                    <a:pt x="3256" y="4288"/>
                  </a:lnTo>
                  <a:lnTo>
                    <a:pt x="3256" y="4284"/>
                  </a:lnTo>
                  <a:lnTo>
                    <a:pt x="3252" y="4284"/>
                  </a:lnTo>
                  <a:lnTo>
                    <a:pt x="3248" y="4284"/>
                  </a:lnTo>
                  <a:lnTo>
                    <a:pt x="3246" y="4286"/>
                  </a:lnTo>
                  <a:lnTo>
                    <a:pt x="3244" y="4288"/>
                  </a:lnTo>
                  <a:lnTo>
                    <a:pt x="3240" y="4286"/>
                  </a:lnTo>
                  <a:lnTo>
                    <a:pt x="3234" y="4280"/>
                  </a:lnTo>
                  <a:lnTo>
                    <a:pt x="3230" y="4278"/>
                  </a:lnTo>
                  <a:lnTo>
                    <a:pt x="3228" y="4278"/>
                  </a:lnTo>
                  <a:close/>
                  <a:moveTo>
                    <a:pt x="3292" y="3100"/>
                  </a:moveTo>
                  <a:lnTo>
                    <a:pt x="3292" y="3100"/>
                  </a:lnTo>
                  <a:lnTo>
                    <a:pt x="3294" y="3100"/>
                  </a:lnTo>
                  <a:lnTo>
                    <a:pt x="3296" y="3094"/>
                  </a:lnTo>
                  <a:lnTo>
                    <a:pt x="3296" y="3092"/>
                  </a:lnTo>
                  <a:lnTo>
                    <a:pt x="3294" y="3094"/>
                  </a:lnTo>
                  <a:lnTo>
                    <a:pt x="3292" y="3096"/>
                  </a:lnTo>
                  <a:lnTo>
                    <a:pt x="3292" y="3100"/>
                  </a:lnTo>
                  <a:close/>
                  <a:moveTo>
                    <a:pt x="3208" y="4238"/>
                  </a:moveTo>
                  <a:lnTo>
                    <a:pt x="3208" y="4238"/>
                  </a:lnTo>
                  <a:lnTo>
                    <a:pt x="3210" y="4234"/>
                  </a:lnTo>
                  <a:lnTo>
                    <a:pt x="3208" y="4228"/>
                  </a:lnTo>
                  <a:lnTo>
                    <a:pt x="3204" y="4224"/>
                  </a:lnTo>
                  <a:lnTo>
                    <a:pt x="3202" y="4222"/>
                  </a:lnTo>
                  <a:lnTo>
                    <a:pt x="3200" y="4222"/>
                  </a:lnTo>
                  <a:lnTo>
                    <a:pt x="3200" y="4224"/>
                  </a:lnTo>
                  <a:lnTo>
                    <a:pt x="3204" y="4230"/>
                  </a:lnTo>
                  <a:lnTo>
                    <a:pt x="3208" y="4238"/>
                  </a:lnTo>
                  <a:close/>
                  <a:moveTo>
                    <a:pt x="3164" y="4238"/>
                  </a:moveTo>
                  <a:lnTo>
                    <a:pt x="3164" y="4238"/>
                  </a:lnTo>
                  <a:lnTo>
                    <a:pt x="3164" y="4232"/>
                  </a:lnTo>
                  <a:lnTo>
                    <a:pt x="3162" y="4230"/>
                  </a:lnTo>
                  <a:lnTo>
                    <a:pt x="3158" y="4230"/>
                  </a:lnTo>
                  <a:lnTo>
                    <a:pt x="3154" y="4232"/>
                  </a:lnTo>
                  <a:lnTo>
                    <a:pt x="3152" y="4232"/>
                  </a:lnTo>
                  <a:lnTo>
                    <a:pt x="3154" y="4234"/>
                  </a:lnTo>
                  <a:lnTo>
                    <a:pt x="3156" y="4236"/>
                  </a:lnTo>
                  <a:lnTo>
                    <a:pt x="3160" y="4240"/>
                  </a:lnTo>
                  <a:lnTo>
                    <a:pt x="3162" y="4240"/>
                  </a:lnTo>
                  <a:lnTo>
                    <a:pt x="3164" y="4238"/>
                  </a:lnTo>
                  <a:close/>
                  <a:moveTo>
                    <a:pt x="3196" y="4228"/>
                  </a:moveTo>
                  <a:lnTo>
                    <a:pt x="3196" y="4228"/>
                  </a:lnTo>
                  <a:lnTo>
                    <a:pt x="3192" y="4228"/>
                  </a:lnTo>
                  <a:lnTo>
                    <a:pt x="3190" y="4228"/>
                  </a:lnTo>
                  <a:lnTo>
                    <a:pt x="3188" y="4228"/>
                  </a:lnTo>
                  <a:lnTo>
                    <a:pt x="3186" y="4232"/>
                  </a:lnTo>
                  <a:lnTo>
                    <a:pt x="3188" y="4238"/>
                  </a:lnTo>
                  <a:lnTo>
                    <a:pt x="3186" y="4242"/>
                  </a:lnTo>
                  <a:lnTo>
                    <a:pt x="3182" y="4256"/>
                  </a:lnTo>
                  <a:lnTo>
                    <a:pt x="3182" y="4258"/>
                  </a:lnTo>
                  <a:lnTo>
                    <a:pt x="3184" y="4258"/>
                  </a:lnTo>
                  <a:lnTo>
                    <a:pt x="3186" y="4254"/>
                  </a:lnTo>
                  <a:lnTo>
                    <a:pt x="3196" y="4244"/>
                  </a:lnTo>
                  <a:lnTo>
                    <a:pt x="3198" y="4244"/>
                  </a:lnTo>
                  <a:lnTo>
                    <a:pt x="3200" y="4244"/>
                  </a:lnTo>
                  <a:lnTo>
                    <a:pt x="3202" y="4250"/>
                  </a:lnTo>
                  <a:lnTo>
                    <a:pt x="3204" y="4256"/>
                  </a:lnTo>
                  <a:lnTo>
                    <a:pt x="3206" y="4258"/>
                  </a:lnTo>
                  <a:lnTo>
                    <a:pt x="3208" y="4260"/>
                  </a:lnTo>
                  <a:lnTo>
                    <a:pt x="3212" y="4262"/>
                  </a:lnTo>
                  <a:lnTo>
                    <a:pt x="3218" y="4266"/>
                  </a:lnTo>
                  <a:lnTo>
                    <a:pt x="3222" y="4268"/>
                  </a:lnTo>
                  <a:lnTo>
                    <a:pt x="3220" y="4264"/>
                  </a:lnTo>
                  <a:lnTo>
                    <a:pt x="3218" y="4258"/>
                  </a:lnTo>
                  <a:lnTo>
                    <a:pt x="3216" y="4252"/>
                  </a:lnTo>
                  <a:lnTo>
                    <a:pt x="3214" y="4246"/>
                  </a:lnTo>
                  <a:lnTo>
                    <a:pt x="3210" y="4242"/>
                  </a:lnTo>
                  <a:lnTo>
                    <a:pt x="3206" y="4240"/>
                  </a:lnTo>
                  <a:lnTo>
                    <a:pt x="3202" y="4234"/>
                  </a:lnTo>
                  <a:lnTo>
                    <a:pt x="3198" y="4230"/>
                  </a:lnTo>
                  <a:lnTo>
                    <a:pt x="3196" y="4228"/>
                  </a:lnTo>
                  <a:close/>
                  <a:moveTo>
                    <a:pt x="3152" y="5104"/>
                  </a:moveTo>
                  <a:lnTo>
                    <a:pt x="3152" y="5104"/>
                  </a:lnTo>
                  <a:lnTo>
                    <a:pt x="3160" y="5100"/>
                  </a:lnTo>
                  <a:lnTo>
                    <a:pt x="3162" y="5098"/>
                  </a:lnTo>
                  <a:lnTo>
                    <a:pt x="3162" y="5094"/>
                  </a:lnTo>
                  <a:lnTo>
                    <a:pt x="3160" y="5090"/>
                  </a:lnTo>
                  <a:lnTo>
                    <a:pt x="3162" y="5084"/>
                  </a:lnTo>
                  <a:lnTo>
                    <a:pt x="3164" y="5078"/>
                  </a:lnTo>
                  <a:lnTo>
                    <a:pt x="3166" y="5070"/>
                  </a:lnTo>
                  <a:lnTo>
                    <a:pt x="3164" y="5066"/>
                  </a:lnTo>
                  <a:lnTo>
                    <a:pt x="3164" y="5064"/>
                  </a:lnTo>
                  <a:lnTo>
                    <a:pt x="3160" y="5064"/>
                  </a:lnTo>
                  <a:lnTo>
                    <a:pt x="3158" y="5064"/>
                  </a:lnTo>
                  <a:lnTo>
                    <a:pt x="3152" y="5070"/>
                  </a:lnTo>
                  <a:lnTo>
                    <a:pt x="3150" y="5074"/>
                  </a:lnTo>
                  <a:lnTo>
                    <a:pt x="3150" y="5078"/>
                  </a:lnTo>
                  <a:lnTo>
                    <a:pt x="3150" y="5090"/>
                  </a:lnTo>
                  <a:lnTo>
                    <a:pt x="3148" y="5098"/>
                  </a:lnTo>
                  <a:lnTo>
                    <a:pt x="3148" y="5104"/>
                  </a:lnTo>
                  <a:lnTo>
                    <a:pt x="3148" y="5106"/>
                  </a:lnTo>
                  <a:lnTo>
                    <a:pt x="3152" y="5104"/>
                  </a:lnTo>
                  <a:close/>
                  <a:moveTo>
                    <a:pt x="3192" y="4332"/>
                  </a:moveTo>
                  <a:lnTo>
                    <a:pt x="3192" y="4332"/>
                  </a:lnTo>
                  <a:lnTo>
                    <a:pt x="3198" y="4322"/>
                  </a:lnTo>
                  <a:lnTo>
                    <a:pt x="3198" y="4314"/>
                  </a:lnTo>
                  <a:lnTo>
                    <a:pt x="3196" y="4308"/>
                  </a:lnTo>
                  <a:lnTo>
                    <a:pt x="3196" y="4306"/>
                  </a:lnTo>
                  <a:lnTo>
                    <a:pt x="3192" y="4306"/>
                  </a:lnTo>
                  <a:lnTo>
                    <a:pt x="3190" y="4304"/>
                  </a:lnTo>
                  <a:lnTo>
                    <a:pt x="3186" y="4304"/>
                  </a:lnTo>
                  <a:lnTo>
                    <a:pt x="3184" y="4304"/>
                  </a:lnTo>
                  <a:lnTo>
                    <a:pt x="3178" y="4306"/>
                  </a:lnTo>
                  <a:lnTo>
                    <a:pt x="3176" y="4310"/>
                  </a:lnTo>
                  <a:lnTo>
                    <a:pt x="3174" y="4312"/>
                  </a:lnTo>
                  <a:lnTo>
                    <a:pt x="3174" y="4316"/>
                  </a:lnTo>
                  <a:lnTo>
                    <a:pt x="3176" y="4320"/>
                  </a:lnTo>
                  <a:lnTo>
                    <a:pt x="3174" y="4322"/>
                  </a:lnTo>
                  <a:lnTo>
                    <a:pt x="3172" y="4324"/>
                  </a:lnTo>
                  <a:lnTo>
                    <a:pt x="3170" y="4326"/>
                  </a:lnTo>
                  <a:lnTo>
                    <a:pt x="3170" y="4330"/>
                  </a:lnTo>
                  <a:lnTo>
                    <a:pt x="3172" y="4336"/>
                  </a:lnTo>
                  <a:lnTo>
                    <a:pt x="3172" y="4344"/>
                  </a:lnTo>
                  <a:lnTo>
                    <a:pt x="3172" y="4348"/>
                  </a:lnTo>
                  <a:lnTo>
                    <a:pt x="3168" y="4352"/>
                  </a:lnTo>
                  <a:lnTo>
                    <a:pt x="3164" y="4354"/>
                  </a:lnTo>
                  <a:lnTo>
                    <a:pt x="3162" y="4354"/>
                  </a:lnTo>
                  <a:lnTo>
                    <a:pt x="3158" y="4352"/>
                  </a:lnTo>
                  <a:lnTo>
                    <a:pt x="3154" y="4352"/>
                  </a:lnTo>
                  <a:lnTo>
                    <a:pt x="3152" y="4358"/>
                  </a:lnTo>
                  <a:lnTo>
                    <a:pt x="3152" y="4364"/>
                  </a:lnTo>
                  <a:lnTo>
                    <a:pt x="3156" y="4372"/>
                  </a:lnTo>
                  <a:lnTo>
                    <a:pt x="3162" y="4380"/>
                  </a:lnTo>
                  <a:lnTo>
                    <a:pt x="3166" y="4382"/>
                  </a:lnTo>
                  <a:lnTo>
                    <a:pt x="3170" y="4384"/>
                  </a:lnTo>
                  <a:lnTo>
                    <a:pt x="3172" y="4392"/>
                  </a:lnTo>
                  <a:lnTo>
                    <a:pt x="3176" y="4398"/>
                  </a:lnTo>
                  <a:lnTo>
                    <a:pt x="3178" y="4400"/>
                  </a:lnTo>
                  <a:lnTo>
                    <a:pt x="3180" y="4400"/>
                  </a:lnTo>
                  <a:lnTo>
                    <a:pt x="3184" y="4396"/>
                  </a:lnTo>
                  <a:lnTo>
                    <a:pt x="3188" y="4392"/>
                  </a:lnTo>
                  <a:lnTo>
                    <a:pt x="3190" y="4388"/>
                  </a:lnTo>
                  <a:lnTo>
                    <a:pt x="3190" y="4384"/>
                  </a:lnTo>
                  <a:lnTo>
                    <a:pt x="3186" y="4376"/>
                  </a:lnTo>
                  <a:lnTo>
                    <a:pt x="3182" y="4364"/>
                  </a:lnTo>
                  <a:lnTo>
                    <a:pt x="3182" y="4360"/>
                  </a:lnTo>
                  <a:lnTo>
                    <a:pt x="3184" y="4356"/>
                  </a:lnTo>
                  <a:lnTo>
                    <a:pt x="3188" y="4348"/>
                  </a:lnTo>
                  <a:lnTo>
                    <a:pt x="3188" y="4344"/>
                  </a:lnTo>
                  <a:lnTo>
                    <a:pt x="3190" y="4338"/>
                  </a:lnTo>
                  <a:lnTo>
                    <a:pt x="3192" y="4332"/>
                  </a:lnTo>
                  <a:close/>
                  <a:moveTo>
                    <a:pt x="3202" y="4390"/>
                  </a:moveTo>
                  <a:lnTo>
                    <a:pt x="3202" y="4390"/>
                  </a:lnTo>
                  <a:lnTo>
                    <a:pt x="3200" y="4392"/>
                  </a:lnTo>
                  <a:lnTo>
                    <a:pt x="3196" y="4392"/>
                  </a:lnTo>
                  <a:lnTo>
                    <a:pt x="3198" y="4394"/>
                  </a:lnTo>
                  <a:lnTo>
                    <a:pt x="3202" y="4396"/>
                  </a:lnTo>
                  <a:lnTo>
                    <a:pt x="3204" y="4396"/>
                  </a:lnTo>
                  <a:lnTo>
                    <a:pt x="3206" y="4394"/>
                  </a:lnTo>
                  <a:lnTo>
                    <a:pt x="3204" y="4390"/>
                  </a:lnTo>
                  <a:lnTo>
                    <a:pt x="3202" y="4388"/>
                  </a:lnTo>
                  <a:lnTo>
                    <a:pt x="3202" y="4390"/>
                  </a:lnTo>
                  <a:close/>
                  <a:moveTo>
                    <a:pt x="3218" y="4324"/>
                  </a:moveTo>
                  <a:lnTo>
                    <a:pt x="3218" y="4324"/>
                  </a:lnTo>
                  <a:lnTo>
                    <a:pt x="3218" y="4318"/>
                  </a:lnTo>
                  <a:lnTo>
                    <a:pt x="3220" y="4314"/>
                  </a:lnTo>
                  <a:lnTo>
                    <a:pt x="3222" y="4310"/>
                  </a:lnTo>
                  <a:lnTo>
                    <a:pt x="3222" y="4308"/>
                  </a:lnTo>
                  <a:lnTo>
                    <a:pt x="3220" y="4300"/>
                  </a:lnTo>
                  <a:lnTo>
                    <a:pt x="3220" y="4292"/>
                  </a:lnTo>
                  <a:lnTo>
                    <a:pt x="3218" y="4290"/>
                  </a:lnTo>
                  <a:lnTo>
                    <a:pt x="3216" y="4298"/>
                  </a:lnTo>
                  <a:lnTo>
                    <a:pt x="3210" y="4312"/>
                  </a:lnTo>
                  <a:lnTo>
                    <a:pt x="3208" y="4316"/>
                  </a:lnTo>
                  <a:lnTo>
                    <a:pt x="3206" y="4324"/>
                  </a:lnTo>
                  <a:lnTo>
                    <a:pt x="3204" y="4334"/>
                  </a:lnTo>
                  <a:lnTo>
                    <a:pt x="3198" y="4342"/>
                  </a:lnTo>
                  <a:lnTo>
                    <a:pt x="3194" y="4348"/>
                  </a:lnTo>
                  <a:lnTo>
                    <a:pt x="3192" y="4354"/>
                  </a:lnTo>
                  <a:lnTo>
                    <a:pt x="3192" y="4362"/>
                  </a:lnTo>
                  <a:lnTo>
                    <a:pt x="3190" y="4374"/>
                  </a:lnTo>
                  <a:lnTo>
                    <a:pt x="3190" y="4380"/>
                  </a:lnTo>
                  <a:lnTo>
                    <a:pt x="3192" y="4380"/>
                  </a:lnTo>
                  <a:lnTo>
                    <a:pt x="3194" y="4376"/>
                  </a:lnTo>
                  <a:lnTo>
                    <a:pt x="3198" y="4368"/>
                  </a:lnTo>
                  <a:lnTo>
                    <a:pt x="3200" y="4362"/>
                  </a:lnTo>
                  <a:lnTo>
                    <a:pt x="3202" y="4360"/>
                  </a:lnTo>
                  <a:lnTo>
                    <a:pt x="3204" y="4358"/>
                  </a:lnTo>
                  <a:lnTo>
                    <a:pt x="3204" y="4352"/>
                  </a:lnTo>
                  <a:lnTo>
                    <a:pt x="3204" y="4348"/>
                  </a:lnTo>
                  <a:lnTo>
                    <a:pt x="3206" y="4344"/>
                  </a:lnTo>
                  <a:lnTo>
                    <a:pt x="3212" y="4340"/>
                  </a:lnTo>
                  <a:lnTo>
                    <a:pt x="3218" y="4332"/>
                  </a:lnTo>
                  <a:lnTo>
                    <a:pt x="3220" y="4328"/>
                  </a:lnTo>
                  <a:lnTo>
                    <a:pt x="3218" y="4324"/>
                  </a:lnTo>
                  <a:close/>
                  <a:moveTo>
                    <a:pt x="3226" y="4342"/>
                  </a:moveTo>
                  <a:lnTo>
                    <a:pt x="3226" y="4342"/>
                  </a:lnTo>
                  <a:lnTo>
                    <a:pt x="3222" y="4350"/>
                  </a:lnTo>
                  <a:lnTo>
                    <a:pt x="3216" y="4354"/>
                  </a:lnTo>
                  <a:lnTo>
                    <a:pt x="3214" y="4356"/>
                  </a:lnTo>
                  <a:lnTo>
                    <a:pt x="3210" y="4360"/>
                  </a:lnTo>
                  <a:lnTo>
                    <a:pt x="3210" y="4364"/>
                  </a:lnTo>
                  <a:lnTo>
                    <a:pt x="3212" y="4368"/>
                  </a:lnTo>
                  <a:lnTo>
                    <a:pt x="3214" y="4370"/>
                  </a:lnTo>
                  <a:lnTo>
                    <a:pt x="3216" y="4372"/>
                  </a:lnTo>
                  <a:lnTo>
                    <a:pt x="3224" y="4372"/>
                  </a:lnTo>
                  <a:lnTo>
                    <a:pt x="3230" y="4370"/>
                  </a:lnTo>
                  <a:lnTo>
                    <a:pt x="3234" y="4368"/>
                  </a:lnTo>
                  <a:lnTo>
                    <a:pt x="3236" y="4366"/>
                  </a:lnTo>
                  <a:lnTo>
                    <a:pt x="3240" y="4366"/>
                  </a:lnTo>
                  <a:lnTo>
                    <a:pt x="3240" y="4364"/>
                  </a:lnTo>
                  <a:lnTo>
                    <a:pt x="3240" y="4362"/>
                  </a:lnTo>
                  <a:lnTo>
                    <a:pt x="3240" y="4356"/>
                  </a:lnTo>
                  <a:lnTo>
                    <a:pt x="3242" y="4352"/>
                  </a:lnTo>
                  <a:lnTo>
                    <a:pt x="3242" y="4346"/>
                  </a:lnTo>
                  <a:lnTo>
                    <a:pt x="3242" y="4344"/>
                  </a:lnTo>
                  <a:lnTo>
                    <a:pt x="3240" y="4344"/>
                  </a:lnTo>
                  <a:lnTo>
                    <a:pt x="3238" y="4346"/>
                  </a:lnTo>
                  <a:lnTo>
                    <a:pt x="3238" y="4348"/>
                  </a:lnTo>
                  <a:lnTo>
                    <a:pt x="3234" y="4348"/>
                  </a:lnTo>
                  <a:lnTo>
                    <a:pt x="3232" y="4346"/>
                  </a:lnTo>
                  <a:lnTo>
                    <a:pt x="3228" y="4342"/>
                  </a:lnTo>
                  <a:lnTo>
                    <a:pt x="3228" y="4340"/>
                  </a:lnTo>
                  <a:lnTo>
                    <a:pt x="3226" y="4342"/>
                  </a:lnTo>
                  <a:close/>
                  <a:moveTo>
                    <a:pt x="3240" y="4278"/>
                  </a:moveTo>
                  <a:lnTo>
                    <a:pt x="3240" y="4278"/>
                  </a:lnTo>
                  <a:lnTo>
                    <a:pt x="3242" y="4278"/>
                  </a:lnTo>
                  <a:lnTo>
                    <a:pt x="3242" y="4274"/>
                  </a:lnTo>
                  <a:lnTo>
                    <a:pt x="3240" y="4270"/>
                  </a:lnTo>
                  <a:lnTo>
                    <a:pt x="3236" y="4270"/>
                  </a:lnTo>
                  <a:lnTo>
                    <a:pt x="3234" y="4270"/>
                  </a:lnTo>
                  <a:lnTo>
                    <a:pt x="3234" y="4274"/>
                  </a:lnTo>
                  <a:lnTo>
                    <a:pt x="3236" y="4278"/>
                  </a:lnTo>
                  <a:lnTo>
                    <a:pt x="3240" y="4278"/>
                  </a:lnTo>
                  <a:close/>
                  <a:moveTo>
                    <a:pt x="3164" y="5116"/>
                  </a:moveTo>
                  <a:lnTo>
                    <a:pt x="3164" y="5116"/>
                  </a:lnTo>
                  <a:lnTo>
                    <a:pt x="3166" y="5118"/>
                  </a:lnTo>
                  <a:lnTo>
                    <a:pt x="3168" y="5116"/>
                  </a:lnTo>
                  <a:lnTo>
                    <a:pt x="3172" y="5110"/>
                  </a:lnTo>
                  <a:lnTo>
                    <a:pt x="3174" y="5106"/>
                  </a:lnTo>
                  <a:lnTo>
                    <a:pt x="3176" y="5104"/>
                  </a:lnTo>
                  <a:lnTo>
                    <a:pt x="3182" y="5102"/>
                  </a:lnTo>
                  <a:lnTo>
                    <a:pt x="3184" y="5102"/>
                  </a:lnTo>
                  <a:lnTo>
                    <a:pt x="3186" y="5100"/>
                  </a:lnTo>
                  <a:lnTo>
                    <a:pt x="3180" y="5092"/>
                  </a:lnTo>
                  <a:lnTo>
                    <a:pt x="3176" y="5086"/>
                  </a:lnTo>
                  <a:lnTo>
                    <a:pt x="3176" y="5082"/>
                  </a:lnTo>
                  <a:lnTo>
                    <a:pt x="3176" y="5078"/>
                  </a:lnTo>
                  <a:lnTo>
                    <a:pt x="3178" y="5076"/>
                  </a:lnTo>
                  <a:lnTo>
                    <a:pt x="3184" y="5070"/>
                  </a:lnTo>
                  <a:lnTo>
                    <a:pt x="3184" y="5064"/>
                  </a:lnTo>
                  <a:lnTo>
                    <a:pt x="3182" y="5058"/>
                  </a:lnTo>
                  <a:lnTo>
                    <a:pt x="3180" y="5054"/>
                  </a:lnTo>
                  <a:lnTo>
                    <a:pt x="3178" y="5052"/>
                  </a:lnTo>
                  <a:lnTo>
                    <a:pt x="3174" y="5054"/>
                  </a:lnTo>
                  <a:lnTo>
                    <a:pt x="3172" y="5058"/>
                  </a:lnTo>
                  <a:lnTo>
                    <a:pt x="3170" y="5070"/>
                  </a:lnTo>
                  <a:lnTo>
                    <a:pt x="3168" y="5086"/>
                  </a:lnTo>
                  <a:lnTo>
                    <a:pt x="3166" y="5094"/>
                  </a:lnTo>
                  <a:lnTo>
                    <a:pt x="3164" y="5100"/>
                  </a:lnTo>
                  <a:lnTo>
                    <a:pt x="3160" y="5108"/>
                  </a:lnTo>
                  <a:lnTo>
                    <a:pt x="3158" y="5110"/>
                  </a:lnTo>
                  <a:lnTo>
                    <a:pt x="3158" y="5112"/>
                  </a:lnTo>
                  <a:lnTo>
                    <a:pt x="3164" y="5116"/>
                  </a:lnTo>
                  <a:close/>
                  <a:moveTo>
                    <a:pt x="3346" y="4866"/>
                  </a:moveTo>
                  <a:lnTo>
                    <a:pt x="3346" y="4866"/>
                  </a:lnTo>
                  <a:lnTo>
                    <a:pt x="3348" y="4862"/>
                  </a:lnTo>
                  <a:lnTo>
                    <a:pt x="3348" y="4858"/>
                  </a:lnTo>
                  <a:lnTo>
                    <a:pt x="3348" y="4852"/>
                  </a:lnTo>
                  <a:lnTo>
                    <a:pt x="3346" y="4852"/>
                  </a:lnTo>
                  <a:lnTo>
                    <a:pt x="3344" y="4852"/>
                  </a:lnTo>
                  <a:lnTo>
                    <a:pt x="3342" y="4856"/>
                  </a:lnTo>
                  <a:lnTo>
                    <a:pt x="3342" y="4860"/>
                  </a:lnTo>
                  <a:lnTo>
                    <a:pt x="3342" y="4864"/>
                  </a:lnTo>
                  <a:lnTo>
                    <a:pt x="3344" y="4866"/>
                  </a:lnTo>
                  <a:lnTo>
                    <a:pt x="3346" y="4866"/>
                  </a:lnTo>
                  <a:close/>
                  <a:moveTo>
                    <a:pt x="3342" y="4998"/>
                  </a:moveTo>
                  <a:lnTo>
                    <a:pt x="3342" y="4998"/>
                  </a:lnTo>
                  <a:lnTo>
                    <a:pt x="3336" y="4992"/>
                  </a:lnTo>
                  <a:lnTo>
                    <a:pt x="3330" y="4990"/>
                  </a:lnTo>
                  <a:lnTo>
                    <a:pt x="3324" y="4986"/>
                  </a:lnTo>
                  <a:lnTo>
                    <a:pt x="3316" y="4986"/>
                  </a:lnTo>
                  <a:lnTo>
                    <a:pt x="3310" y="4986"/>
                  </a:lnTo>
                  <a:lnTo>
                    <a:pt x="3304" y="4988"/>
                  </a:lnTo>
                  <a:lnTo>
                    <a:pt x="3300" y="4992"/>
                  </a:lnTo>
                  <a:lnTo>
                    <a:pt x="3298" y="4996"/>
                  </a:lnTo>
                  <a:lnTo>
                    <a:pt x="3298" y="5002"/>
                  </a:lnTo>
                  <a:lnTo>
                    <a:pt x="3304" y="5010"/>
                  </a:lnTo>
                  <a:lnTo>
                    <a:pt x="3312" y="5016"/>
                  </a:lnTo>
                  <a:lnTo>
                    <a:pt x="3320" y="5024"/>
                  </a:lnTo>
                  <a:lnTo>
                    <a:pt x="3326" y="5026"/>
                  </a:lnTo>
                  <a:lnTo>
                    <a:pt x="3332" y="5026"/>
                  </a:lnTo>
                  <a:lnTo>
                    <a:pt x="3336" y="5024"/>
                  </a:lnTo>
                  <a:lnTo>
                    <a:pt x="3342" y="5020"/>
                  </a:lnTo>
                  <a:lnTo>
                    <a:pt x="3344" y="5016"/>
                  </a:lnTo>
                  <a:lnTo>
                    <a:pt x="3346" y="5010"/>
                  </a:lnTo>
                  <a:lnTo>
                    <a:pt x="3344" y="5004"/>
                  </a:lnTo>
                  <a:lnTo>
                    <a:pt x="3342" y="4998"/>
                  </a:lnTo>
                  <a:close/>
                  <a:moveTo>
                    <a:pt x="3330" y="5214"/>
                  </a:moveTo>
                  <a:lnTo>
                    <a:pt x="3330" y="5214"/>
                  </a:lnTo>
                  <a:lnTo>
                    <a:pt x="3328" y="5212"/>
                  </a:lnTo>
                  <a:lnTo>
                    <a:pt x="3326" y="5210"/>
                  </a:lnTo>
                  <a:lnTo>
                    <a:pt x="3314" y="5210"/>
                  </a:lnTo>
                  <a:lnTo>
                    <a:pt x="3302" y="5214"/>
                  </a:lnTo>
                  <a:lnTo>
                    <a:pt x="3296" y="5216"/>
                  </a:lnTo>
                  <a:lnTo>
                    <a:pt x="3290" y="5220"/>
                  </a:lnTo>
                  <a:lnTo>
                    <a:pt x="3290" y="5224"/>
                  </a:lnTo>
                  <a:lnTo>
                    <a:pt x="3292" y="5224"/>
                  </a:lnTo>
                  <a:lnTo>
                    <a:pt x="3306" y="5224"/>
                  </a:lnTo>
                  <a:lnTo>
                    <a:pt x="3322" y="5220"/>
                  </a:lnTo>
                  <a:lnTo>
                    <a:pt x="3328" y="5216"/>
                  </a:lnTo>
                  <a:lnTo>
                    <a:pt x="3330" y="5214"/>
                  </a:lnTo>
                  <a:close/>
                  <a:moveTo>
                    <a:pt x="3294" y="4936"/>
                  </a:moveTo>
                  <a:lnTo>
                    <a:pt x="3294" y="4936"/>
                  </a:lnTo>
                  <a:lnTo>
                    <a:pt x="3292" y="4938"/>
                  </a:lnTo>
                  <a:lnTo>
                    <a:pt x="3292" y="4942"/>
                  </a:lnTo>
                  <a:lnTo>
                    <a:pt x="3296" y="4956"/>
                  </a:lnTo>
                  <a:lnTo>
                    <a:pt x="3298" y="4960"/>
                  </a:lnTo>
                  <a:lnTo>
                    <a:pt x="3300" y="4960"/>
                  </a:lnTo>
                  <a:lnTo>
                    <a:pt x="3300" y="4956"/>
                  </a:lnTo>
                  <a:lnTo>
                    <a:pt x="3298" y="4950"/>
                  </a:lnTo>
                  <a:lnTo>
                    <a:pt x="3298" y="4944"/>
                  </a:lnTo>
                  <a:lnTo>
                    <a:pt x="3296" y="4938"/>
                  </a:lnTo>
                  <a:lnTo>
                    <a:pt x="3296" y="4936"/>
                  </a:lnTo>
                  <a:lnTo>
                    <a:pt x="3294" y="4936"/>
                  </a:lnTo>
                  <a:close/>
                  <a:moveTo>
                    <a:pt x="3344" y="5246"/>
                  </a:moveTo>
                  <a:lnTo>
                    <a:pt x="3344" y="5246"/>
                  </a:lnTo>
                  <a:lnTo>
                    <a:pt x="3340" y="5244"/>
                  </a:lnTo>
                  <a:lnTo>
                    <a:pt x="3336" y="5244"/>
                  </a:lnTo>
                  <a:lnTo>
                    <a:pt x="3330" y="5248"/>
                  </a:lnTo>
                  <a:lnTo>
                    <a:pt x="3322" y="5250"/>
                  </a:lnTo>
                  <a:lnTo>
                    <a:pt x="3316" y="5250"/>
                  </a:lnTo>
                  <a:lnTo>
                    <a:pt x="3312" y="5250"/>
                  </a:lnTo>
                  <a:lnTo>
                    <a:pt x="3306" y="5252"/>
                  </a:lnTo>
                  <a:lnTo>
                    <a:pt x="3300" y="5254"/>
                  </a:lnTo>
                  <a:lnTo>
                    <a:pt x="3296" y="5254"/>
                  </a:lnTo>
                  <a:lnTo>
                    <a:pt x="3292" y="5254"/>
                  </a:lnTo>
                  <a:lnTo>
                    <a:pt x="3286" y="5254"/>
                  </a:lnTo>
                  <a:lnTo>
                    <a:pt x="3268" y="5258"/>
                  </a:lnTo>
                  <a:lnTo>
                    <a:pt x="3260" y="5262"/>
                  </a:lnTo>
                  <a:lnTo>
                    <a:pt x="3258" y="5266"/>
                  </a:lnTo>
                  <a:lnTo>
                    <a:pt x="3256" y="5272"/>
                  </a:lnTo>
                  <a:lnTo>
                    <a:pt x="3248" y="5278"/>
                  </a:lnTo>
                  <a:lnTo>
                    <a:pt x="3240" y="5284"/>
                  </a:lnTo>
                  <a:lnTo>
                    <a:pt x="3234" y="5286"/>
                  </a:lnTo>
                  <a:lnTo>
                    <a:pt x="3226" y="5290"/>
                  </a:lnTo>
                  <a:lnTo>
                    <a:pt x="3216" y="5296"/>
                  </a:lnTo>
                  <a:lnTo>
                    <a:pt x="3206" y="5304"/>
                  </a:lnTo>
                  <a:lnTo>
                    <a:pt x="3202" y="5310"/>
                  </a:lnTo>
                  <a:lnTo>
                    <a:pt x="3200" y="5322"/>
                  </a:lnTo>
                  <a:lnTo>
                    <a:pt x="3198" y="5326"/>
                  </a:lnTo>
                  <a:lnTo>
                    <a:pt x="3200" y="5328"/>
                  </a:lnTo>
                  <a:lnTo>
                    <a:pt x="3202" y="5330"/>
                  </a:lnTo>
                  <a:lnTo>
                    <a:pt x="3204" y="5330"/>
                  </a:lnTo>
                  <a:lnTo>
                    <a:pt x="3202" y="5332"/>
                  </a:lnTo>
                  <a:lnTo>
                    <a:pt x="3198" y="5336"/>
                  </a:lnTo>
                  <a:lnTo>
                    <a:pt x="3194" y="5340"/>
                  </a:lnTo>
                  <a:lnTo>
                    <a:pt x="3194" y="5342"/>
                  </a:lnTo>
                  <a:lnTo>
                    <a:pt x="3194" y="5344"/>
                  </a:lnTo>
                  <a:lnTo>
                    <a:pt x="3202" y="5346"/>
                  </a:lnTo>
                  <a:lnTo>
                    <a:pt x="3206" y="5346"/>
                  </a:lnTo>
                  <a:lnTo>
                    <a:pt x="3210" y="5344"/>
                  </a:lnTo>
                  <a:lnTo>
                    <a:pt x="3216" y="5340"/>
                  </a:lnTo>
                  <a:lnTo>
                    <a:pt x="3220" y="5336"/>
                  </a:lnTo>
                  <a:lnTo>
                    <a:pt x="3222" y="5336"/>
                  </a:lnTo>
                  <a:lnTo>
                    <a:pt x="3226" y="5336"/>
                  </a:lnTo>
                  <a:lnTo>
                    <a:pt x="3230" y="5336"/>
                  </a:lnTo>
                  <a:lnTo>
                    <a:pt x="3234" y="5334"/>
                  </a:lnTo>
                  <a:lnTo>
                    <a:pt x="3244" y="5320"/>
                  </a:lnTo>
                  <a:lnTo>
                    <a:pt x="3252" y="5312"/>
                  </a:lnTo>
                  <a:lnTo>
                    <a:pt x="3256" y="5306"/>
                  </a:lnTo>
                  <a:lnTo>
                    <a:pt x="3260" y="5300"/>
                  </a:lnTo>
                  <a:lnTo>
                    <a:pt x="3268" y="5294"/>
                  </a:lnTo>
                  <a:lnTo>
                    <a:pt x="3280" y="5288"/>
                  </a:lnTo>
                  <a:lnTo>
                    <a:pt x="3288" y="5286"/>
                  </a:lnTo>
                  <a:lnTo>
                    <a:pt x="3294" y="5284"/>
                  </a:lnTo>
                  <a:lnTo>
                    <a:pt x="3300" y="5280"/>
                  </a:lnTo>
                  <a:lnTo>
                    <a:pt x="3304" y="5278"/>
                  </a:lnTo>
                  <a:lnTo>
                    <a:pt x="3308" y="5278"/>
                  </a:lnTo>
                  <a:lnTo>
                    <a:pt x="3314" y="5276"/>
                  </a:lnTo>
                  <a:lnTo>
                    <a:pt x="3318" y="5272"/>
                  </a:lnTo>
                  <a:lnTo>
                    <a:pt x="3324" y="5266"/>
                  </a:lnTo>
                  <a:lnTo>
                    <a:pt x="3328" y="5266"/>
                  </a:lnTo>
                  <a:lnTo>
                    <a:pt x="3334" y="5264"/>
                  </a:lnTo>
                  <a:lnTo>
                    <a:pt x="3340" y="5260"/>
                  </a:lnTo>
                  <a:lnTo>
                    <a:pt x="3348" y="5252"/>
                  </a:lnTo>
                  <a:lnTo>
                    <a:pt x="3348" y="5248"/>
                  </a:lnTo>
                  <a:lnTo>
                    <a:pt x="3344" y="5246"/>
                  </a:lnTo>
                  <a:close/>
                  <a:moveTo>
                    <a:pt x="3328" y="4618"/>
                  </a:moveTo>
                  <a:lnTo>
                    <a:pt x="3328" y="4618"/>
                  </a:lnTo>
                  <a:lnTo>
                    <a:pt x="3326" y="4622"/>
                  </a:lnTo>
                  <a:lnTo>
                    <a:pt x="3326" y="4628"/>
                  </a:lnTo>
                  <a:lnTo>
                    <a:pt x="3326" y="4630"/>
                  </a:lnTo>
                  <a:lnTo>
                    <a:pt x="3328" y="4632"/>
                  </a:lnTo>
                  <a:lnTo>
                    <a:pt x="3328" y="4634"/>
                  </a:lnTo>
                  <a:lnTo>
                    <a:pt x="3326" y="4638"/>
                  </a:lnTo>
                  <a:lnTo>
                    <a:pt x="3324" y="4642"/>
                  </a:lnTo>
                  <a:lnTo>
                    <a:pt x="3326" y="4644"/>
                  </a:lnTo>
                  <a:lnTo>
                    <a:pt x="3330" y="4642"/>
                  </a:lnTo>
                  <a:lnTo>
                    <a:pt x="3330" y="4640"/>
                  </a:lnTo>
                  <a:lnTo>
                    <a:pt x="3332" y="4636"/>
                  </a:lnTo>
                  <a:lnTo>
                    <a:pt x="3332" y="4632"/>
                  </a:lnTo>
                  <a:lnTo>
                    <a:pt x="3334" y="4630"/>
                  </a:lnTo>
                  <a:lnTo>
                    <a:pt x="3334" y="4628"/>
                  </a:lnTo>
                  <a:lnTo>
                    <a:pt x="3332" y="4624"/>
                  </a:lnTo>
                  <a:lnTo>
                    <a:pt x="3332" y="4620"/>
                  </a:lnTo>
                  <a:lnTo>
                    <a:pt x="3332" y="4618"/>
                  </a:lnTo>
                  <a:lnTo>
                    <a:pt x="3328" y="4618"/>
                  </a:lnTo>
                  <a:close/>
                  <a:moveTo>
                    <a:pt x="3302" y="3114"/>
                  </a:moveTo>
                  <a:lnTo>
                    <a:pt x="3302" y="3114"/>
                  </a:lnTo>
                  <a:lnTo>
                    <a:pt x="3304" y="3116"/>
                  </a:lnTo>
                  <a:lnTo>
                    <a:pt x="3308" y="3114"/>
                  </a:lnTo>
                  <a:lnTo>
                    <a:pt x="3310" y="3112"/>
                  </a:lnTo>
                  <a:lnTo>
                    <a:pt x="3310" y="3108"/>
                  </a:lnTo>
                  <a:lnTo>
                    <a:pt x="3306" y="3108"/>
                  </a:lnTo>
                  <a:lnTo>
                    <a:pt x="3302" y="3110"/>
                  </a:lnTo>
                  <a:lnTo>
                    <a:pt x="3300" y="3112"/>
                  </a:lnTo>
                  <a:lnTo>
                    <a:pt x="3302" y="3114"/>
                  </a:lnTo>
                  <a:close/>
                  <a:moveTo>
                    <a:pt x="3298" y="3086"/>
                  </a:moveTo>
                  <a:lnTo>
                    <a:pt x="3298" y="3086"/>
                  </a:lnTo>
                  <a:lnTo>
                    <a:pt x="3296" y="3088"/>
                  </a:lnTo>
                  <a:lnTo>
                    <a:pt x="3298" y="3090"/>
                  </a:lnTo>
                  <a:lnTo>
                    <a:pt x="3302" y="3096"/>
                  </a:lnTo>
                  <a:lnTo>
                    <a:pt x="3302" y="3098"/>
                  </a:lnTo>
                  <a:lnTo>
                    <a:pt x="3304" y="3094"/>
                  </a:lnTo>
                  <a:lnTo>
                    <a:pt x="3302" y="3088"/>
                  </a:lnTo>
                  <a:lnTo>
                    <a:pt x="3300" y="3086"/>
                  </a:lnTo>
                  <a:lnTo>
                    <a:pt x="3298" y="3086"/>
                  </a:lnTo>
                  <a:close/>
                  <a:moveTo>
                    <a:pt x="3298" y="4354"/>
                  </a:moveTo>
                  <a:lnTo>
                    <a:pt x="3298" y="4354"/>
                  </a:lnTo>
                  <a:lnTo>
                    <a:pt x="3296" y="4358"/>
                  </a:lnTo>
                  <a:lnTo>
                    <a:pt x="3296" y="4362"/>
                  </a:lnTo>
                  <a:lnTo>
                    <a:pt x="3298" y="4362"/>
                  </a:lnTo>
                  <a:lnTo>
                    <a:pt x="3300" y="4364"/>
                  </a:lnTo>
                  <a:lnTo>
                    <a:pt x="3304" y="4362"/>
                  </a:lnTo>
                  <a:lnTo>
                    <a:pt x="3304" y="4360"/>
                  </a:lnTo>
                  <a:lnTo>
                    <a:pt x="3302" y="4356"/>
                  </a:lnTo>
                  <a:lnTo>
                    <a:pt x="3300" y="4348"/>
                  </a:lnTo>
                  <a:lnTo>
                    <a:pt x="3298" y="4354"/>
                  </a:lnTo>
                  <a:close/>
                  <a:moveTo>
                    <a:pt x="3274" y="4930"/>
                  </a:moveTo>
                  <a:lnTo>
                    <a:pt x="3274" y="4930"/>
                  </a:lnTo>
                  <a:lnTo>
                    <a:pt x="3274" y="4932"/>
                  </a:lnTo>
                  <a:lnTo>
                    <a:pt x="3278" y="4934"/>
                  </a:lnTo>
                  <a:lnTo>
                    <a:pt x="3288" y="4934"/>
                  </a:lnTo>
                  <a:lnTo>
                    <a:pt x="3310" y="4928"/>
                  </a:lnTo>
                  <a:lnTo>
                    <a:pt x="3312" y="4926"/>
                  </a:lnTo>
                  <a:lnTo>
                    <a:pt x="3310" y="4926"/>
                  </a:lnTo>
                  <a:lnTo>
                    <a:pt x="3296" y="4924"/>
                  </a:lnTo>
                  <a:lnTo>
                    <a:pt x="3282" y="4924"/>
                  </a:lnTo>
                  <a:lnTo>
                    <a:pt x="3276" y="4926"/>
                  </a:lnTo>
                  <a:lnTo>
                    <a:pt x="3274" y="4930"/>
                  </a:lnTo>
                  <a:close/>
                  <a:moveTo>
                    <a:pt x="3132" y="5104"/>
                  </a:moveTo>
                  <a:lnTo>
                    <a:pt x="3132" y="5104"/>
                  </a:lnTo>
                  <a:lnTo>
                    <a:pt x="3136" y="5106"/>
                  </a:lnTo>
                  <a:lnTo>
                    <a:pt x="3138" y="5104"/>
                  </a:lnTo>
                  <a:lnTo>
                    <a:pt x="3136" y="5096"/>
                  </a:lnTo>
                  <a:lnTo>
                    <a:pt x="3134" y="5090"/>
                  </a:lnTo>
                  <a:lnTo>
                    <a:pt x="3132" y="5086"/>
                  </a:lnTo>
                  <a:lnTo>
                    <a:pt x="3130" y="5088"/>
                  </a:lnTo>
                  <a:lnTo>
                    <a:pt x="3130" y="5096"/>
                  </a:lnTo>
                  <a:lnTo>
                    <a:pt x="3132" y="5104"/>
                  </a:lnTo>
                  <a:close/>
                  <a:moveTo>
                    <a:pt x="3196" y="4912"/>
                  </a:moveTo>
                  <a:lnTo>
                    <a:pt x="3196" y="4912"/>
                  </a:lnTo>
                  <a:lnTo>
                    <a:pt x="3198" y="4908"/>
                  </a:lnTo>
                  <a:lnTo>
                    <a:pt x="3198" y="4904"/>
                  </a:lnTo>
                  <a:lnTo>
                    <a:pt x="3196" y="4900"/>
                  </a:lnTo>
                  <a:lnTo>
                    <a:pt x="3192" y="4900"/>
                  </a:lnTo>
                  <a:lnTo>
                    <a:pt x="3190" y="4902"/>
                  </a:lnTo>
                  <a:lnTo>
                    <a:pt x="3188" y="4904"/>
                  </a:lnTo>
                  <a:lnTo>
                    <a:pt x="3188" y="4908"/>
                  </a:lnTo>
                  <a:lnTo>
                    <a:pt x="3192" y="4912"/>
                  </a:lnTo>
                  <a:lnTo>
                    <a:pt x="3194" y="4912"/>
                  </a:lnTo>
                  <a:lnTo>
                    <a:pt x="3196" y="4912"/>
                  </a:lnTo>
                  <a:close/>
                  <a:moveTo>
                    <a:pt x="3180" y="4896"/>
                  </a:moveTo>
                  <a:lnTo>
                    <a:pt x="3180" y="4896"/>
                  </a:lnTo>
                  <a:lnTo>
                    <a:pt x="3176" y="4896"/>
                  </a:lnTo>
                  <a:lnTo>
                    <a:pt x="3172" y="4900"/>
                  </a:lnTo>
                  <a:lnTo>
                    <a:pt x="3170" y="4906"/>
                  </a:lnTo>
                  <a:lnTo>
                    <a:pt x="3172" y="4916"/>
                  </a:lnTo>
                  <a:lnTo>
                    <a:pt x="3174" y="4916"/>
                  </a:lnTo>
                  <a:lnTo>
                    <a:pt x="3180" y="4908"/>
                  </a:lnTo>
                  <a:lnTo>
                    <a:pt x="3184" y="4900"/>
                  </a:lnTo>
                  <a:lnTo>
                    <a:pt x="3182" y="4898"/>
                  </a:lnTo>
                  <a:lnTo>
                    <a:pt x="3180" y="4896"/>
                  </a:lnTo>
                  <a:close/>
                  <a:moveTo>
                    <a:pt x="3184" y="5356"/>
                  </a:moveTo>
                  <a:lnTo>
                    <a:pt x="3184" y="5356"/>
                  </a:lnTo>
                  <a:lnTo>
                    <a:pt x="3180" y="5360"/>
                  </a:lnTo>
                  <a:lnTo>
                    <a:pt x="3174" y="5364"/>
                  </a:lnTo>
                  <a:lnTo>
                    <a:pt x="3170" y="5366"/>
                  </a:lnTo>
                  <a:lnTo>
                    <a:pt x="3168" y="5370"/>
                  </a:lnTo>
                  <a:lnTo>
                    <a:pt x="3168" y="5372"/>
                  </a:lnTo>
                  <a:lnTo>
                    <a:pt x="3170" y="5372"/>
                  </a:lnTo>
                  <a:lnTo>
                    <a:pt x="3178" y="5370"/>
                  </a:lnTo>
                  <a:lnTo>
                    <a:pt x="3190" y="5362"/>
                  </a:lnTo>
                  <a:lnTo>
                    <a:pt x="3194" y="5358"/>
                  </a:lnTo>
                  <a:lnTo>
                    <a:pt x="3192" y="5352"/>
                  </a:lnTo>
                  <a:lnTo>
                    <a:pt x="3192" y="5350"/>
                  </a:lnTo>
                  <a:lnTo>
                    <a:pt x="3190" y="5350"/>
                  </a:lnTo>
                  <a:lnTo>
                    <a:pt x="3188" y="5352"/>
                  </a:lnTo>
                  <a:lnTo>
                    <a:pt x="3184" y="5356"/>
                  </a:lnTo>
                  <a:close/>
                  <a:moveTo>
                    <a:pt x="3074" y="5152"/>
                  </a:moveTo>
                  <a:lnTo>
                    <a:pt x="3074" y="5152"/>
                  </a:lnTo>
                  <a:lnTo>
                    <a:pt x="3076" y="5154"/>
                  </a:lnTo>
                  <a:lnTo>
                    <a:pt x="3078" y="5144"/>
                  </a:lnTo>
                  <a:lnTo>
                    <a:pt x="3076" y="5132"/>
                  </a:lnTo>
                  <a:lnTo>
                    <a:pt x="3076" y="5122"/>
                  </a:lnTo>
                  <a:lnTo>
                    <a:pt x="3074" y="5122"/>
                  </a:lnTo>
                  <a:lnTo>
                    <a:pt x="3074" y="5124"/>
                  </a:lnTo>
                  <a:lnTo>
                    <a:pt x="3072" y="5130"/>
                  </a:lnTo>
                  <a:lnTo>
                    <a:pt x="3072" y="5142"/>
                  </a:lnTo>
                  <a:lnTo>
                    <a:pt x="3074" y="5152"/>
                  </a:lnTo>
                  <a:close/>
                  <a:moveTo>
                    <a:pt x="3070" y="5308"/>
                  </a:moveTo>
                  <a:lnTo>
                    <a:pt x="3070" y="5308"/>
                  </a:lnTo>
                  <a:lnTo>
                    <a:pt x="3066" y="5308"/>
                  </a:lnTo>
                  <a:lnTo>
                    <a:pt x="3066" y="5306"/>
                  </a:lnTo>
                  <a:lnTo>
                    <a:pt x="3064" y="5304"/>
                  </a:lnTo>
                  <a:lnTo>
                    <a:pt x="3060" y="5298"/>
                  </a:lnTo>
                  <a:lnTo>
                    <a:pt x="3054" y="5294"/>
                  </a:lnTo>
                  <a:lnTo>
                    <a:pt x="3048" y="5294"/>
                  </a:lnTo>
                  <a:lnTo>
                    <a:pt x="3046" y="5296"/>
                  </a:lnTo>
                  <a:lnTo>
                    <a:pt x="3042" y="5296"/>
                  </a:lnTo>
                  <a:lnTo>
                    <a:pt x="3036" y="5294"/>
                  </a:lnTo>
                  <a:lnTo>
                    <a:pt x="3026" y="5294"/>
                  </a:lnTo>
                  <a:lnTo>
                    <a:pt x="3020" y="5296"/>
                  </a:lnTo>
                  <a:lnTo>
                    <a:pt x="3016" y="5298"/>
                  </a:lnTo>
                  <a:lnTo>
                    <a:pt x="3014" y="5302"/>
                  </a:lnTo>
                  <a:lnTo>
                    <a:pt x="3012" y="5306"/>
                  </a:lnTo>
                  <a:lnTo>
                    <a:pt x="3014" y="5310"/>
                  </a:lnTo>
                  <a:lnTo>
                    <a:pt x="3016" y="5312"/>
                  </a:lnTo>
                  <a:lnTo>
                    <a:pt x="3026" y="5316"/>
                  </a:lnTo>
                  <a:lnTo>
                    <a:pt x="3036" y="5318"/>
                  </a:lnTo>
                  <a:lnTo>
                    <a:pt x="3046" y="5322"/>
                  </a:lnTo>
                  <a:lnTo>
                    <a:pt x="3054" y="5328"/>
                  </a:lnTo>
                  <a:lnTo>
                    <a:pt x="3058" y="5334"/>
                  </a:lnTo>
                  <a:lnTo>
                    <a:pt x="3060" y="5338"/>
                  </a:lnTo>
                  <a:lnTo>
                    <a:pt x="3064" y="5340"/>
                  </a:lnTo>
                  <a:lnTo>
                    <a:pt x="3068" y="5340"/>
                  </a:lnTo>
                  <a:lnTo>
                    <a:pt x="3070" y="5342"/>
                  </a:lnTo>
                  <a:lnTo>
                    <a:pt x="3074" y="5342"/>
                  </a:lnTo>
                  <a:lnTo>
                    <a:pt x="3076" y="5340"/>
                  </a:lnTo>
                  <a:lnTo>
                    <a:pt x="3078" y="5338"/>
                  </a:lnTo>
                  <a:lnTo>
                    <a:pt x="3080" y="5338"/>
                  </a:lnTo>
                  <a:lnTo>
                    <a:pt x="3082" y="5336"/>
                  </a:lnTo>
                  <a:lnTo>
                    <a:pt x="3086" y="5332"/>
                  </a:lnTo>
                  <a:lnTo>
                    <a:pt x="3086" y="5330"/>
                  </a:lnTo>
                  <a:lnTo>
                    <a:pt x="3086" y="5326"/>
                  </a:lnTo>
                  <a:lnTo>
                    <a:pt x="3082" y="5320"/>
                  </a:lnTo>
                  <a:lnTo>
                    <a:pt x="3076" y="5312"/>
                  </a:lnTo>
                  <a:lnTo>
                    <a:pt x="3070" y="5308"/>
                  </a:lnTo>
                  <a:close/>
                  <a:moveTo>
                    <a:pt x="3176" y="5238"/>
                  </a:moveTo>
                  <a:lnTo>
                    <a:pt x="3176" y="5238"/>
                  </a:lnTo>
                  <a:lnTo>
                    <a:pt x="3174" y="5234"/>
                  </a:lnTo>
                  <a:lnTo>
                    <a:pt x="3172" y="5234"/>
                  </a:lnTo>
                  <a:lnTo>
                    <a:pt x="3168" y="5234"/>
                  </a:lnTo>
                  <a:lnTo>
                    <a:pt x="3166" y="5238"/>
                  </a:lnTo>
                  <a:lnTo>
                    <a:pt x="3166" y="5240"/>
                  </a:lnTo>
                  <a:lnTo>
                    <a:pt x="3168" y="5240"/>
                  </a:lnTo>
                  <a:lnTo>
                    <a:pt x="3170" y="5242"/>
                  </a:lnTo>
                  <a:lnTo>
                    <a:pt x="3168" y="5246"/>
                  </a:lnTo>
                  <a:lnTo>
                    <a:pt x="3160" y="5248"/>
                  </a:lnTo>
                  <a:lnTo>
                    <a:pt x="3156" y="5252"/>
                  </a:lnTo>
                  <a:lnTo>
                    <a:pt x="3156" y="5256"/>
                  </a:lnTo>
                  <a:lnTo>
                    <a:pt x="3156" y="5258"/>
                  </a:lnTo>
                  <a:lnTo>
                    <a:pt x="3152" y="5260"/>
                  </a:lnTo>
                  <a:lnTo>
                    <a:pt x="3148" y="5260"/>
                  </a:lnTo>
                  <a:lnTo>
                    <a:pt x="3146" y="5260"/>
                  </a:lnTo>
                  <a:lnTo>
                    <a:pt x="3142" y="5256"/>
                  </a:lnTo>
                  <a:lnTo>
                    <a:pt x="3136" y="5252"/>
                  </a:lnTo>
                  <a:lnTo>
                    <a:pt x="3134" y="5250"/>
                  </a:lnTo>
                  <a:lnTo>
                    <a:pt x="3132" y="5252"/>
                  </a:lnTo>
                  <a:lnTo>
                    <a:pt x="3128" y="5254"/>
                  </a:lnTo>
                  <a:lnTo>
                    <a:pt x="3124" y="5254"/>
                  </a:lnTo>
                  <a:lnTo>
                    <a:pt x="3120" y="5254"/>
                  </a:lnTo>
                  <a:lnTo>
                    <a:pt x="3116" y="5256"/>
                  </a:lnTo>
                  <a:lnTo>
                    <a:pt x="3114" y="5258"/>
                  </a:lnTo>
                  <a:lnTo>
                    <a:pt x="3112" y="5256"/>
                  </a:lnTo>
                  <a:lnTo>
                    <a:pt x="3106" y="5254"/>
                  </a:lnTo>
                  <a:lnTo>
                    <a:pt x="3100" y="5250"/>
                  </a:lnTo>
                  <a:lnTo>
                    <a:pt x="3092" y="5246"/>
                  </a:lnTo>
                  <a:lnTo>
                    <a:pt x="3076" y="5242"/>
                  </a:lnTo>
                  <a:lnTo>
                    <a:pt x="3068" y="5242"/>
                  </a:lnTo>
                  <a:lnTo>
                    <a:pt x="3064" y="5242"/>
                  </a:lnTo>
                  <a:lnTo>
                    <a:pt x="3060" y="5246"/>
                  </a:lnTo>
                  <a:lnTo>
                    <a:pt x="3056" y="5250"/>
                  </a:lnTo>
                  <a:lnTo>
                    <a:pt x="3050" y="5252"/>
                  </a:lnTo>
                  <a:lnTo>
                    <a:pt x="3048" y="5256"/>
                  </a:lnTo>
                  <a:lnTo>
                    <a:pt x="3048" y="5262"/>
                  </a:lnTo>
                  <a:lnTo>
                    <a:pt x="3050" y="5270"/>
                  </a:lnTo>
                  <a:lnTo>
                    <a:pt x="3050" y="5272"/>
                  </a:lnTo>
                  <a:lnTo>
                    <a:pt x="3052" y="5272"/>
                  </a:lnTo>
                  <a:lnTo>
                    <a:pt x="3056" y="5270"/>
                  </a:lnTo>
                  <a:lnTo>
                    <a:pt x="3062" y="5268"/>
                  </a:lnTo>
                  <a:lnTo>
                    <a:pt x="3078" y="5270"/>
                  </a:lnTo>
                  <a:lnTo>
                    <a:pt x="3086" y="5272"/>
                  </a:lnTo>
                  <a:lnTo>
                    <a:pt x="3092" y="5274"/>
                  </a:lnTo>
                  <a:lnTo>
                    <a:pt x="3096" y="5278"/>
                  </a:lnTo>
                  <a:lnTo>
                    <a:pt x="3098" y="5276"/>
                  </a:lnTo>
                  <a:lnTo>
                    <a:pt x="3102" y="5274"/>
                  </a:lnTo>
                  <a:lnTo>
                    <a:pt x="3106" y="5274"/>
                  </a:lnTo>
                  <a:lnTo>
                    <a:pt x="3108" y="5274"/>
                  </a:lnTo>
                  <a:lnTo>
                    <a:pt x="3110" y="5272"/>
                  </a:lnTo>
                  <a:lnTo>
                    <a:pt x="3112" y="5270"/>
                  </a:lnTo>
                  <a:lnTo>
                    <a:pt x="3120" y="5272"/>
                  </a:lnTo>
                  <a:lnTo>
                    <a:pt x="3124" y="5272"/>
                  </a:lnTo>
                  <a:lnTo>
                    <a:pt x="3128" y="5272"/>
                  </a:lnTo>
                  <a:lnTo>
                    <a:pt x="3134" y="5270"/>
                  </a:lnTo>
                  <a:lnTo>
                    <a:pt x="3138" y="5268"/>
                  </a:lnTo>
                  <a:lnTo>
                    <a:pt x="3142" y="5266"/>
                  </a:lnTo>
                  <a:lnTo>
                    <a:pt x="3150" y="5266"/>
                  </a:lnTo>
                  <a:lnTo>
                    <a:pt x="3158" y="5264"/>
                  </a:lnTo>
                  <a:lnTo>
                    <a:pt x="3166" y="5260"/>
                  </a:lnTo>
                  <a:lnTo>
                    <a:pt x="3168" y="5258"/>
                  </a:lnTo>
                  <a:lnTo>
                    <a:pt x="3170" y="5254"/>
                  </a:lnTo>
                  <a:lnTo>
                    <a:pt x="3170" y="5252"/>
                  </a:lnTo>
                  <a:lnTo>
                    <a:pt x="3174" y="5248"/>
                  </a:lnTo>
                  <a:lnTo>
                    <a:pt x="3176" y="5244"/>
                  </a:lnTo>
                  <a:lnTo>
                    <a:pt x="3176" y="5238"/>
                  </a:lnTo>
                  <a:close/>
                  <a:moveTo>
                    <a:pt x="3042" y="5268"/>
                  </a:moveTo>
                  <a:lnTo>
                    <a:pt x="3042" y="5268"/>
                  </a:lnTo>
                  <a:lnTo>
                    <a:pt x="3044" y="5266"/>
                  </a:lnTo>
                  <a:lnTo>
                    <a:pt x="3046" y="5264"/>
                  </a:lnTo>
                  <a:lnTo>
                    <a:pt x="3044" y="5262"/>
                  </a:lnTo>
                  <a:lnTo>
                    <a:pt x="3042" y="5260"/>
                  </a:lnTo>
                  <a:lnTo>
                    <a:pt x="3040" y="5262"/>
                  </a:lnTo>
                  <a:lnTo>
                    <a:pt x="3040" y="5266"/>
                  </a:lnTo>
                  <a:lnTo>
                    <a:pt x="3040" y="5268"/>
                  </a:lnTo>
                  <a:lnTo>
                    <a:pt x="3042" y="5268"/>
                  </a:lnTo>
                  <a:close/>
                  <a:moveTo>
                    <a:pt x="3038" y="5258"/>
                  </a:moveTo>
                  <a:lnTo>
                    <a:pt x="3038" y="5258"/>
                  </a:lnTo>
                  <a:lnTo>
                    <a:pt x="3040" y="5256"/>
                  </a:lnTo>
                  <a:lnTo>
                    <a:pt x="3040" y="5254"/>
                  </a:lnTo>
                  <a:lnTo>
                    <a:pt x="3038" y="5252"/>
                  </a:lnTo>
                  <a:lnTo>
                    <a:pt x="3034" y="5250"/>
                  </a:lnTo>
                  <a:lnTo>
                    <a:pt x="3032" y="5250"/>
                  </a:lnTo>
                  <a:lnTo>
                    <a:pt x="3032" y="5252"/>
                  </a:lnTo>
                  <a:lnTo>
                    <a:pt x="3032" y="5258"/>
                  </a:lnTo>
                  <a:lnTo>
                    <a:pt x="3030" y="5262"/>
                  </a:lnTo>
                  <a:lnTo>
                    <a:pt x="3032" y="5266"/>
                  </a:lnTo>
                  <a:lnTo>
                    <a:pt x="3032" y="5264"/>
                  </a:lnTo>
                  <a:lnTo>
                    <a:pt x="3034" y="5260"/>
                  </a:lnTo>
                  <a:lnTo>
                    <a:pt x="3038" y="5258"/>
                  </a:lnTo>
                  <a:close/>
                  <a:moveTo>
                    <a:pt x="2740" y="626"/>
                  </a:moveTo>
                  <a:lnTo>
                    <a:pt x="2740" y="626"/>
                  </a:lnTo>
                  <a:lnTo>
                    <a:pt x="2756" y="630"/>
                  </a:lnTo>
                  <a:lnTo>
                    <a:pt x="2768" y="628"/>
                  </a:lnTo>
                  <a:lnTo>
                    <a:pt x="2778" y="624"/>
                  </a:lnTo>
                  <a:lnTo>
                    <a:pt x="2784" y="618"/>
                  </a:lnTo>
                  <a:lnTo>
                    <a:pt x="2786" y="612"/>
                  </a:lnTo>
                  <a:lnTo>
                    <a:pt x="2786" y="608"/>
                  </a:lnTo>
                  <a:lnTo>
                    <a:pt x="2784" y="604"/>
                  </a:lnTo>
                  <a:lnTo>
                    <a:pt x="2782" y="602"/>
                  </a:lnTo>
                  <a:lnTo>
                    <a:pt x="2776" y="600"/>
                  </a:lnTo>
                  <a:lnTo>
                    <a:pt x="2764" y="598"/>
                  </a:lnTo>
                  <a:lnTo>
                    <a:pt x="2748" y="598"/>
                  </a:lnTo>
                  <a:lnTo>
                    <a:pt x="2736" y="598"/>
                  </a:lnTo>
                  <a:lnTo>
                    <a:pt x="2726" y="600"/>
                  </a:lnTo>
                  <a:lnTo>
                    <a:pt x="2720" y="604"/>
                  </a:lnTo>
                  <a:lnTo>
                    <a:pt x="2716" y="608"/>
                  </a:lnTo>
                  <a:lnTo>
                    <a:pt x="2720" y="614"/>
                  </a:lnTo>
                  <a:lnTo>
                    <a:pt x="2726" y="618"/>
                  </a:lnTo>
                  <a:lnTo>
                    <a:pt x="2740" y="626"/>
                  </a:lnTo>
                  <a:close/>
                  <a:moveTo>
                    <a:pt x="162" y="3354"/>
                  </a:moveTo>
                  <a:lnTo>
                    <a:pt x="162" y="3354"/>
                  </a:lnTo>
                  <a:lnTo>
                    <a:pt x="160" y="3358"/>
                  </a:lnTo>
                  <a:lnTo>
                    <a:pt x="162" y="3364"/>
                  </a:lnTo>
                  <a:lnTo>
                    <a:pt x="164" y="3366"/>
                  </a:lnTo>
                  <a:lnTo>
                    <a:pt x="166" y="3368"/>
                  </a:lnTo>
                  <a:lnTo>
                    <a:pt x="168" y="3366"/>
                  </a:lnTo>
                  <a:lnTo>
                    <a:pt x="168" y="3362"/>
                  </a:lnTo>
                  <a:lnTo>
                    <a:pt x="166" y="3356"/>
                  </a:lnTo>
                  <a:lnTo>
                    <a:pt x="164" y="3352"/>
                  </a:lnTo>
                  <a:lnTo>
                    <a:pt x="162" y="3352"/>
                  </a:lnTo>
                  <a:lnTo>
                    <a:pt x="162" y="3354"/>
                  </a:lnTo>
                  <a:close/>
                  <a:moveTo>
                    <a:pt x="3766" y="1952"/>
                  </a:moveTo>
                  <a:lnTo>
                    <a:pt x="3766" y="1952"/>
                  </a:lnTo>
                  <a:lnTo>
                    <a:pt x="3772" y="1954"/>
                  </a:lnTo>
                  <a:lnTo>
                    <a:pt x="3776" y="1954"/>
                  </a:lnTo>
                  <a:lnTo>
                    <a:pt x="3780" y="1950"/>
                  </a:lnTo>
                  <a:lnTo>
                    <a:pt x="3782" y="1944"/>
                  </a:lnTo>
                  <a:lnTo>
                    <a:pt x="3784" y="1940"/>
                  </a:lnTo>
                  <a:lnTo>
                    <a:pt x="3782" y="1934"/>
                  </a:lnTo>
                  <a:lnTo>
                    <a:pt x="3780" y="1930"/>
                  </a:lnTo>
                  <a:lnTo>
                    <a:pt x="3774" y="1928"/>
                  </a:lnTo>
                  <a:lnTo>
                    <a:pt x="3768" y="1928"/>
                  </a:lnTo>
                  <a:lnTo>
                    <a:pt x="3764" y="1930"/>
                  </a:lnTo>
                  <a:lnTo>
                    <a:pt x="3760" y="1932"/>
                  </a:lnTo>
                  <a:lnTo>
                    <a:pt x="3758" y="1936"/>
                  </a:lnTo>
                  <a:lnTo>
                    <a:pt x="3758" y="1938"/>
                  </a:lnTo>
                  <a:lnTo>
                    <a:pt x="3760" y="1944"/>
                  </a:lnTo>
                  <a:lnTo>
                    <a:pt x="3762" y="1948"/>
                  </a:lnTo>
                  <a:lnTo>
                    <a:pt x="3766" y="1952"/>
                  </a:lnTo>
                  <a:close/>
                  <a:moveTo>
                    <a:pt x="3314" y="2942"/>
                  </a:moveTo>
                  <a:lnTo>
                    <a:pt x="3314" y="2942"/>
                  </a:lnTo>
                  <a:lnTo>
                    <a:pt x="3316" y="2940"/>
                  </a:lnTo>
                  <a:lnTo>
                    <a:pt x="3318" y="2936"/>
                  </a:lnTo>
                  <a:lnTo>
                    <a:pt x="3316" y="2932"/>
                  </a:lnTo>
                  <a:lnTo>
                    <a:pt x="3312" y="2930"/>
                  </a:lnTo>
                  <a:lnTo>
                    <a:pt x="3310" y="2930"/>
                  </a:lnTo>
                  <a:lnTo>
                    <a:pt x="3310" y="2932"/>
                  </a:lnTo>
                  <a:lnTo>
                    <a:pt x="3310" y="2936"/>
                  </a:lnTo>
                  <a:lnTo>
                    <a:pt x="3312" y="2940"/>
                  </a:lnTo>
                  <a:lnTo>
                    <a:pt x="3314" y="2942"/>
                  </a:lnTo>
                  <a:close/>
                  <a:moveTo>
                    <a:pt x="3310" y="2998"/>
                  </a:moveTo>
                  <a:lnTo>
                    <a:pt x="3310" y="2998"/>
                  </a:lnTo>
                  <a:lnTo>
                    <a:pt x="3308" y="2998"/>
                  </a:lnTo>
                  <a:lnTo>
                    <a:pt x="3308" y="3002"/>
                  </a:lnTo>
                  <a:lnTo>
                    <a:pt x="3310" y="3004"/>
                  </a:lnTo>
                  <a:lnTo>
                    <a:pt x="3312" y="3006"/>
                  </a:lnTo>
                  <a:lnTo>
                    <a:pt x="3314" y="3006"/>
                  </a:lnTo>
                  <a:lnTo>
                    <a:pt x="3314" y="3002"/>
                  </a:lnTo>
                  <a:lnTo>
                    <a:pt x="3312" y="2998"/>
                  </a:lnTo>
                  <a:lnTo>
                    <a:pt x="3310" y="2998"/>
                  </a:lnTo>
                  <a:close/>
                  <a:moveTo>
                    <a:pt x="468" y="3506"/>
                  </a:moveTo>
                  <a:lnTo>
                    <a:pt x="468" y="3506"/>
                  </a:lnTo>
                  <a:lnTo>
                    <a:pt x="468" y="3508"/>
                  </a:lnTo>
                  <a:lnTo>
                    <a:pt x="466" y="3510"/>
                  </a:lnTo>
                  <a:lnTo>
                    <a:pt x="458" y="3514"/>
                  </a:lnTo>
                  <a:lnTo>
                    <a:pt x="452" y="3518"/>
                  </a:lnTo>
                  <a:lnTo>
                    <a:pt x="450" y="3520"/>
                  </a:lnTo>
                  <a:lnTo>
                    <a:pt x="450" y="3522"/>
                  </a:lnTo>
                  <a:lnTo>
                    <a:pt x="452" y="3524"/>
                  </a:lnTo>
                  <a:lnTo>
                    <a:pt x="456" y="3524"/>
                  </a:lnTo>
                  <a:lnTo>
                    <a:pt x="464" y="3520"/>
                  </a:lnTo>
                  <a:lnTo>
                    <a:pt x="476" y="3514"/>
                  </a:lnTo>
                  <a:lnTo>
                    <a:pt x="484" y="3504"/>
                  </a:lnTo>
                  <a:lnTo>
                    <a:pt x="486" y="3502"/>
                  </a:lnTo>
                  <a:lnTo>
                    <a:pt x="486" y="3500"/>
                  </a:lnTo>
                  <a:lnTo>
                    <a:pt x="480" y="3502"/>
                  </a:lnTo>
                  <a:lnTo>
                    <a:pt x="468" y="3506"/>
                  </a:lnTo>
                  <a:close/>
                  <a:moveTo>
                    <a:pt x="1966" y="4176"/>
                  </a:moveTo>
                  <a:lnTo>
                    <a:pt x="1966" y="4176"/>
                  </a:lnTo>
                  <a:lnTo>
                    <a:pt x="1964" y="4176"/>
                  </a:lnTo>
                  <a:lnTo>
                    <a:pt x="1960" y="4184"/>
                  </a:lnTo>
                  <a:lnTo>
                    <a:pt x="1958" y="4200"/>
                  </a:lnTo>
                  <a:lnTo>
                    <a:pt x="1956" y="4222"/>
                  </a:lnTo>
                  <a:lnTo>
                    <a:pt x="1954" y="4242"/>
                  </a:lnTo>
                  <a:lnTo>
                    <a:pt x="1952" y="4252"/>
                  </a:lnTo>
                  <a:lnTo>
                    <a:pt x="1950" y="4260"/>
                  </a:lnTo>
                  <a:lnTo>
                    <a:pt x="1952" y="4272"/>
                  </a:lnTo>
                  <a:lnTo>
                    <a:pt x="1954" y="4278"/>
                  </a:lnTo>
                  <a:lnTo>
                    <a:pt x="1956" y="4280"/>
                  </a:lnTo>
                  <a:lnTo>
                    <a:pt x="1958" y="4274"/>
                  </a:lnTo>
                  <a:lnTo>
                    <a:pt x="1962" y="4248"/>
                  </a:lnTo>
                  <a:lnTo>
                    <a:pt x="1962" y="4240"/>
                  </a:lnTo>
                  <a:lnTo>
                    <a:pt x="1962" y="4236"/>
                  </a:lnTo>
                  <a:lnTo>
                    <a:pt x="1962" y="4234"/>
                  </a:lnTo>
                  <a:lnTo>
                    <a:pt x="1964" y="4232"/>
                  </a:lnTo>
                  <a:lnTo>
                    <a:pt x="1966" y="4228"/>
                  </a:lnTo>
                  <a:lnTo>
                    <a:pt x="1966" y="4226"/>
                  </a:lnTo>
                  <a:lnTo>
                    <a:pt x="1964" y="4218"/>
                  </a:lnTo>
                  <a:lnTo>
                    <a:pt x="1964" y="4210"/>
                  </a:lnTo>
                  <a:lnTo>
                    <a:pt x="1964" y="4206"/>
                  </a:lnTo>
                  <a:lnTo>
                    <a:pt x="1964" y="4204"/>
                  </a:lnTo>
                  <a:lnTo>
                    <a:pt x="1968" y="4200"/>
                  </a:lnTo>
                  <a:lnTo>
                    <a:pt x="1970" y="4192"/>
                  </a:lnTo>
                  <a:lnTo>
                    <a:pt x="1970" y="4182"/>
                  </a:lnTo>
                  <a:lnTo>
                    <a:pt x="1966" y="4176"/>
                  </a:lnTo>
                  <a:close/>
                  <a:moveTo>
                    <a:pt x="1508" y="4454"/>
                  </a:moveTo>
                  <a:lnTo>
                    <a:pt x="1508" y="4454"/>
                  </a:lnTo>
                  <a:lnTo>
                    <a:pt x="1504" y="4444"/>
                  </a:lnTo>
                  <a:lnTo>
                    <a:pt x="1498" y="4430"/>
                  </a:lnTo>
                  <a:lnTo>
                    <a:pt x="1492" y="4416"/>
                  </a:lnTo>
                  <a:lnTo>
                    <a:pt x="1484" y="4404"/>
                  </a:lnTo>
                  <a:lnTo>
                    <a:pt x="1478" y="4396"/>
                  </a:lnTo>
                  <a:lnTo>
                    <a:pt x="1474" y="4388"/>
                  </a:lnTo>
                  <a:lnTo>
                    <a:pt x="1472" y="4380"/>
                  </a:lnTo>
                  <a:lnTo>
                    <a:pt x="1464" y="4372"/>
                  </a:lnTo>
                  <a:lnTo>
                    <a:pt x="1456" y="4364"/>
                  </a:lnTo>
                  <a:lnTo>
                    <a:pt x="1448" y="4360"/>
                  </a:lnTo>
                  <a:lnTo>
                    <a:pt x="1442" y="4360"/>
                  </a:lnTo>
                  <a:lnTo>
                    <a:pt x="1438" y="4362"/>
                  </a:lnTo>
                  <a:lnTo>
                    <a:pt x="1438" y="4364"/>
                  </a:lnTo>
                  <a:lnTo>
                    <a:pt x="1440" y="4368"/>
                  </a:lnTo>
                  <a:lnTo>
                    <a:pt x="1444" y="4372"/>
                  </a:lnTo>
                  <a:lnTo>
                    <a:pt x="1446" y="4382"/>
                  </a:lnTo>
                  <a:lnTo>
                    <a:pt x="1446" y="4392"/>
                  </a:lnTo>
                  <a:lnTo>
                    <a:pt x="1444" y="4398"/>
                  </a:lnTo>
                  <a:lnTo>
                    <a:pt x="1440" y="4404"/>
                  </a:lnTo>
                  <a:lnTo>
                    <a:pt x="1440" y="4410"/>
                  </a:lnTo>
                  <a:lnTo>
                    <a:pt x="1440" y="4420"/>
                  </a:lnTo>
                  <a:lnTo>
                    <a:pt x="1438" y="4430"/>
                  </a:lnTo>
                  <a:lnTo>
                    <a:pt x="1436" y="4438"/>
                  </a:lnTo>
                  <a:lnTo>
                    <a:pt x="1436" y="4436"/>
                  </a:lnTo>
                  <a:lnTo>
                    <a:pt x="1434" y="4432"/>
                  </a:lnTo>
                  <a:lnTo>
                    <a:pt x="1432" y="4432"/>
                  </a:lnTo>
                  <a:lnTo>
                    <a:pt x="1430" y="4440"/>
                  </a:lnTo>
                  <a:lnTo>
                    <a:pt x="1432" y="4456"/>
                  </a:lnTo>
                  <a:lnTo>
                    <a:pt x="1434" y="4476"/>
                  </a:lnTo>
                  <a:lnTo>
                    <a:pt x="1434" y="4500"/>
                  </a:lnTo>
                  <a:lnTo>
                    <a:pt x="1436" y="4512"/>
                  </a:lnTo>
                  <a:lnTo>
                    <a:pt x="1438" y="4524"/>
                  </a:lnTo>
                  <a:lnTo>
                    <a:pt x="1442" y="4534"/>
                  </a:lnTo>
                  <a:lnTo>
                    <a:pt x="1450" y="4544"/>
                  </a:lnTo>
                  <a:lnTo>
                    <a:pt x="1458" y="4548"/>
                  </a:lnTo>
                  <a:lnTo>
                    <a:pt x="1464" y="4550"/>
                  </a:lnTo>
                  <a:lnTo>
                    <a:pt x="1470" y="4550"/>
                  </a:lnTo>
                  <a:lnTo>
                    <a:pt x="1476" y="4548"/>
                  </a:lnTo>
                  <a:lnTo>
                    <a:pt x="1488" y="4540"/>
                  </a:lnTo>
                  <a:lnTo>
                    <a:pt x="1502" y="4532"/>
                  </a:lnTo>
                  <a:lnTo>
                    <a:pt x="1508" y="4526"/>
                  </a:lnTo>
                  <a:lnTo>
                    <a:pt x="1512" y="4520"/>
                  </a:lnTo>
                  <a:lnTo>
                    <a:pt x="1516" y="4510"/>
                  </a:lnTo>
                  <a:lnTo>
                    <a:pt x="1518" y="4502"/>
                  </a:lnTo>
                  <a:lnTo>
                    <a:pt x="1518" y="4484"/>
                  </a:lnTo>
                  <a:lnTo>
                    <a:pt x="1516" y="4476"/>
                  </a:lnTo>
                  <a:lnTo>
                    <a:pt x="1514" y="4472"/>
                  </a:lnTo>
                  <a:lnTo>
                    <a:pt x="1512" y="4466"/>
                  </a:lnTo>
                  <a:lnTo>
                    <a:pt x="1512" y="4462"/>
                  </a:lnTo>
                  <a:lnTo>
                    <a:pt x="1510" y="4458"/>
                  </a:lnTo>
                  <a:lnTo>
                    <a:pt x="1508" y="4454"/>
                  </a:lnTo>
                  <a:close/>
                  <a:moveTo>
                    <a:pt x="1946" y="4308"/>
                  </a:moveTo>
                  <a:lnTo>
                    <a:pt x="1946" y="4308"/>
                  </a:lnTo>
                  <a:lnTo>
                    <a:pt x="1942" y="4310"/>
                  </a:lnTo>
                  <a:lnTo>
                    <a:pt x="1940" y="4316"/>
                  </a:lnTo>
                  <a:lnTo>
                    <a:pt x="1940" y="4322"/>
                  </a:lnTo>
                  <a:lnTo>
                    <a:pt x="1942" y="4328"/>
                  </a:lnTo>
                  <a:lnTo>
                    <a:pt x="1944" y="4328"/>
                  </a:lnTo>
                  <a:lnTo>
                    <a:pt x="1946" y="4326"/>
                  </a:lnTo>
                  <a:lnTo>
                    <a:pt x="1948" y="4320"/>
                  </a:lnTo>
                  <a:lnTo>
                    <a:pt x="1950" y="4312"/>
                  </a:lnTo>
                  <a:lnTo>
                    <a:pt x="1948" y="4310"/>
                  </a:lnTo>
                  <a:lnTo>
                    <a:pt x="1946" y="4308"/>
                  </a:lnTo>
                  <a:close/>
                  <a:moveTo>
                    <a:pt x="1996" y="4488"/>
                  </a:moveTo>
                  <a:lnTo>
                    <a:pt x="1996" y="4488"/>
                  </a:lnTo>
                  <a:lnTo>
                    <a:pt x="1994" y="4492"/>
                  </a:lnTo>
                  <a:lnTo>
                    <a:pt x="1994" y="4496"/>
                  </a:lnTo>
                  <a:lnTo>
                    <a:pt x="1994" y="4504"/>
                  </a:lnTo>
                  <a:lnTo>
                    <a:pt x="1998" y="4508"/>
                  </a:lnTo>
                  <a:lnTo>
                    <a:pt x="2000" y="4510"/>
                  </a:lnTo>
                  <a:lnTo>
                    <a:pt x="2002" y="4508"/>
                  </a:lnTo>
                  <a:lnTo>
                    <a:pt x="2004" y="4506"/>
                  </a:lnTo>
                  <a:lnTo>
                    <a:pt x="2004" y="4502"/>
                  </a:lnTo>
                  <a:lnTo>
                    <a:pt x="2004" y="4494"/>
                  </a:lnTo>
                  <a:lnTo>
                    <a:pt x="2000" y="4488"/>
                  </a:lnTo>
                  <a:lnTo>
                    <a:pt x="1998" y="4488"/>
                  </a:lnTo>
                  <a:lnTo>
                    <a:pt x="1996" y="4488"/>
                  </a:lnTo>
                  <a:close/>
                  <a:moveTo>
                    <a:pt x="1980" y="4454"/>
                  </a:moveTo>
                  <a:lnTo>
                    <a:pt x="1980" y="4454"/>
                  </a:lnTo>
                  <a:lnTo>
                    <a:pt x="1982" y="4454"/>
                  </a:lnTo>
                  <a:lnTo>
                    <a:pt x="1984" y="4454"/>
                  </a:lnTo>
                  <a:lnTo>
                    <a:pt x="1982" y="4448"/>
                  </a:lnTo>
                  <a:lnTo>
                    <a:pt x="1980" y="4448"/>
                  </a:lnTo>
                  <a:lnTo>
                    <a:pt x="1978" y="4448"/>
                  </a:lnTo>
                  <a:lnTo>
                    <a:pt x="1978" y="4450"/>
                  </a:lnTo>
                  <a:lnTo>
                    <a:pt x="1980" y="4454"/>
                  </a:lnTo>
                  <a:close/>
                  <a:moveTo>
                    <a:pt x="1954" y="4386"/>
                  </a:moveTo>
                  <a:lnTo>
                    <a:pt x="1954" y="4386"/>
                  </a:lnTo>
                  <a:lnTo>
                    <a:pt x="1952" y="4390"/>
                  </a:lnTo>
                  <a:lnTo>
                    <a:pt x="1952" y="4394"/>
                  </a:lnTo>
                  <a:lnTo>
                    <a:pt x="1954" y="4396"/>
                  </a:lnTo>
                  <a:lnTo>
                    <a:pt x="1958" y="4396"/>
                  </a:lnTo>
                  <a:lnTo>
                    <a:pt x="1960" y="4394"/>
                  </a:lnTo>
                  <a:lnTo>
                    <a:pt x="1958" y="4390"/>
                  </a:lnTo>
                  <a:lnTo>
                    <a:pt x="1958" y="4386"/>
                  </a:lnTo>
                  <a:lnTo>
                    <a:pt x="1956" y="4386"/>
                  </a:lnTo>
                  <a:lnTo>
                    <a:pt x="1954" y="4386"/>
                  </a:lnTo>
                  <a:close/>
                  <a:moveTo>
                    <a:pt x="2078" y="4702"/>
                  </a:moveTo>
                  <a:lnTo>
                    <a:pt x="2078" y="4702"/>
                  </a:lnTo>
                  <a:lnTo>
                    <a:pt x="2078" y="4706"/>
                  </a:lnTo>
                  <a:lnTo>
                    <a:pt x="2080" y="4710"/>
                  </a:lnTo>
                  <a:lnTo>
                    <a:pt x="2084" y="4714"/>
                  </a:lnTo>
                  <a:lnTo>
                    <a:pt x="2090" y="4720"/>
                  </a:lnTo>
                  <a:lnTo>
                    <a:pt x="2102" y="4728"/>
                  </a:lnTo>
                  <a:lnTo>
                    <a:pt x="2106" y="4730"/>
                  </a:lnTo>
                  <a:lnTo>
                    <a:pt x="2106" y="4726"/>
                  </a:lnTo>
                  <a:lnTo>
                    <a:pt x="2102" y="4716"/>
                  </a:lnTo>
                  <a:lnTo>
                    <a:pt x="2094" y="4706"/>
                  </a:lnTo>
                  <a:lnTo>
                    <a:pt x="2084" y="4700"/>
                  </a:lnTo>
                  <a:lnTo>
                    <a:pt x="2080" y="4700"/>
                  </a:lnTo>
                  <a:lnTo>
                    <a:pt x="2078" y="4702"/>
                  </a:lnTo>
                  <a:close/>
                  <a:moveTo>
                    <a:pt x="2508" y="4960"/>
                  </a:moveTo>
                  <a:lnTo>
                    <a:pt x="2508" y="4960"/>
                  </a:lnTo>
                  <a:lnTo>
                    <a:pt x="2502" y="4956"/>
                  </a:lnTo>
                  <a:lnTo>
                    <a:pt x="2500" y="4950"/>
                  </a:lnTo>
                  <a:lnTo>
                    <a:pt x="2496" y="4932"/>
                  </a:lnTo>
                  <a:lnTo>
                    <a:pt x="2494" y="4924"/>
                  </a:lnTo>
                  <a:lnTo>
                    <a:pt x="2490" y="4918"/>
                  </a:lnTo>
                  <a:lnTo>
                    <a:pt x="2484" y="4914"/>
                  </a:lnTo>
                  <a:lnTo>
                    <a:pt x="2476" y="4912"/>
                  </a:lnTo>
                  <a:lnTo>
                    <a:pt x="2466" y="4916"/>
                  </a:lnTo>
                  <a:lnTo>
                    <a:pt x="2464" y="4920"/>
                  </a:lnTo>
                  <a:lnTo>
                    <a:pt x="2464" y="4926"/>
                  </a:lnTo>
                  <a:lnTo>
                    <a:pt x="2462" y="4928"/>
                  </a:lnTo>
                  <a:lnTo>
                    <a:pt x="2460" y="4932"/>
                  </a:lnTo>
                  <a:lnTo>
                    <a:pt x="2456" y="4936"/>
                  </a:lnTo>
                  <a:lnTo>
                    <a:pt x="2454" y="4938"/>
                  </a:lnTo>
                  <a:lnTo>
                    <a:pt x="2454" y="4940"/>
                  </a:lnTo>
                  <a:lnTo>
                    <a:pt x="2456" y="4942"/>
                  </a:lnTo>
                  <a:lnTo>
                    <a:pt x="2464" y="4944"/>
                  </a:lnTo>
                  <a:lnTo>
                    <a:pt x="2474" y="4942"/>
                  </a:lnTo>
                  <a:lnTo>
                    <a:pt x="2478" y="4944"/>
                  </a:lnTo>
                  <a:lnTo>
                    <a:pt x="2480" y="4948"/>
                  </a:lnTo>
                  <a:lnTo>
                    <a:pt x="2484" y="4958"/>
                  </a:lnTo>
                  <a:lnTo>
                    <a:pt x="2488" y="4972"/>
                  </a:lnTo>
                  <a:lnTo>
                    <a:pt x="2490" y="4976"/>
                  </a:lnTo>
                  <a:lnTo>
                    <a:pt x="2494" y="4978"/>
                  </a:lnTo>
                  <a:lnTo>
                    <a:pt x="2502" y="4984"/>
                  </a:lnTo>
                  <a:lnTo>
                    <a:pt x="2508" y="4988"/>
                  </a:lnTo>
                  <a:lnTo>
                    <a:pt x="2512" y="4990"/>
                  </a:lnTo>
                  <a:lnTo>
                    <a:pt x="2516" y="4990"/>
                  </a:lnTo>
                  <a:lnTo>
                    <a:pt x="2518" y="4990"/>
                  </a:lnTo>
                  <a:lnTo>
                    <a:pt x="2520" y="4988"/>
                  </a:lnTo>
                  <a:lnTo>
                    <a:pt x="2518" y="4984"/>
                  </a:lnTo>
                  <a:lnTo>
                    <a:pt x="2516" y="4978"/>
                  </a:lnTo>
                  <a:lnTo>
                    <a:pt x="2514" y="4976"/>
                  </a:lnTo>
                  <a:lnTo>
                    <a:pt x="2516" y="4974"/>
                  </a:lnTo>
                  <a:lnTo>
                    <a:pt x="2518" y="4970"/>
                  </a:lnTo>
                  <a:lnTo>
                    <a:pt x="2518" y="4966"/>
                  </a:lnTo>
                  <a:lnTo>
                    <a:pt x="2514" y="4964"/>
                  </a:lnTo>
                  <a:lnTo>
                    <a:pt x="2508" y="4960"/>
                  </a:lnTo>
                  <a:close/>
                  <a:moveTo>
                    <a:pt x="2428" y="4870"/>
                  </a:moveTo>
                  <a:lnTo>
                    <a:pt x="2428" y="4870"/>
                  </a:lnTo>
                  <a:lnTo>
                    <a:pt x="2432" y="4868"/>
                  </a:lnTo>
                  <a:lnTo>
                    <a:pt x="2434" y="4862"/>
                  </a:lnTo>
                  <a:lnTo>
                    <a:pt x="2434" y="4858"/>
                  </a:lnTo>
                  <a:lnTo>
                    <a:pt x="2432" y="4856"/>
                  </a:lnTo>
                  <a:lnTo>
                    <a:pt x="2430" y="4856"/>
                  </a:lnTo>
                  <a:lnTo>
                    <a:pt x="2426" y="4858"/>
                  </a:lnTo>
                  <a:lnTo>
                    <a:pt x="2424" y="4860"/>
                  </a:lnTo>
                  <a:lnTo>
                    <a:pt x="2420" y="4866"/>
                  </a:lnTo>
                  <a:lnTo>
                    <a:pt x="2420" y="4868"/>
                  </a:lnTo>
                  <a:lnTo>
                    <a:pt x="2420" y="4872"/>
                  </a:lnTo>
                  <a:lnTo>
                    <a:pt x="2424" y="4872"/>
                  </a:lnTo>
                  <a:lnTo>
                    <a:pt x="2428" y="4870"/>
                  </a:lnTo>
                  <a:close/>
                  <a:moveTo>
                    <a:pt x="2450" y="4852"/>
                  </a:moveTo>
                  <a:lnTo>
                    <a:pt x="2450" y="4852"/>
                  </a:lnTo>
                  <a:lnTo>
                    <a:pt x="2444" y="4848"/>
                  </a:lnTo>
                  <a:lnTo>
                    <a:pt x="2434" y="4840"/>
                  </a:lnTo>
                  <a:lnTo>
                    <a:pt x="2430" y="4836"/>
                  </a:lnTo>
                  <a:lnTo>
                    <a:pt x="2428" y="4838"/>
                  </a:lnTo>
                  <a:lnTo>
                    <a:pt x="2428" y="4846"/>
                  </a:lnTo>
                  <a:lnTo>
                    <a:pt x="2430" y="4848"/>
                  </a:lnTo>
                  <a:lnTo>
                    <a:pt x="2432" y="4850"/>
                  </a:lnTo>
                  <a:lnTo>
                    <a:pt x="2438" y="4854"/>
                  </a:lnTo>
                  <a:lnTo>
                    <a:pt x="2446" y="4854"/>
                  </a:lnTo>
                  <a:lnTo>
                    <a:pt x="2450" y="4852"/>
                  </a:lnTo>
                  <a:close/>
                  <a:moveTo>
                    <a:pt x="2378" y="4806"/>
                  </a:moveTo>
                  <a:lnTo>
                    <a:pt x="2378" y="4806"/>
                  </a:lnTo>
                  <a:lnTo>
                    <a:pt x="2376" y="4806"/>
                  </a:lnTo>
                  <a:lnTo>
                    <a:pt x="2376" y="4810"/>
                  </a:lnTo>
                  <a:lnTo>
                    <a:pt x="2376" y="4812"/>
                  </a:lnTo>
                  <a:lnTo>
                    <a:pt x="2378" y="4814"/>
                  </a:lnTo>
                  <a:lnTo>
                    <a:pt x="2382" y="4814"/>
                  </a:lnTo>
                  <a:lnTo>
                    <a:pt x="2382" y="4810"/>
                  </a:lnTo>
                  <a:lnTo>
                    <a:pt x="2380" y="4806"/>
                  </a:lnTo>
                  <a:lnTo>
                    <a:pt x="2378" y="4806"/>
                  </a:lnTo>
                  <a:close/>
                  <a:moveTo>
                    <a:pt x="2422" y="4774"/>
                  </a:moveTo>
                  <a:lnTo>
                    <a:pt x="2422" y="4774"/>
                  </a:lnTo>
                  <a:lnTo>
                    <a:pt x="2414" y="4778"/>
                  </a:lnTo>
                  <a:lnTo>
                    <a:pt x="2412" y="4782"/>
                  </a:lnTo>
                  <a:lnTo>
                    <a:pt x="2410" y="4784"/>
                  </a:lnTo>
                  <a:lnTo>
                    <a:pt x="2406" y="4788"/>
                  </a:lnTo>
                  <a:lnTo>
                    <a:pt x="2406" y="4790"/>
                  </a:lnTo>
                  <a:lnTo>
                    <a:pt x="2410" y="4792"/>
                  </a:lnTo>
                  <a:lnTo>
                    <a:pt x="2414" y="4790"/>
                  </a:lnTo>
                  <a:lnTo>
                    <a:pt x="2420" y="4796"/>
                  </a:lnTo>
                  <a:lnTo>
                    <a:pt x="2416" y="4796"/>
                  </a:lnTo>
                  <a:lnTo>
                    <a:pt x="2414" y="4796"/>
                  </a:lnTo>
                  <a:lnTo>
                    <a:pt x="2414" y="4798"/>
                  </a:lnTo>
                  <a:lnTo>
                    <a:pt x="2414" y="4800"/>
                  </a:lnTo>
                  <a:lnTo>
                    <a:pt x="2418" y="4804"/>
                  </a:lnTo>
                  <a:lnTo>
                    <a:pt x="2420" y="4804"/>
                  </a:lnTo>
                  <a:lnTo>
                    <a:pt x="2422" y="4802"/>
                  </a:lnTo>
                  <a:lnTo>
                    <a:pt x="2420" y="4798"/>
                  </a:lnTo>
                  <a:lnTo>
                    <a:pt x="2432" y="4808"/>
                  </a:lnTo>
                  <a:lnTo>
                    <a:pt x="2436" y="4808"/>
                  </a:lnTo>
                  <a:lnTo>
                    <a:pt x="2438" y="4804"/>
                  </a:lnTo>
                  <a:lnTo>
                    <a:pt x="2438" y="4798"/>
                  </a:lnTo>
                  <a:lnTo>
                    <a:pt x="2438" y="4790"/>
                  </a:lnTo>
                  <a:lnTo>
                    <a:pt x="2436" y="4782"/>
                  </a:lnTo>
                  <a:lnTo>
                    <a:pt x="2434" y="4776"/>
                  </a:lnTo>
                  <a:lnTo>
                    <a:pt x="2428" y="4774"/>
                  </a:lnTo>
                  <a:lnTo>
                    <a:pt x="2422" y="4774"/>
                  </a:lnTo>
                  <a:close/>
                  <a:moveTo>
                    <a:pt x="2384" y="4796"/>
                  </a:moveTo>
                  <a:lnTo>
                    <a:pt x="2384" y="4796"/>
                  </a:lnTo>
                  <a:lnTo>
                    <a:pt x="2384" y="4798"/>
                  </a:lnTo>
                  <a:lnTo>
                    <a:pt x="2384" y="4802"/>
                  </a:lnTo>
                  <a:lnTo>
                    <a:pt x="2386" y="4806"/>
                  </a:lnTo>
                  <a:lnTo>
                    <a:pt x="2390" y="4806"/>
                  </a:lnTo>
                  <a:lnTo>
                    <a:pt x="2392" y="4806"/>
                  </a:lnTo>
                  <a:lnTo>
                    <a:pt x="2390" y="4802"/>
                  </a:lnTo>
                  <a:lnTo>
                    <a:pt x="2388" y="4798"/>
                  </a:lnTo>
                  <a:lnTo>
                    <a:pt x="2384" y="4796"/>
                  </a:lnTo>
                  <a:close/>
                  <a:moveTo>
                    <a:pt x="2578" y="4662"/>
                  </a:moveTo>
                  <a:lnTo>
                    <a:pt x="2578" y="4662"/>
                  </a:lnTo>
                  <a:lnTo>
                    <a:pt x="2580" y="4662"/>
                  </a:lnTo>
                  <a:lnTo>
                    <a:pt x="2584" y="4660"/>
                  </a:lnTo>
                  <a:lnTo>
                    <a:pt x="2584" y="4650"/>
                  </a:lnTo>
                  <a:lnTo>
                    <a:pt x="2584" y="4640"/>
                  </a:lnTo>
                  <a:lnTo>
                    <a:pt x="2582" y="4634"/>
                  </a:lnTo>
                  <a:lnTo>
                    <a:pt x="2578" y="4634"/>
                  </a:lnTo>
                  <a:lnTo>
                    <a:pt x="2574" y="4640"/>
                  </a:lnTo>
                  <a:lnTo>
                    <a:pt x="2570" y="4646"/>
                  </a:lnTo>
                  <a:lnTo>
                    <a:pt x="2572" y="4650"/>
                  </a:lnTo>
                  <a:lnTo>
                    <a:pt x="2574" y="4652"/>
                  </a:lnTo>
                  <a:lnTo>
                    <a:pt x="2578" y="4656"/>
                  </a:lnTo>
                  <a:lnTo>
                    <a:pt x="2576" y="4658"/>
                  </a:lnTo>
                  <a:lnTo>
                    <a:pt x="2574" y="4660"/>
                  </a:lnTo>
                  <a:lnTo>
                    <a:pt x="2578" y="4662"/>
                  </a:lnTo>
                  <a:close/>
                  <a:moveTo>
                    <a:pt x="2136" y="4766"/>
                  </a:moveTo>
                  <a:lnTo>
                    <a:pt x="2136" y="4766"/>
                  </a:lnTo>
                  <a:lnTo>
                    <a:pt x="2134" y="4768"/>
                  </a:lnTo>
                  <a:lnTo>
                    <a:pt x="2134" y="4772"/>
                  </a:lnTo>
                  <a:lnTo>
                    <a:pt x="2138" y="4782"/>
                  </a:lnTo>
                  <a:lnTo>
                    <a:pt x="2154" y="4806"/>
                  </a:lnTo>
                  <a:lnTo>
                    <a:pt x="2158" y="4812"/>
                  </a:lnTo>
                  <a:lnTo>
                    <a:pt x="2162" y="4812"/>
                  </a:lnTo>
                  <a:lnTo>
                    <a:pt x="2164" y="4810"/>
                  </a:lnTo>
                  <a:lnTo>
                    <a:pt x="2166" y="4806"/>
                  </a:lnTo>
                  <a:lnTo>
                    <a:pt x="2166" y="4794"/>
                  </a:lnTo>
                  <a:lnTo>
                    <a:pt x="2164" y="4790"/>
                  </a:lnTo>
                  <a:lnTo>
                    <a:pt x="2160" y="4786"/>
                  </a:lnTo>
                  <a:lnTo>
                    <a:pt x="2154" y="4780"/>
                  </a:lnTo>
                  <a:lnTo>
                    <a:pt x="2150" y="4772"/>
                  </a:lnTo>
                  <a:lnTo>
                    <a:pt x="2144" y="4768"/>
                  </a:lnTo>
                  <a:lnTo>
                    <a:pt x="2140" y="4766"/>
                  </a:lnTo>
                  <a:lnTo>
                    <a:pt x="2136" y="4766"/>
                  </a:lnTo>
                  <a:close/>
                  <a:moveTo>
                    <a:pt x="2832" y="5258"/>
                  </a:moveTo>
                  <a:lnTo>
                    <a:pt x="2832" y="5258"/>
                  </a:lnTo>
                  <a:lnTo>
                    <a:pt x="2828" y="5254"/>
                  </a:lnTo>
                  <a:lnTo>
                    <a:pt x="2828" y="5248"/>
                  </a:lnTo>
                  <a:lnTo>
                    <a:pt x="2832" y="5234"/>
                  </a:lnTo>
                  <a:lnTo>
                    <a:pt x="2832" y="5226"/>
                  </a:lnTo>
                  <a:lnTo>
                    <a:pt x="2832" y="5220"/>
                  </a:lnTo>
                  <a:lnTo>
                    <a:pt x="2828" y="5214"/>
                  </a:lnTo>
                  <a:lnTo>
                    <a:pt x="2820" y="5212"/>
                  </a:lnTo>
                  <a:lnTo>
                    <a:pt x="2808" y="5212"/>
                  </a:lnTo>
                  <a:lnTo>
                    <a:pt x="2798" y="5214"/>
                  </a:lnTo>
                  <a:lnTo>
                    <a:pt x="2786" y="5216"/>
                  </a:lnTo>
                  <a:lnTo>
                    <a:pt x="2780" y="5216"/>
                  </a:lnTo>
                  <a:lnTo>
                    <a:pt x="2772" y="5212"/>
                  </a:lnTo>
                  <a:lnTo>
                    <a:pt x="2762" y="5208"/>
                  </a:lnTo>
                  <a:lnTo>
                    <a:pt x="2762" y="5206"/>
                  </a:lnTo>
                  <a:lnTo>
                    <a:pt x="2762" y="5204"/>
                  </a:lnTo>
                  <a:lnTo>
                    <a:pt x="2762" y="5196"/>
                  </a:lnTo>
                  <a:lnTo>
                    <a:pt x="2762" y="5190"/>
                  </a:lnTo>
                  <a:lnTo>
                    <a:pt x="2758" y="5184"/>
                  </a:lnTo>
                  <a:lnTo>
                    <a:pt x="2754" y="5178"/>
                  </a:lnTo>
                  <a:lnTo>
                    <a:pt x="2752" y="5174"/>
                  </a:lnTo>
                  <a:lnTo>
                    <a:pt x="2748" y="5174"/>
                  </a:lnTo>
                  <a:lnTo>
                    <a:pt x="2746" y="5176"/>
                  </a:lnTo>
                  <a:lnTo>
                    <a:pt x="2740" y="5178"/>
                  </a:lnTo>
                  <a:lnTo>
                    <a:pt x="2738" y="5178"/>
                  </a:lnTo>
                  <a:lnTo>
                    <a:pt x="2734" y="5174"/>
                  </a:lnTo>
                  <a:lnTo>
                    <a:pt x="2730" y="5168"/>
                  </a:lnTo>
                  <a:lnTo>
                    <a:pt x="2728" y="5170"/>
                  </a:lnTo>
                  <a:lnTo>
                    <a:pt x="2726" y="5170"/>
                  </a:lnTo>
                  <a:lnTo>
                    <a:pt x="2720" y="5166"/>
                  </a:lnTo>
                  <a:lnTo>
                    <a:pt x="2718" y="5164"/>
                  </a:lnTo>
                  <a:lnTo>
                    <a:pt x="2714" y="5162"/>
                  </a:lnTo>
                  <a:lnTo>
                    <a:pt x="2708" y="5164"/>
                  </a:lnTo>
                  <a:lnTo>
                    <a:pt x="2704" y="5166"/>
                  </a:lnTo>
                  <a:lnTo>
                    <a:pt x="2700" y="5166"/>
                  </a:lnTo>
                  <a:lnTo>
                    <a:pt x="2698" y="5162"/>
                  </a:lnTo>
                  <a:lnTo>
                    <a:pt x="2694" y="5154"/>
                  </a:lnTo>
                  <a:lnTo>
                    <a:pt x="2692" y="5150"/>
                  </a:lnTo>
                  <a:lnTo>
                    <a:pt x="2688" y="5148"/>
                  </a:lnTo>
                  <a:lnTo>
                    <a:pt x="2686" y="5150"/>
                  </a:lnTo>
                  <a:lnTo>
                    <a:pt x="2682" y="5152"/>
                  </a:lnTo>
                  <a:lnTo>
                    <a:pt x="2680" y="5156"/>
                  </a:lnTo>
                  <a:lnTo>
                    <a:pt x="2676" y="5166"/>
                  </a:lnTo>
                  <a:lnTo>
                    <a:pt x="2670" y="5178"/>
                  </a:lnTo>
                  <a:lnTo>
                    <a:pt x="2668" y="5180"/>
                  </a:lnTo>
                  <a:lnTo>
                    <a:pt x="2666" y="5180"/>
                  </a:lnTo>
                  <a:lnTo>
                    <a:pt x="2660" y="5176"/>
                  </a:lnTo>
                  <a:lnTo>
                    <a:pt x="2654" y="5174"/>
                  </a:lnTo>
                  <a:lnTo>
                    <a:pt x="2646" y="5172"/>
                  </a:lnTo>
                  <a:lnTo>
                    <a:pt x="2634" y="5174"/>
                  </a:lnTo>
                  <a:lnTo>
                    <a:pt x="2630" y="5174"/>
                  </a:lnTo>
                  <a:lnTo>
                    <a:pt x="2626" y="5176"/>
                  </a:lnTo>
                  <a:lnTo>
                    <a:pt x="2620" y="5174"/>
                  </a:lnTo>
                  <a:lnTo>
                    <a:pt x="2612" y="5172"/>
                  </a:lnTo>
                  <a:lnTo>
                    <a:pt x="2604" y="5172"/>
                  </a:lnTo>
                  <a:lnTo>
                    <a:pt x="2600" y="5170"/>
                  </a:lnTo>
                  <a:lnTo>
                    <a:pt x="2596" y="5168"/>
                  </a:lnTo>
                  <a:lnTo>
                    <a:pt x="2594" y="5162"/>
                  </a:lnTo>
                  <a:lnTo>
                    <a:pt x="2590" y="5154"/>
                  </a:lnTo>
                  <a:lnTo>
                    <a:pt x="2588" y="5148"/>
                  </a:lnTo>
                  <a:lnTo>
                    <a:pt x="2586" y="5144"/>
                  </a:lnTo>
                  <a:lnTo>
                    <a:pt x="2584" y="5144"/>
                  </a:lnTo>
                  <a:lnTo>
                    <a:pt x="2582" y="5144"/>
                  </a:lnTo>
                  <a:lnTo>
                    <a:pt x="2576" y="5146"/>
                  </a:lnTo>
                  <a:lnTo>
                    <a:pt x="2574" y="5146"/>
                  </a:lnTo>
                  <a:lnTo>
                    <a:pt x="2570" y="5142"/>
                  </a:lnTo>
                  <a:lnTo>
                    <a:pt x="2566" y="5140"/>
                  </a:lnTo>
                  <a:lnTo>
                    <a:pt x="2564" y="5140"/>
                  </a:lnTo>
                  <a:lnTo>
                    <a:pt x="2558" y="5140"/>
                  </a:lnTo>
                  <a:lnTo>
                    <a:pt x="2554" y="5142"/>
                  </a:lnTo>
                  <a:lnTo>
                    <a:pt x="2552" y="5140"/>
                  </a:lnTo>
                  <a:lnTo>
                    <a:pt x="2550" y="5138"/>
                  </a:lnTo>
                  <a:lnTo>
                    <a:pt x="2544" y="5132"/>
                  </a:lnTo>
                  <a:lnTo>
                    <a:pt x="2538" y="5128"/>
                  </a:lnTo>
                  <a:lnTo>
                    <a:pt x="2532" y="5128"/>
                  </a:lnTo>
                  <a:lnTo>
                    <a:pt x="2530" y="5130"/>
                  </a:lnTo>
                  <a:lnTo>
                    <a:pt x="2530" y="5132"/>
                  </a:lnTo>
                  <a:lnTo>
                    <a:pt x="2528" y="5136"/>
                  </a:lnTo>
                  <a:lnTo>
                    <a:pt x="2526" y="5136"/>
                  </a:lnTo>
                  <a:lnTo>
                    <a:pt x="2520" y="5136"/>
                  </a:lnTo>
                  <a:lnTo>
                    <a:pt x="2512" y="5132"/>
                  </a:lnTo>
                  <a:lnTo>
                    <a:pt x="2498" y="5130"/>
                  </a:lnTo>
                  <a:lnTo>
                    <a:pt x="2492" y="5130"/>
                  </a:lnTo>
                  <a:lnTo>
                    <a:pt x="2488" y="5132"/>
                  </a:lnTo>
                  <a:lnTo>
                    <a:pt x="2486" y="5136"/>
                  </a:lnTo>
                  <a:lnTo>
                    <a:pt x="2484" y="5140"/>
                  </a:lnTo>
                  <a:lnTo>
                    <a:pt x="2482" y="5150"/>
                  </a:lnTo>
                  <a:lnTo>
                    <a:pt x="2480" y="5152"/>
                  </a:lnTo>
                  <a:lnTo>
                    <a:pt x="2478" y="5154"/>
                  </a:lnTo>
                  <a:lnTo>
                    <a:pt x="2474" y="5156"/>
                  </a:lnTo>
                  <a:lnTo>
                    <a:pt x="2472" y="5160"/>
                  </a:lnTo>
                  <a:lnTo>
                    <a:pt x="2472" y="5164"/>
                  </a:lnTo>
                  <a:lnTo>
                    <a:pt x="2464" y="5164"/>
                  </a:lnTo>
                  <a:lnTo>
                    <a:pt x="2460" y="5166"/>
                  </a:lnTo>
                  <a:lnTo>
                    <a:pt x="2458" y="5168"/>
                  </a:lnTo>
                  <a:lnTo>
                    <a:pt x="2460" y="5172"/>
                  </a:lnTo>
                  <a:lnTo>
                    <a:pt x="2464" y="5174"/>
                  </a:lnTo>
                  <a:lnTo>
                    <a:pt x="2474" y="5174"/>
                  </a:lnTo>
                  <a:lnTo>
                    <a:pt x="2482" y="5174"/>
                  </a:lnTo>
                  <a:lnTo>
                    <a:pt x="2490" y="5174"/>
                  </a:lnTo>
                  <a:lnTo>
                    <a:pt x="2494" y="5174"/>
                  </a:lnTo>
                  <a:lnTo>
                    <a:pt x="2496" y="5178"/>
                  </a:lnTo>
                  <a:lnTo>
                    <a:pt x="2500" y="5180"/>
                  </a:lnTo>
                  <a:lnTo>
                    <a:pt x="2504" y="5180"/>
                  </a:lnTo>
                  <a:lnTo>
                    <a:pt x="2510" y="5180"/>
                  </a:lnTo>
                  <a:lnTo>
                    <a:pt x="2512" y="5180"/>
                  </a:lnTo>
                  <a:lnTo>
                    <a:pt x="2508" y="5188"/>
                  </a:lnTo>
                  <a:lnTo>
                    <a:pt x="2506" y="5194"/>
                  </a:lnTo>
                  <a:lnTo>
                    <a:pt x="2508" y="5198"/>
                  </a:lnTo>
                  <a:lnTo>
                    <a:pt x="2510" y="5200"/>
                  </a:lnTo>
                  <a:lnTo>
                    <a:pt x="2516" y="5200"/>
                  </a:lnTo>
                  <a:lnTo>
                    <a:pt x="2536" y="5204"/>
                  </a:lnTo>
                  <a:lnTo>
                    <a:pt x="2550" y="5210"/>
                  </a:lnTo>
                  <a:lnTo>
                    <a:pt x="2570" y="5218"/>
                  </a:lnTo>
                  <a:lnTo>
                    <a:pt x="2576" y="5220"/>
                  </a:lnTo>
                  <a:lnTo>
                    <a:pt x="2584" y="5220"/>
                  </a:lnTo>
                  <a:lnTo>
                    <a:pt x="2588" y="5220"/>
                  </a:lnTo>
                  <a:lnTo>
                    <a:pt x="2594" y="5218"/>
                  </a:lnTo>
                  <a:lnTo>
                    <a:pt x="2602" y="5214"/>
                  </a:lnTo>
                  <a:lnTo>
                    <a:pt x="2606" y="5214"/>
                  </a:lnTo>
                  <a:lnTo>
                    <a:pt x="2608" y="5214"/>
                  </a:lnTo>
                  <a:lnTo>
                    <a:pt x="2614" y="5218"/>
                  </a:lnTo>
                  <a:lnTo>
                    <a:pt x="2620" y="5216"/>
                  </a:lnTo>
                  <a:lnTo>
                    <a:pt x="2628" y="5216"/>
                  </a:lnTo>
                  <a:lnTo>
                    <a:pt x="2642" y="5218"/>
                  </a:lnTo>
                  <a:lnTo>
                    <a:pt x="2648" y="5220"/>
                  </a:lnTo>
                  <a:lnTo>
                    <a:pt x="2654" y="5224"/>
                  </a:lnTo>
                  <a:lnTo>
                    <a:pt x="2662" y="5230"/>
                  </a:lnTo>
                  <a:lnTo>
                    <a:pt x="2668" y="5234"/>
                  </a:lnTo>
                  <a:lnTo>
                    <a:pt x="2676" y="5238"/>
                  </a:lnTo>
                  <a:lnTo>
                    <a:pt x="2690" y="5242"/>
                  </a:lnTo>
                  <a:lnTo>
                    <a:pt x="2706" y="5246"/>
                  </a:lnTo>
                  <a:lnTo>
                    <a:pt x="2722" y="5248"/>
                  </a:lnTo>
                  <a:lnTo>
                    <a:pt x="2726" y="5246"/>
                  </a:lnTo>
                  <a:lnTo>
                    <a:pt x="2728" y="5244"/>
                  </a:lnTo>
                  <a:lnTo>
                    <a:pt x="2732" y="5244"/>
                  </a:lnTo>
                  <a:lnTo>
                    <a:pt x="2752" y="5248"/>
                  </a:lnTo>
                  <a:lnTo>
                    <a:pt x="2764" y="5250"/>
                  </a:lnTo>
                  <a:lnTo>
                    <a:pt x="2770" y="5248"/>
                  </a:lnTo>
                  <a:lnTo>
                    <a:pt x="2772" y="5246"/>
                  </a:lnTo>
                  <a:lnTo>
                    <a:pt x="2774" y="5244"/>
                  </a:lnTo>
                  <a:lnTo>
                    <a:pt x="2774" y="5242"/>
                  </a:lnTo>
                  <a:lnTo>
                    <a:pt x="2776" y="5242"/>
                  </a:lnTo>
                  <a:lnTo>
                    <a:pt x="2794" y="5250"/>
                  </a:lnTo>
                  <a:lnTo>
                    <a:pt x="2806" y="5256"/>
                  </a:lnTo>
                  <a:lnTo>
                    <a:pt x="2814" y="5258"/>
                  </a:lnTo>
                  <a:lnTo>
                    <a:pt x="2820" y="5260"/>
                  </a:lnTo>
                  <a:lnTo>
                    <a:pt x="2828" y="5264"/>
                  </a:lnTo>
                  <a:lnTo>
                    <a:pt x="2834" y="5268"/>
                  </a:lnTo>
                  <a:lnTo>
                    <a:pt x="2836" y="5268"/>
                  </a:lnTo>
                  <a:lnTo>
                    <a:pt x="2836" y="5266"/>
                  </a:lnTo>
                  <a:lnTo>
                    <a:pt x="2836" y="5262"/>
                  </a:lnTo>
                  <a:lnTo>
                    <a:pt x="2832" y="5258"/>
                  </a:lnTo>
                  <a:close/>
                  <a:moveTo>
                    <a:pt x="2398" y="4778"/>
                  </a:moveTo>
                  <a:lnTo>
                    <a:pt x="2398" y="4778"/>
                  </a:lnTo>
                  <a:lnTo>
                    <a:pt x="2400" y="4780"/>
                  </a:lnTo>
                  <a:lnTo>
                    <a:pt x="2402" y="4780"/>
                  </a:lnTo>
                  <a:lnTo>
                    <a:pt x="2406" y="4780"/>
                  </a:lnTo>
                  <a:lnTo>
                    <a:pt x="2410" y="4776"/>
                  </a:lnTo>
                  <a:lnTo>
                    <a:pt x="2410" y="4774"/>
                  </a:lnTo>
                  <a:lnTo>
                    <a:pt x="2408" y="4772"/>
                  </a:lnTo>
                  <a:lnTo>
                    <a:pt x="2402" y="4772"/>
                  </a:lnTo>
                  <a:lnTo>
                    <a:pt x="2398" y="4774"/>
                  </a:lnTo>
                  <a:lnTo>
                    <a:pt x="2398" y="4776"/>
                  </a:lnTo>
                  <a:lnTo>
                    <a:pt x="2398" y="4778"/>
                  </a:lnTo>
                  <a:close/>
                  <a:moveTo>
                    <a:pt x="2330" y="4760"/>
                  </a:moveTo>
                  <a:lnTo>
                    <a:pt x="2330" y="4760"/>
                  </a:lnTo>
                  <a:lnTo>
                    <a:pt x="2330" y="4762"/>
                  </a:lnTo>
                  <a:lnTo>
                    <a:pt x="2332" y="4764"/>
                  </a:lnTo>
                  <a:lnTo>
                    <a:pt x="2340" y="4770"/>
                  </a:lnTo>
                  <a:lnTo>
                    <a:pt x="2348" y="4774"/>
                  </a:lnTo>
                  <a:lnTo>
                    <a:pt x="2350" y="4774"/>
                  </a:lnTo>
                  <a:lnTo>
                    <a:pt x="2350" y="4770"/>
                  </a:lnTo>
                  <a:lnTo>
                    <a:pt x="2350" y="4768"/>
                  </a:lnTo>
                  <a:lnTo>
                    <a:pt x="2346" y="4764"/>
                  </a:lnTo>
                  <a:lnTo>
                    <a:pt x="2340" y="4760"/>
                  </a:lnTo>
                  <a:lnTo>
                    <a:pt x="2334" y="4758"/>
                  </a:lnTo>
                  <a:lnTo>
                    <a:pt x="2332" y="4758"/>
                  </a:lnTo>
                  <a:lnTo>
                    <a:pt x="2330" y="4760"/>
                  </a:lnTo>
                  <a:close/>
                  <a:moveTo>
                    <a:pt x="2230" y="4942"/>
                  </a:moveTo>
                  <a:lnTo>
                    <a:pt x="2230" y="4942"/>
                  </a:lnTo>
                  <a:lnTo>
                    <a:pt x="2230" y="4944"/>
                  </a:lnTo>
                  <a:lnTo>
                    <a:pt x="2230" y="4946"/>
                  </a:lnTo>
                  <a:lnTo>
                    <a:pt x="2234" y="4952"/>
                  </a:lnTo>
                  <a:lnTo>
                    <a:pt x="2238" y="4956"/>
                  </a:lnTo>
                  <a:lnTo>
                    <a:pt x="2242" y="4956"/>
                  </a:lnTo>
                  <a:lnTo>
                    <a:pt x="2244" y="4954"/>
                  </a:lnTo>
                  <a:lnTo>
                    <a:pt x="2244" y="4952"/>
                  </a:lnTo>
                  <a:lnTo>
                    <a:pt x="2244" y="4950"/>
                  </a:lnTo>
                  <a:lnTo>
                    <a:pt x="2240" y="4944"/>
                  </a:lnTo>
                  <a:lnTo>
                    <a:pt x="2236" y="4940"/>
                  </a:lnTo>
                  <a:lnTo>
                    <a:pt x="2232" y="4940"/>
                  </a:lnTo>
                  <a:lnTo>
                    <a:pt x="2230" y="4942"/>
                  </a:lnTo>
                  <a:close/>
                  <a:moveTo>
                    <a:pt x="2194" y="4886"/>
                  </a:moveTo>
                  <a:lnTo>
                    <a:pt x="2194" y="4886"/>
                  </a:lnTo>
                  <a:lnTo>
                    <a:pt x="2192" y="4890"/>
                  </a:lnTo>
                  <a:lnTo>
                    <a:pt x="2192" y="4896"/>
                  </a:lnTo>
                  <a:lnTo>
                    <a:pt x="2194" y="4904"/>
                  </a:lnTo>
                  <a:lnTo>
                    <a:pt x="2198" y="4910"/>
                  </a:lnTo>
                  <a:lnTo>
                    <a:pt x="2208" y="4920"/>
                  </a:lnTo>
                  <a:lnTo>
                    <a:pt x="2214" y="4924"/>
                  </a:lnTo>
                  <a:lnTo>
                    <a:pt x="2218" y="4924"/>
                  </a:lnTo>
                  <a:lnTo>
                    <a:pt x="2220" y="4920"/>
                  </a:lnTo>
                  <a:lnTo>
                    <a:pt x="2220" y="4914"/>
                  </a:lnTo>
                  <a:lnTo>
                    <a:pt x="2214" y="4900"/>
                  </a:lnTo>
                  <a:lnTo>
                    <a:pt x="2210" y="4894"/>
                  </a:lnTo>
                  <a:lnTo>
                    <a:pt x="2204" y="4888"/>
                  </a:lnTo>
                  <a:lnTo>
                    <a:pt x="2200" y="4886"/>
                  </a:lnTo>
                  <a:lnTo>
                    <a:pt x="2194" y="4886"/>
                  </a:lnTo>
                  <a:close/>
                  <a:moveTo>
                    <a:pt x="2182" y="4866"/>
                  </a:moveTo>
                  <a:lnTo>
                    <a:pt x="2182" y="4866"/>
                  </a:lnTo>
                  <a:lnTo>
                    <a:pt x="2184" y="4868"/>
                  </a:lnTo>
                  <a:lnTo>
                    <a:pt x="2186" y="4866"/>
                  </a:lnTo>
                  <a:lnTo>
                    <a:pt x="2188" y="4862"/>
                  </a:lnTo>
                  <a:lnTo>
                    <a:pt x="2188" y="4856"/>
                  </a:lnTo>
                  <a:lnTo>
                    <a:pt x="2186" y="4850"/>
                  </a:lnTo>
                  <a:lnTo>
                    <a:pt x="2184" y="4850"/>
                  </a:lnTo>
                  <a:lnTo>
                    <a:pt x="2182" y="4850"/>
                  </a:lnTo>
                  <a:lnTo>
                    <a:pt x="2180" y="4854"/>
                  </a:lnTo>
                  <a:lnTo>
                    <a:pt x="2180" y="4860"/>
                  </a:lnTo>
                  <a:lnTo>
                    <a:pt x="2180" y="4864"/>
                  </a:lnTo>
                  <a:lnTo>
                    <a:pt x="2182" y="4866"/>
                  </a:lnTo>
                  <a:close/>
                  <a:moveTo>
                    <a:pt x="2248" y="4964"/>
                  </a:moveTo>
                  <a:lnTo>
                    <a:pt x="2248" y="4964"/>
                  </a:lnTo>
                  <a:lnTo>
                    <a:pt x="2246" y="4968"/>
                  </a:lnTo>
                  <a:lnTo>
                    <a:pt x="2246" y="4974"/>
                  </a:lnTo>
                  <a:lnTo>
                    <a:pt x="2248" y="4976"/>
                  </a:lnTo>
                  <a:lnTo>
                    <a:pt x="2252" y="4978"/>
                  </a:lnTo>
                  <a:lnTo>
                    <a:pt x="2254" y="4978"/>
                  </a:lnTo>
                  <a:lnTo>
                    <a:pt x="2256" y="4980"/>
                  </a:lnTo>
                  <a:lnTo>
                    <a:pt x="2260" y="4990"/>
                  </a:lnTo>
                  <a:lnTo>
                    <a:pt x="2262" y="4996"/>
                  </a:lnTo>
                  <a:lnTo>
                    <a:pt x="2264" y="4996"/>
                  </a:lnTo>
                  <a:lnTo>
                    <a:pt x="2266" y="4994"/>
                  </a:lnTo>
                  <a:lnTo>
                    <a:pt x="2266" y="4990"/>
                  </a:lnTo>
                  <a:lnTo>
                    <a:pt x="2266" y="4984"/>
                  </a:lnTo>
                  <a:lnTo>
                    <a:pt x="2260" y="4974"/>
                  </a:lnTo>
                  <a:lnTo>
                    <a:pt x="2254" y="4964"/>
                  </a:lnTo>
                  <a:lnTo>
                    <a:pt x="2250" y="4964"/>
                  </a:lnTo>
                  <a:lnTo>
                    <a:pt x="2248" y="4964"/>
                  </a:lnTo>
                  <a:close/>
                  <a:moveTo>
                    <a:pt x="2354" y="4788"/>
                  </a:moveTo>
                  <a:lnTo>
                    <a:pt x="2354" y="4788"/>
                  </a:lnTo>
                  <a:lnTo>
                    <a:pt x="2352" y="4784"/>
                  </a:lnTo>
                  <a:lnTo>
                    <a:pt x="2350" y="4792"/>
                  </a:lnTo>
                  <a:lnTo>
                    <a:pt x="2348" y="4796"/>
                  </a:lnTo>
                  <a:lnTo>
                    <a:pt x="2348" y="4800"/>
                  </a:lnTo>
                  <a:lnTo>
                    <a:pt x="2352" y="4800"/>
                  </a:lnTo>
                  <a:lnTo>
                    <a:pt x="2358" y="4802"/>
                  </a:lnTo>
                  <a:lnTo>
                    <a:pt x="2364" y="4802"/>
                  </a:lnTo>
                  <a:lnTo>
                    <a:pt x="2370" y="4804"/>
                  </a:lnTo>
                  <a:lnTo>
                    <a:pt x="2372" y="4804"/>
                  </a:lnTo>
                  <a:lnTo>
                    <a:pt x="2372" y="4800"/>
                  </a:lnTo>
                  <a:lnTo>
                    <a:pt x="2372" y="4798"/>
                  </a:lnTo>
                  <a:lnTo>
                    <a:pt x="2370" y="4796"/>
                  </a:lnTo>
                  <a:lnTo>
                    <a:pt x="2364" y="4794"/>
                  </a:lnTo>
                  <a:lnTo>
                    <a:pt x="2358" y="4792"/>
                  </a:lnTo>
                  <a:lnTo>
                    <a:pt x="2354" y="4788"/>
                  </a:lnTo>
                  <a:close/>
                  <a:moveTo>
                    <a:pt x="2484" y="5128"/>
                  </a:moveTo>
                  <a:lnTo>
                    <a:pt x="2484" y="5128"/>
                  </a:lnTo>
                  <a:lnTo>
                    <a:pt x="2486" y="5124"/>
                  </a:lnTo>
                  <a:lnTo>
                    <a:pt x="2486" y="5120"/>
                  </a:lnTo>
                  <a:lnTo>
                    <a:pt x="2488" y="5108"/>
                  </a:lnTo>
                  <a:lnTo>
                    <a:pt x="2486" y="5092"/>
                  </a:lnTo>
                  <a:lnTo>
                    <a:pt x="2488" y="5076"/>
                  </a:lnTo>
                  <a:lnTo>
                    <a:pt x="2488" y="5062"/>
                  </a:lnTo>
                  <a:lnTo>
                    <a:pt x="2486" y="5056"/>
                  </a:lnTo>
                  <a:lnTo>
                    <a:pt x="2484" y="5050"/>
                  </a:lnTo>
                  <a:lnTo>
                    <a:pt x="2486" y="5038"/>
                  </a:lnTo>
                  <a:lnTo>
                    <a:pt x="2488" y="5028"/>
                  </a:lnTo>
                  <a:lnTo>
                    <a:pt x="2488" y="5020"/>
                  </a:lnTo>
                  <a:lnTo>
                    <a:pt x="2486" y="5014"/>
                  </a:lnTo>
                  <a:lnTo>
                    <a:pt x="2492" y="5004"/>
                  </a:lnTo>
                  <a:lnTo>
                    <a:pt x="2494" y="4998"/>
                  </a:lnTo>
                  <a:lnTo>
                    <a:pt x="2496" y="4994"/>
                  </a:lnTo>
                  <a:lnTo>
                    <a:pt x="2494" y="4990"/>
                  </a:lnTo>
                  <a:lnTo>
                    <a:pt x="2492" y="4988"/>
                  </a:lnTo>
                  <a:lnTo>
                    <a:pt x="2486" y="4982"/>
                  </a:lnTo>
                  <a:lnTo>
                    <a:pt x="2482" y="4978"/>
                  </a:lnTo>
                  <a:lnTo>
                    <a:pt x="2480" y="4972"/>
                  </a:lnTo>
                  <a:lnTo>
                    <a:pt x="2476" y="4962"/>
                  </a:lnTo>
                  <a:lnTo>
                    <a:pt x="2472" y="4956"/>
                  </a:lnTo>
                  <a:lnTo>
                    <a:pt x="2468" y="4954"/>
                  </a:lnTo>
                  <a:lnTo>
                    <a:pt x="2460" y="4956"/>
                  </a:lnTo>
                  <a:lnTo>
                    <a:pt x="2456" y="4958"/>
                  </a:lnTo>
                  <a:lnTo>
                    <a:pt x="2452" y="4956"/>
                  </a:lnTo>
                  <a:lnTo>
                    <a:pt x="2450" y="4956"/>
                  </a:lnTo>
                  <a:lnTo>
                    <a:pt x="2446" y="4958"/>
                  </a:lnTo>
                  <a:lnTo>
                    <a:pt x="2440" y="4962"/>
                  </a:lnTo>
                  <a:lnTo>
                    <a:pt x="2442" y="4956"/>
                  </a:lnTo>
                  <a:lnTo>
                    <a:pt x="2446" y="4946"/>
                  </a:lnTo>
                  <a:lnTo>
                    <a:pt x="2446" y="4942"/>
                  </a:lnTo>
                  <a:lnTo>
                    <a:pt x="2442" y="4940"/>
                  </a:lnTo>
                  <a:lnTo>
                    <a:pt x="2438" y="4938"/>
                  </a:lnTo>
                  <a:lnTo>
                    <a:pt x="2436" y="4932"/>
                  </a:lnTo>
                  <a:lnTo>
                    <a:pt x="2430" y="4914"/>
                  </a:lnTo>
                  <a:lnTo>
                    <a:pt x="2428" y="4904"/>
                  </a:lnTo>
                  <a:lnTo>
                    <a:pt x="2426" y="4898"/>
                  </a:lnTo>
                  <a:lnTo>
                    <a:pt x="2422" y="4892"/>
                  </a:lnTo>
                  <a:lnTo>
                    <a:pt x="2420" y="4890"/>
                  </a:lnTo>
                  <a:lnTo>
                    <a:pt x="2416" y="4890"/>
                  </a:lnTo>
                  <a:lnTo>
                    <a:pt x="2410" y="4890"/>
                  </a:lnTo>
                  <a:lnTo>
                    <a:pt x="2404" y="4890"/>
                  </a:lnTo>
                  <a:lnTo>
                    <a:pt x="2394" y="4884"/>
                  </a:lnTo>
                  <a:lnTo>
                    <a:pt x="2390" y="4880"/>
                  </a:lnTo>
                  <a:lnTo>
                    <a:pt x="2388" y="4876"/>
                  </a:lnTo>
                  <a:lnTo>
                    <a:pt x="2388" y="4872"/>
                  </a:lnTo>
                  <a:lnTo>
                    <a:pt x="2388" y="4868"/>
                  </a:lnTo>
                  <a:lnTo>
                    <a:pt x="2390" y="4862"/>
                  </a:lnTo>
                  <a:lnTo>
                    <a:pt x="2392" y="4858"/>
                  </a:lnTo>
                  <a:lnTo>
                    <a:pt x="2390" y="4852"/>
                  </a:lnTo>
                  <a:lnTo>
                    <a:pt x="2390" y="4848"/>
                  </a:lnTo>
                  <a:lnTo>
                    <a:pt x="2392" y="4846"/>
                  </a:lnTo>
                  <a:lnTo>
                    <a:pt x="2396" y="4844"/>
                  </a:lnTo>
                  <a:lnTo>
                    <a:pt x="2400" y="4842"/>
                  </a:lnTo>
                  <a:lnTo>
                    <a:pt x="2402" y="4836"/>
                  </a:lnTo>
                  <a:lnTo>
                    <a:pt x="2402" y="4832"/>
                  </a:lnTo>
                  <a:lnTo>
                    <a:pt x="2400" y="4826"/>
                  </a:lnTo>
                  <a:lnTo>
                    <a:pt x="2396" y="4822"/>
                  </a:lnTo>
                  <a:lnTo>
                    <a:pt x="2392" y="4818"/>
                  </a:lnTo>
                  <a:lnTo>
                    <a:pt x="2386" y="4816"/>
                  </a:lnTo>
                  <a:lnTo>
                    <a:pt x="2380" y="4818"/>
                  </a:lnTo>
                  <a:lnTo>
                    <a:pt x="2376" y="4820"/>
                  </a:lnTo>
                  <a:lnTo>
                    <a:pt x="2374" y="4820"/>
                  </a:lnTo>
                  <a:lnTo>
                    <a:pt x="2372" y="4814"/>
                  </a:lnTo>
                  <a:lnTo>
                    <a:pt x="2372" y="4812"/>
                  </a:lnTo>
                  <a:lnTo>
                    <a:pt x="2368" y="4808"/>
                  </a:lnTo>
                  <a:lnTo>
                    <a:pt x="2364" y="4806"/>
                  </a:lnTo>
                  <a:lnTo>
                    <a:pt x="2356" y="4804"/>
                  </a:lnTo>
                  <a:lnTo>
                    <a:pt x="2348" y="4802"/>
                  </a:lnTo>
                  <a:lnTo>
                    <a:pt x="2342" y="4796"/>
                  </a:lnTo>
                  <a:lnTo>
                    <a:pt x="2340" y="4790"/>
                  </a:lnTo>
                  <a:lnTo>
                    <a:pt x="2338" y="4784"/>
                  </a:lnTo>
                  <a:lnTo>
                    <a:pt x="2336" y="4776"/>
                  </a:lnTo>
                  <a:lnTo>
                    <a:pt x="2332" y="4768"/>
                  </a:lnTo>
                  <a:lnTo>
                    <a:pt x="2324" y="4762"/>
                  </a:lnTo>
                  <a:lnTo>
                    <a:pt x="2314" y="4758"/>
                  </a:lnTo>
                  <a:lnTo>
                    <a:pt x="2308" y="4756"/>
                  </a:lnTo>
                  <a:lnTo>
                    <a:pt x="2304" y="4754"/>
                  </a:lnTo>
                  <a:lnTo>
                    <a:pt x="2302" y="4748"/>
                  </a:lnTo>
                  <a:lnTo>
                    <a:pt x="2300" y="4740"/>
                  </a:lnTo>
                  <a:lnTo>
                    <a:pt x="2298" y="4738"/>
                  </a:lnTo>
                  <a:lnTo>
                    <a:pt x="2296" y="4734"/>
                  </a:lnTo>
                  <a:lnTo>
                    <a:pt x="2288" y="4728"/>
                  </a:lnTo>
                  <a:lnTo>
                    <a:pt x="2284" y="4728"/>
                  </a:lnTo>
                  <a:lnTo>
                    <a:pt x="2282" y="4730"/>
                  </a:lnTo>
                  <a:lnTo>
                    <a:pt x="2282" y="4732"/>
                  </a:lnTo>
                  <a:lnTo>
                    <a:pt x="2282" y="4740"/>
                  </a:lnTo>
                  <a:lnTo>
                    <a:pt x="2282" y="4742"/>
                  </a:lnTo>
                  <a:lnTo>
                    <a:pt x="2280" y="4740"/>
                  </a:lnTo>
                  <a:lnTo>
                    <a:pt x="2274" y="4736"/>
                  </a:lnTo>
                  <a:lnTo>
                    <a:pt x="2270" y="4732"/>
                  </a:lnTo>
                  <a:lnTo>
                    <a:pt x="2266" y="4728"/>
                  </a:lnTo>
                  <a:lnTo>
                    <a:pt x="2262" y="4718"/>
                  </a:lnTo>
                  <a:lnTo>
                    <a:pt x="2258" y="4710"/>
                  </a:lnTo>
                  <a:lnTo>
                    <a:pt x="2254" y="4708"/>
                  </a:lnTo>
                  <a:lnTo>
                    <a:pt x="2252" y="4708"/>
                  </a:lnTo>
                  <a:lnTo>
                    <a:pt x="2248" y="4702"/>
                  </a:lnTo>
                  <a:lnTo>
                    <a:pt x="2242" y="4692"/>
                  </a:lnTo>
                  <a:lnTo>
                    <a:pt x="2234" y="4680"/>
                  </a:lnTo>
                  <a:lnTo>
                    <a:pt x="2222" y="4670"/>
                  </a:lnTo>
                  <a:lnTo>
                    <a:pt x="2214" y="4666"/>
                  </a:lnTo>
                  <a:lnTo>
                    <a:pt x="2208" y="4664"/>
                  </a:lnTo>
                  <a:lnTo>
                    <a:pt x="2204" y="4662"/>
                  </a:lnTo>
                  <a:lnTo>
                    <a:pt x="2200" y="4658"/>
                  </a:lnTo>
                  <a:lnTo>
                    <a:pt x="2196" y="4652"/>
                  </a:lnTo>
                  <a:lnTo>
                    <a:pt x="2192" y="4646"/>
                  </a:lnTo>
                  <a:lnTo>
                    <a:pt x="2190" y="4644"/>
                  </a:lnTo>
                  <a:lnTo>
                    <a:pt x="2186" y="4642"/>
                  </a:lnTo>
                  <a:lnTo>
                    <a:pt x="2182" y="4640"/>
                  </a:lnTo>
                  <a:lnTo>
                    <a:pt x="2180" y="4638"/>
                  </a:lnTo>
                  <a:lnTo>
                    <a:pt x="2180" y="4632"/>
                  </a:lnTo>
                  <a:lnTo>
                    <a:pt x="2178" y="4626"/>
                  </a:lnTo>
                  <a:lnTo>
                    <a:pt x="2176" y="4624"/>
                  </a:lnTo>
                  <a:lnTo>
                    <a:pt x="2174" y="4622"/>
                  </a:lnTo>
                  <a:lnTo>
                    <a:pt x="2170" y="4620"/>
                  </a:lnTo>
                  <a:lnTo>
                    <a:pt x="2168" y="4618"/>
                  </a:lnTo>
                  <a:lnTo>
                    <a:pt x="2166" y="4612"/>
                  </a:lnTo>
                  <a:lnTo>
                    <a:pt x="2166" y="4604"/>
                  </a:lnTo>
                  <a:lnTo>
                    <a:pt x="2162" y="4598"/>
                  </a:lnTo>
                  <a:lnTo>
                    <a:pt x="2158" y="4592"/>
                  </a:lnTo>
                  <a:lnTo>
                    <a:pt x="2150" y="4582"/>
                  </a:lnTo>
                  <a:lnTo>
                    <a:pt x="2146" y="4582"/>
                  </a:lnTo>
                  <a:lnTo>
                    <a:pt x="2146" y="4584"/>
                  </a:lnTo>
                  <a:lnTo>
                    <a:pt x="2142" y="4586"/>
                  </a:lnTo>
                  <a:lnTo>
                    <a:pt x="2138" y="4586"/>
                  </a:lnTo>
                  <a:lnTo>
                    <a:pt x="2134" y="4584"/>
                  </a:lnTo>
                  <a:lnTo>
                    <a:pt x="2130" y="4582"/>
                  </a:lnTo>
                  <a:lnTo>
                    <a:pt x="2128" y="4580"/>
                  </a:lnTo>
                  <a:lnTo>
                    <a:pt x="2122" y="4582"/>
                  </a:lnTo>
                  <a:lnTo>
                    <a:pt x="2114" y="4584"/>
                  </a:lnTo>
                  <a:lnTo>
                    <a:pt x="2108" y="4584"/>
                  </a:lnTo>
                  <a:lnTo>
                    <a:pt x="2098" y="4584"/>
                  </a:lnTo>
                  <a:lnTo>
                    <a:pt x="2088" y="4580"/>
                  </a:lnTo>
                  <a:lnTo>
                    <a:pt x="2086" y="4578"/>
                  </a:lnTo>
                  <a:lnTo>
                    <a:pt x="2084" y="4576"/>
                  </a:lnTo>
                  <a:lnTo>
                    <a:pt x="2082" y="4572"/>
                  </a:lnTo>
                  <a:lnTo>
                    <a:pt x="2078" y="4568"/>
                  </a:lnTo>
                  <a:lnTo>
                    <a:pt x="2070" y="4566"/>
                  </a:lnTo>
                  <a:lnTo>
                    <a:pt x="2062" y="4564"/>
                  </a:lnTo>
                  <a:lnTo>
                    <a:pt x="2058" y="4566"/>
                  </a:lnTo>
                  <a:lnTo>
                    <a:pt x="2056" y="4570"/>
                  </a:lnTo>
                  <a:lnTo>
                    <a:pt x="2056" y="4576"/>
                  </a:lnTo>
                  <a:lnTo>
                    <a:pt x="2058" y="4584"/>
                  </a:lnTo>
                  <a:lnTo>
                    <a:pt x="2060" y="4594"/>
                  </a:lnTo>
                  <a:lnTo>
                    <a:pt x="2070" y="4612"/>
                  </a:lnTo>
                  <a:lnTo>
                    <a:pt x="2080" y="4626"/>
                  </a:lnTo>
                  <a:lnTo>
                    <a:pt x="2086" y="4634"/>
                  </a:lnTo>
                  <a:lnTo>
                    <a:pt x="2094" y="4640"/>
                  </a:lnTo>
                  <a:lnTo>
                    <a:pt x="2102" y="4650"/>
                  </a:lnTo>
                  <a:lnTo>
                    <a:pt x="2104" y="4654"/>
                  </a:lnTo>
                  <a:lnTo>
                    <a:pt x="2108" y="4658"/>
                  </a:lnTo>
                  <a:lnTo>
                    <a:pt x="2114" y="4658"/>
                  </a:lnTo>
                  <a:lnTo>
                    <a:pt x="2116" y="4658"/>
                  </a:lnTo>
                  <a:lnTo>
                    <a:pt x="2120" y="4660"/>
                  </a:lnTo>
                  <a:lnTo>
                    <a:pt x="2124" y="4664"/>
                  </a:lnTo>
                  <a:lnTo>
                    <a:pt x="2130" y="4672"/>
                  </a:lnTo>
                  <a:lnTo>
                    <a:pt x="2138" y="4686"/>
                  </a:lnTo>
                  <a:lnTo>
                    <a:pt x="2138" y="4690"/>
                  </a:lnTo>
                  <a:lnTo>
                    <a:pt x="2138" y="4692"/>
                  </a:lnTo>
                  <a:lnTo>
                    <a:pt x="2146" y="4698"/>
                  </a:lnTo>
                  <a:lnTo>
                    <a:pt x="2152" y="4702"/>
                  </a:lnTo>
                  <a:lnTo>
                    <a:pt x="2154" y="4706"/>
                  </a:lnTo>
                  <a:lnTo>
                    <a:pt x="2154" y="4716"/>
                  </a:lnTo>
                  <a:lnTo>
                    <a:pt x="2156" y="4720"/>
                  </a:lnTo>
                  <a:lnTo>
                    <a:pt x="2158" y="4724"/>
                  </a:lnTo>
                  <a:lnTo>
                    <a:pt x="2162" y="4730"/>
                  </a:lnTo>
                  <a:lnTo>
                    <a:pt x="2172" y="4736"/>
                  </a:lnTo>
                  <a:lnTo>
                    <a:pt x="2182" y="4742"/>
                  </a:lnTo>
                  <a:lnTo>
                    <a:pt x="2192" y="4748"/>
                  </a:lnTo>
                  <a:lnTo>
                    <a:pt x="2198" y="4756"/>
                  </a:lnTo>
                  <a:lnTo>
                    <a:pt x="2200" y="4760"/>
                  </a:lnTo>
                  <a:lnTo>
                    <a:pt x="2200" y="4762"/>
                  </a:lnTo>
                  <a:lnTo>
                    <a:pt x="2198" y="4766"/>
                  </a:lnTo>
                  <a:lnTo>
                    <a:pt x="2198" y="4772"/>
                  </a:lnTo>
                  <a:lnTo>
                    <a:pt x="2206" y="4794"/>
                  </a:lnTo>
                  <a:lnTo>
                    <a:pt x="2214" y="4820"/>
                  </a:lnTo>
                  <a:lnTo>
                    <a:pt x="2218" y="4828"/>
                  </a:lnTo>
                  <a:lnTo>
                    <a:pt x="2226" y="4834"/>
                  </a:lnTo>
                  <a:lnTo>
                    <a:pt x="2234" y="4838"/>
                  </a:lnTo>
                  <a:lnTo>
                    <a:pt x="2236" y="4844"/>
                  </a:lnTo>
                  <a:lnTo>
                    <a:pt x="2240" y="4854"/>
                  </a:lnTo>
                  <a:lnTo>
                    <a:pt x="2254" y="4870"/>
                  </a:lnTo>
                  <a:lnTo>
                    <a:pt x="2260" y="4876"/>
                  </a:lnTo>
                  <a:lnTo>
                    <a:pt x="2262" y="4882"/>
                  </a:lnTo>
                  <a:lnTo>
                    <a:pt x="2264" y="4886"/>
                  </a:lnTo>
                  <a:lnTo>
                    <a:pt x="2264" y="4890"/>
                  </a:lnTo>
                  <a:lnTo>
                    <a:pt x="2262" y="4898"/>
                  </a:lnTo>
                  <a:lnTo>
                    <a:pt x="2264" y="4900"/>
                  </a:lnTo>
                  <a:lnTo>
                    <a:pt x="2266" y="4904"/>
                  </a:lnTo>
                  <a:lnTo>
                    <a:pt x="2274" y="4912"/>
                  </a:lnTo>
                  <a:lnTo>
                    <a:pt x="2278" y="4922"/>
                  </a:lnTo>
                  <a:lnTo>
                    <a:pt x="2282" y="4934"/>
                  </a:lnTo>
                  <a:lnTo>
                    <a:pt x="2284" y="4946"/>
                  </a:lnTo>
                  <a:lnTo>
                    <a:pt x="2290" y="4960"/>
                  </a:lnTo>
                  <a:lnTo>
                    <a:pt x="2300" y="4976"/>
                  </a:lnTo>
                  <a:lnTo>
                    <a:pt x="2312" y="4992"/>
                  </a:lnTo>
                  <a:lnTo>
                    <a:pt x="2326" y="5008"/>
                  </a:lnTo>
                  <a:lnTo>
                    <a:pt x="2336" y="5018"/>
                  </a:lnTo>
                  <a:lnTo>
                    <a:pt x="2342" y="5028"/>
                  </a:lnTo>
                  <a:lnTo>
                    <a:pt x="2350" y="5038"/>
                  </a:lnTo>
                  <a:lnTo>
                    <a:pt x="2364" y="5054"/>
                  </a:lnTo>
                  <a:lnTo>
                    <a:pt x="2380" y="5072"/>
                  </a:lnTo>
                  <a:lnTo>
                    <a:pt x="2394" y="5084"/>
                  </a:lnTo>
                  <a:lnTo>
                    <a:pt x="2404" y="5094"/>
                  </a:lnTo>
                  <a:lnTo>
                    <a:pt x="2416" y="5108"/>
                  </a:lnTo>
                  <a:lnTo>
                    <a:pt x="2426" y="5122"/>
                  </a:lnTo>
                  <a:lnTo>
                    <a:pt x="2434" y="5132"/>
                  </a:lnTo>
                  <a:lnTo>
                    <a:pt x="2436" y="5134"/>
                  </a:lnTo>
                  <a:lnTo>
                    <a:pt x="2438" y="5134"/>
                  </a:lnTo>
                  <a:lnTo>
                    <a:pt x="2434" y="5120"/>
                  </a:lnTo>
                  <a:lnTo>
                    <a:pt x="2434" y="5112"/>
                  </a:lnTo>
                  <a:lnTo>
                    <a:pt x="2434" y="5110"/>
                  </a:lnTo>
                  <a:lnTo>
                    <a:pt x="2438" y="5112"/>
                  </a:lnTo>
                  <a:lnTo>
                    <a:pt x="2444" y="5114"/>
                  </a:lnTo>
                  <a:lnTo>
                    <a:pt x="2450" y="5118"/>
                  </a:lnTo>
                  <a:lnTo>
                    <a:pt x="2454" y="5120"/>
                  </a:lnTo>
                  <a:lnTo>
                    <a:pt x="2458" y="5118"/>
                  </a:lnTo>
                  <a:lnTo>
                    <a:pt x="2460" y="5114"/>
                  </a:lnTo>
                  <a:lnTo>
                    <a:pt x="2462" y="5108"/>
                  </a:lnTo>
                  <a:lnTo>
                    <a:pt x="2464" y="5108"/>
                  </a:lnTo>
                  <a:lnTo>
                    <a:pt x="2470" y="5116"/>
                  </a:lnTo>
                  <a:lnTo>
                    <a:pt x="2476" y="5126"/>
                  </a:lnTo>
                  <a:lnTo>
                    <a:pt x="2480" y="5128"/>
                  </a:lnTo>
                  <a:lnTo>
                    <a:pt x="2484" y="5128"/>
                  </a:lnTo>
                  <a:close/>
                  <a:moveTo>
                    <a:pt x="2344" y="4774"/>
                  </a:moveTo>
                  <a:lnTo>
                    <a:pt x="2344" y="4774"/>
                  </a:lnTo>
                  <a:lnTo>
                    <a:pt x="2340" y="4772"/>
                  </a:lnTo>
                  <a:lnTo>
                    <a:pt x="2338" y="4772"/>
                  </a:lnTo>
                  <a:lnTo>
                    <a:pt x="2338" y="4774"/>
                  </a:lnTo>
                  <a:lnTo>
                    <a:pt x="2338" y="4776"/>
                  </a:lnTo>
                  <a:lnTo>
                    <a:pt x="2340" y="4784"/>
                  </a:lnTo>
                  <a:lnTo>
                    <a:pt x="2344" y="4792"/>
                  </a:lnTo>
                  <a:lnTo>
                    <a:pt x="2346" y="4792"/>
                  </a:lnTo>
                  <a:lnTo>
                    <a:pt x="2348" y="4788"/>
                  </a:lnTo>
                  <a:lnTo>
                    <a:pt x="2348" y="4780"/>
                  </a:lnTo>
                  <a:lnTo>
                    <a:pt x="2346" y="4776"/>
                  </a:lnTo>
                  <a:lnTo>
                    <a:pt x="2344" y="4774"/>
                  </a:lnTo>
                  <a:close/>
                  <a:moveTo>
                    <a:pt x="2374" y="4792"/>
                  </a:moveTo>
                  <a:lnTo>
                    <a:pt x="2374" y="4792"/>
                  </a:lnTo>
                  <a:lnTo>
                    <a:pt x="2372" y="4786"/>
                  </a:lnTo>
                  <a:lnTo>
                    <a:pt x="2366" y="4784"/>
                  </a:lnTo>
                  <a:lnTo>
                    <a:pt x="2360" y="4782"/>
                  </a:lnTo>
                  <a:lnTo>
                    <a:pt x="2358" y="4782"/>
                  </a:lnTo>
                  <a:lnTo>
                    <a:pt x="2358" y="4784"/>
                  </a:lnTo>
                  <a:lnTo>
                    <a:pt x="2358" y="4788"/>
                  </a:lnTo>
                  <a:lnTo>
                    <a:pt x="2364" y="4790"/>
                  </a:lnTo>
                  <a:lnTo>
                    <a:pt x="2372" y="4794"/>
                  </a:lnTo>
                  <a:lnTo>
                    <a:pt x="2374" y="4794"/>
                  </a:lnTo>
                  <a:lnTo>
                    <a:pt x="2374" y="4792"/>
                  </a:lnTo>
                  <a:close/>
                  <a:moveTo>
                    <a:pt x="2316" y="4736"/>
                  </a:moveTo>
                  <a:lnTo>
                    <a:pt x="2316" y="4736"/>
                  </a:lnTo>
                  <a:lnTo>
                    <a:pt x="2312" y="4736"/>
                  </a:lnTo>
                  <a:lnTo>
                    <a:pt x="2310" y="4736"/>
                  </a:lnTo>
                  <a:lnTo>
                    <a:pt x="2306" y="4740"/>
                  </a:lnTo>
                  <a:lnTo>
                    <a:pt x="2306" y="4746"/>
                  </a:lnTo>
                  <a:lnTo>
                    <a:pt x="2308" y="4750"/>
                  </a:lnTo>
                  <a:lnTo>
                    <a:pt x="2310" y="4752"/>
                  </a:lnTo>
                  <a:lnTo>
                    <a:pt x="2312" y="4752"/>
                  </a:lnTo>
                  <a:lnTo>
                    <a:pt x="2314" y="4752"/>
                  </a:lnTo>
                  <a:lnTo>
                    <a:pt x="2318" y="4746"/>
                  </a:lnTo>
                  <a:lnTo>
                    <a:pt x="2318" y="4740"/>
                  </a:lnTo>
                  <a:lnTo>
                    <a:pt x="2318" y="4736"/>
                  </a:lnTo>
                  <a:lnTo>
                    <a:pt x="2316" y="4736"/>
                  </a:lnTo>
                  <a:close/>
                  <a:moveTo>
                    <a:pt x="36" y="5458"/>
                  </a:moveTo>
                  <a:lnTo>
                    <a:pt x="36" y="5458"/>
                  </a:lnTo>
                  <a:lnTo>
                    <a:pt x="32" y="5458"/>
                  </a:lnTo>
                  <a:lnTo>
                    <a:pt x="30" y="5460"/>
                  </a:lnTo>
                  <a:lnTo>
                    <a:pt x="32" y="5464"/>
                  </a:lnTo>
                  <a:lnTo>
                    <a:pt x="36" y="5470"/>
                  </a:lnTo>
                  <a:lnTo>
                    <a:pt x="38" y="5472"/>
                  </a:lnTo>
                  <a:lnTo>
                    <a:pt x="40" y="5472"/>
                  </a:lnTo>
                  <a:lnTo>
                    <a:pt x="40" y="5468"/>
                  </a:lnTo>
                  <a:lnTo>
                    <a:pt x="40" y="5462"/>
                  </a:lnTo>
                  <a:lnTo>
                    <a:pt x="36" y="5458"/>
                  </a:lnTo>
                  <a:close/>
                  <a:moveTo>
                    <a:pt x="2554" y="4992"/>
                  </a:moveTo>
                  <a:lnTo>
                    <a:pt x="2554" y="4992"/>
                  </a:lnTo>
                  <a:lnTo>
                    <a:pt x="2558" y="4998"/>
                  </a:lnTo>
                  <a:lnTo>
                    <a:pt x="2560" y="4998"/>
                  </a:lnTo>
                  <a:lnTo>
                    <a:pt x="2562" y="4996"/>
                  </a:lnTo>
                  <a:lnTo>
                    <a:pt x="2564" y="4994"/>
                  </a:lnTo>
                  <a:lnTo>
                    <a:pt x="2566" y="4994"/>
                  </a:lnTo>
                  <a:lnTo>
                    <a:pt x="2570" y="4994"/>
                  </a:lnTo>
                  <a:lnTo>
                    <a:pt x="2574" y="4994"/>
                  </a:lnTo>
                  <a:lnTo>
                    <a:pt x="2578" y="4988"/>
                  </a:lnTo>
                  <a:lnTo>
                    <a:pt x="2582" y="4980"/>
                  </a:lnTo>
                  <a:lnTo>
                    <a:pt x="2582" y="4976"/>
                  </a:lnTo>
                  <a:lnTo>
                    <a:pt x="2580" y="4974"/>
                  </a:lnTo>
                  <a:lnTo>
                    <a:pt x="2576" y="4968"/>
                  </a:lnTo>
                  <a:lnTo>
                    <a:pt x="2568" y="4964"/>
                  </a:lnTo>
                  <a:lnTo>
                    <a:pt x="2562" y="4962"/>
                  </a:lnTo>
                  <a:lnTo>
                    <a:pt x="2558" y="4964"/>
                  </a:lnTo>
                  <a:lnTo>
                    <a:pt x="2556" y="4968"/>
                  </a:lnTo>
                  <a:lnTo>
                    <a:pt x="2554" y="4972"/>
                  </a:lnTo>
                  <a:lnTo>
                    <a:pt x="2552" y="4982"/>
                  </a:lnTo>
                  <a:lnTo>
                    <a:pt x="2552" y="4988"/>
                  </a:lnTo>
                  <a:lnTo>
                    <a:pt x="2554" y="4992"/>
                  </a:lnTo>
                  <a:close/>
                  <a:moveTo>
                    <a:pt x="8" y="5430"/>
                  </a:moveTo>
                  <a:lnTo>
                    <a:pt x="8" y="5430"/>
                  </a:lnTo>
                  <a:lnTo>
                    <a:pt x="6" y="5434"/>
                  </a:lnTo>
                  <a:lnTo>
                    <a:pt x="6" y="5436"/>
                  </a:lnTo>
                  <a:lnTo>
                    <a:pt x="6" y="5440"/>
                  </a:lnTo>
                  <a:lnTo>
                    <a:pt x="10" y="5444"/>
                  </a:lnTo>
                  <a:lnTo>
                    <a:pt x="14" y="5442"/>
                  </a:lnTo>
                  <a:lnTo>
                    <a:pt x="14" y="5438"/>
                  </a:lnTo>
                  <a:lnTo>
                    <a:pt x="14" y="5434"/>
                  </a:lnTo>
                  <a:lnTo>
                    <a:pt x="12" y="5430"/>
                  </a:lnTo>
                  <a:lnTo>
                    <a:pt x="10" y="5430"/>
                  </a:lnTo>
                  <a:lnTo>
                    <a:pt x="8" y="5430"/>
                  </a:lnTo>
                  <a:close/>
                  <a:moveTo>
                    <a:pt x="3222" y="4178"/>
                  </a:moveTo>
                  <a:lnTo>
                    <a:pt x="3222" y="4178"/>
                  </a:lnTo>
                  <a:lnTo>
                    <a:pt x="3224" y="4178"/>
                  </a:lnTo>
                  <a:lnTo>
                    <a:pt x="3228" y="4176"/>
                  </a:lnTo>
                  <a:lnTo>
                    <a:pt x="3232" y="4172"/>
                  </a:lnTo>
                  <a:lnTo>
                    <a:pt x="3234" y="4166"/>
                  </a:lnTo>
                  <a:lnTo>
                    <a:pt x="3232" y="4162"/>
                  </a:lnTo>
                  <a:lnTo>
                    <a:pt x="3232" y="4160"/>
                  </a:lnTo>
                  <a:lnTo>
                    <a:pt x="3230" y="4160"/>
                  </a:lnTo>
                  <a:lnTo>
                    <a:pt x="3228" y="4156"/>
                  </a:lnTo>
                  <a:lnTo>
                    <a:pt x="3226" y="4152"/>
                  </a:lnTo>
                  <a:lnTo>
                    <a:pt x="3224" y="4150"/>
                  </a:lnTo>
                  <a:lnTo>
                    <a:pt x="3222" y="4154"/>
                  </a:lnTo>
                  <a:lnTo>
                    <a:pt x="3222" y="4160"/>
                  </a:lnTo>
                  <a:lnTo>
                    <a:pt x="3222" y="4168"/>
                  </a:lnTo>
                  <a:lnTo>
                    <a:pt x="3220" y="4172"/>
                  </a:lnTo>
                  <a:lnTo>
                    <a:pt x="3218" y="4174"/>
                  </a:lnTo>
                  <a:lnTo>
                    <a:pt x="3222" y="4178"/>
                  </a:lnTo>
                  <a:close/>
                  <a:moveTo>
                    <a:pt x="3526" y="3176"/>
                  </a:moveTo>
                  <a:lnTo>
                    <a:pt x="3526" y="3176"/>
                  </a:lnTo>
                  <a:lnTo>
                    <a:pt x="3522" y="3176"/>
                  </a:lnTo>
                  <a:lnTo>
                    <a:pt x="3520" y="3174"/>
                  </a:lnTo>
                  <a:lnTo>
                    <a:pt x="3522" y="3168"/>
                  </a:lnTo>
                  <a:lnTo>
                    <a:pt x="3526" y="3162"/>
                  </a:lnTo>
                  <a:lnTo>
                    <a:pt x="3526" y="3158"/>
                  </a:lnTo>
                  <a:lnTo>
                    <a:pt x="3526" y="3154"/>
                  </a:lnTo>
                  <a:lnTo>
                    <a:pt x="3522" y="3152"/>
                  </a:lnTo>
                  <a:lnTo>
                    <a:pt x="3518" y="3152"/>
                  </a:lnTo>
                  <a:lnTo>
                    <a:pt x="3510" y="3156"/>
                  </a:lnTo>
                  <a:lnTo>
                    <a:pt x="3506" y="3156"/>
                  </a:lnTo>
                  <a:lnTo>
                    <a:pt x="3504" y="3156"/>
                  </a:lnTo>
                  <a:lnTo>
                    <a:pt x="3500" y="3154"/>
                  </a:lnTo>
                  <a:lnTo>
                    <a:pt x="3500" y="3148"/>
                  </a:lnTo>
                  <a:lnTo>
                    <a:pt x="3498" y="3146"/>
                  </a:lnTo>
                  <a:lnTo>
                    <a:pt x="3496" y="3142"/>
                  </a:lnTo>
                  <a:lnTo>
                    <a:pt x="3490" y="3140"/>
                  </a:lnTo>
                  <a:lnTo>
                    <a:pt x="3486" y="3140"/>
                  </a:lnTo>
                  <a:lnTo>
                    <a:pt x="3482" y="3140"/>
                  </a:lnTo>
                  <a:lnTo>
                    <a:pt x="3478" y="3144"/>
                  </a:lnTo>
                  <a:lnTo>
                    <a:pt x="3476" y="3148"/>
                  </a:lnTo>
                  <a:lnTo>
                    <a:pt x="3474" y="3154"/>
                  </a:lnTo>
                  <a:lnTo>
                    <a:pt x="3470" y="3154"/>
                  </a:lnTo>
                  <a:lnTo>
                    <a:pt x="3466" y="3154"/>
                  </a:lnTo>
                  <a:lnTo>
                    <a:pt x="3464" y="3160"/>
                  </a:lnTo>
                  <a:lnTo>
                    <a:pt x="3462" y="3164"/>
                  </a:lnTo>
                  <a:lnTo>
                    <a:pt x="3460" y="3164"/>
                  </a:lnTo>
                  <a:lnTo>
                    <a:pt x="3456" y="3160"/>
                  </a:lnTo>
                  <a:lnTo>
                    <a:pt x="3454" y="3158"/>
                  </a:lnTo>
                  <a:lnTo>
                    <a:pt x="3452" y="3164"/>
                  </a:lnTo>
                  <a:lnTo>
                    <a:pt x="3452" y="3168"/>
                  </a:lnTo>
                  <a:lnTo>
                    <a:pt x="3448" y="3170"/>
                  </a:lnTo>
                  <a:lnTo>
                    <a:pt x="3444" y="3168"/>
                  </a:lnTo>
                  <a:lnTo>
                    <a:pt x="3440" y="3168"/>
                  </a:lnTo>
                  <a:lnTo>
                    <a:pt x="3442" y="3174"/>
                  </a:lnTo>
                  <a:lnTo>
                    <a:pt x="3444" y="3182"/>
                  </a:lnTo>
                  <a:lnTo>
                    <a:pt x="3444" y="3186"/>
                  </a:lnTo>
                  <a:lnTo>
                    <a:pt x="3444" y="3190"/>
                  </a:lnTo>
                  <a:lnTo>
                    <a:pt x="3446" y="3196"/>
                  </a:lnTo>
                  <a:lnTo>
                    <a:pt x="3448" y="3200"/>
                  </a:lnTo>
                  <a:lnTo>
                    <a:pt x="3450" y="3204"/>
                  </a:lnTo>
                  <a:lnTo>
                    <a:pt x="3450" y="3210"/>
                  </a:lnTo>
                  <a:lnTo>
                    <a:pt x="3456" y="3204"/>
                  </a:lnTo>
                  <a:lnTo>
                    <a:pt x="3460" y="3202"/>
                  </a:lnTo>
                  <a:lnTo>
                    <a:pt x="3464" y="3200"/>
                  </a:lnTo>
                  <a:lnTo>
                    <a:pt x="3464" y="3202"/>
                  </a:lnTo>
                  <a:lnTo>
                    <a:pt x="3464" y="3204"/>
                  </a:lnTo>
                  <a:lnTo>
                    <a:pt x="3466" y="3208"/>
                  </a:lnTo>
                  <a:lnTo>
                    <a:pt x="3468" y="3208"/>
                  </a:lnTo>
                  <a:lnTo>
                    <a:pt x="3472" y="3206"/>
                  </a:lnTo>
                  <a:lnTo>
                    <a:pt x="3474" y="3204"/>
                  </a:lnTo>
                  <a:lnTo>
                    <a:pt x="3474" y="3200"/>
                  </a:lnTo>
                  <a:lnTo>
                    <a:pt x="3472" y="3198"/>
                  </a:lnTo>
                  <a:lnTo>
                    <a:pt x="3468" y="3194"/>
                  </a:lnTo>
                  <a:lnTo>
                    <a:pt x="3466" y="3192"/>
                  </a:lnTo>
                  <a:lnTo>
                    <a:pt x="3464" y="3188"/>
                  </a:lnTo>
                  <a:lnTo>
                    <a:pt x="3466" y="3182"/>
                  </a:lnTo>
                  <a:lnTo>
                    <a:pt x="3466" y="3180"/>
                  </a:lnTo>
                  <a:lnTo>
                    <a:pt x="3468" y="3180"/>
                  </a:lnTo>
                  <a:lnTo>
                    <a:pt x="3470" y="3182"/>
                  </a:lnTo>
                  <a:lnTo>
                    <a:pt x="3474" y="3186"/>
                  </a:lnTo>
                  <a:lnTo>
                    <a:pt x="3480" y="3196"/>
                  </a:lnTo>
                  <a:lnTo>
                    <a:pt x="3482" y="3208"/>
                  </a:lnTo>
                  <a:lnTo>
                    <a:pt x="3480" y="3218"/>
                  </a:lnTo>
                  <a:lnTo>
                    <a:pt x="3474" y="3228"/>
                  </a:lnTo>
                  <a:lnTo>
                    <a:pt x="3468" y="3236"/>
                  </a:lnTo>
                  <a:lnTo>
                    <a:pt x="3466" y="3242"/>
                  </a:lnTo>
                  <a:lnTo>
                    <a:pt x="3470" y="3258"/>
                  </a:lnTo>
                  <a:lnTo>
                    <a:pt x="3470" y="3266"/>
                  </a:lnTo>
                  <a:lnTo>
                    <a:pt x="3468" y="3270"/>
                  </a:lnTo>
                  <a:lnTo>
                    <a:pt x="3466" y="3274"/>
                  </a:lnTo>
                  <a:lnTo>
                    <a:pt x="3466" y="3276"/>
                  </a:lnTo>
                  <a:lnTo>
                    <a:pt x="3476" y="3280"/>
                  </a:lnTo>
                  <a:lnTo>
                    <a:pt x="3482" y="3282"/>
                  </a:lnTo>
                  <a:lnTo>
                    <a:pt x="3486" y="3286"/>
                  </a:lnTo>
                  <a:lnTo>
                    <a:pt x="3486" y="3290"/>
                  </a:lnTo>
                  <a:lnTo>
                    <a:pt x="3486" y="3292"/>
                  </a:lnTo>
                  <a:lnTo>
                    <a:pt x="3488" y="3292"/>
                  </a:lnTo>
                  <a:lnTo>
                    <a:pt x="3496" y="3288"/>
                  </a:lnTo>
                  <a:lnTo>
                    <a:pt x="3500" y="3284"/>
                  </a:lnTo>
                  <a:lnTo>
                    <a:pt x="3502" y="3280"/>
                  </a:lnTo>
                  <a:lnTo>
                    <a:pt x="3502" y="3278"/>
                  </a:lnTo>
                  <a:lnTo>
                    <a:pt x="3502" y="3276"/>
                  </a:lnTo>
                  <a:lnTo>
                    <a:pt x="3500" y="3272"/>
                  </a:lnTo>
                  <a:lnTo>
                    <a:pt x="3502" y="3270"/>
                  </a:lnTo>
                  <a:lnTo>
                    <a:pt x="3506" y="3268"/>
                  </a:lnTo>
                  <a:lnTo>
                    <a:pt x="3508" y="3270"/>
                  </a:lnTo>
                  <a:lnTo>
                    <a:pt x="3510" y="3274"/>
                  </a:lnTo>
                  <a:lnTo>
                    <a:pt x="3514" y="3272"/>
                  </a:lnTo>
                  <a:lnTo>
                    <a:pt x="3516" y="3268"/>
                  </a:lnTo>
                  <a:lnTo>
                    <a:pt x="3518" y="3260"/>
                  </a:lnTo>
                  <a:lnTo>
                    <a:pt x="3522" y="3236"/>
                  </a:lnTo>
                  <a:lnTo>
                    <a:pt x="3528" y="3212"/>
                  </a:lnTo>
                  <a:lnTo>
                    <a:pt x="3532" y="3202"/>
                  </a:lnTo>
                  <a:lnTo>
                    <a:pt x="3534" y="3200"/>
                  </a:lnTo>
                  <a:lnTo>
                    <a:pt x="3538" y="3198"/>
                  </a:lnTo>
                  <a:lnTo>
                    <a:pt x="3540" y="3196"/>
                  </a:lnTo>
                  <a:lnTo>
                    <a:pt x="3542" y="3194"/>
                  </a:lnTo>
                  <a:lnTo>
                    <a:pt x="3540" y="3186"/>
                  </a:lnTo>
                  <a:lnTo>
                    <a:pt x="3534" y="3180"/>
                  </a:lnTo>
                  <a:lnTo>
                    <a:pt x="3530" y="3178"/>
                  </a:lnTo>
                  <a:lnTo>
                    <a:pt x="3526" y="3176"/>
                  </a:lnTo>
                  <a:close/>
                  <a:moveTo>
                    <a:pt x="3432" y="3438"/>
                  </a:moveTo>
                  <a:lnTo>
                    <a:pt x="3432" y="3438"/>
                  </a:lnTo>
                  <a:lnTo>
                    <a:pt x="3432" y="3442"/>
                  </a:lnTo>
                  <a:lnTo>
                    <a:pt x="3434" y="3442"/>
                  </a:lnTo>
                  <a:lnTo>
                    <a:pt x="3440" y="3436"/>
                  </a:lnTo>
                  <a:lnTo>
                    <a:pt x="3446" y="3428"/>
                  </a:lnTo>
                  <a:lnTo>
                    <a:pt x="3448" y="3424"/>
                  </a:lnTo>
                  <a:lnTo>
                    <a:pt x="3448" y="3422"/>
                  </a:lnTo>
                  <a:lnTo>
                    <a:pt x="3444" y="3422"/>
                  </a:lnTo>
                  <a:lnTo>
                    <a:pt x="3438" y="3424"/>
                  </a:lnTo>
                  <a:lnTo>
                    <a:pt x="3434" y="3430"/>
                  </a:lnTo>
                  <a:lnTo>
                    <a:pt x="3432" y="3434"/>
                  </a:lnTo>
                  <a:lnTo>
                    <a:pt x="3432" y="3438"/>
                  </a:lnTo>
                  <a:close/>
                  <a:moveTo>
                    <a:pt x="3434" y="3100"/>
                  </a:moveTo>
                  <a:lnTo>
                    <a:pt x="3434" y="3100"/>
                  </a:lnTo>
                  <a:lnTo>
                    <a:pt x="3432" y="3102"/>
                  </a:lnTo>
                  <a:lnTo>
                    <a:pt x="3430" y="3106"/>
                  </a:lnTo>
                  <a:lnTo>
                    <a:pt x="3430" y="3110"/>
                  </a:lnTo>
                  <a:lnTo>
                    <a:pt x="3428" y="3116"/>
                  </a:lnTo>
                  <a:lnTo>
                    <a:pt x="3426" y="3126"/>
                  </a:lnTo>
                  <a:lnTo>
                    <a:pt x="3426" y="3130"/>
                  </a:lnTo>
                  <a:lnTo>
                    <a:pt x="3428" y="3128"/>
                  </a:lnTo>
                  <a:lnTo>
                    <a:pt x="3430" y="3124"/>
                  </a:lnTo>
                  <a:lnTo>
                    <a:pt x="3432" y="3120"/>
                  </a:lnTo>
                  <a:lnTo>
                    <a:pt x="3434" y="3114"/>
                  </a:lnTo>
                  <a:lnTo>
                    <a:pt x="3436" y="3110"/>
                  </a:lnTo>
                  <a:lnTo>
                    <a:pt x="3438" y="3104"/>
                  </a:lnTo>
                  <a:lnTo>
                    <a:pt x="3438" y="3100"/>
                  </a:lnTo>
                  <a:lnTo>
                    <a:pt x="3436" y="3100"/>
                  </a:lnTo>
                  <a:lnTo>
                    <a:pt x="3434" y="3100"/>
                  </a:lnTo>
                  <a:close/>
                  <a:moveTo>
                    <a:pt x="4106" y="2564"/>
                  </a:moveTo>
                  <a:lnTo>
                    <a:pt x="4106" y="2564"/>
                  </a:lnTo>
                  <a:lnTo>
                    <a:pt x="4098" y="2576"/>
                  </a:lnTo>
                  <a:lnTo>
                    <a:pt x="4088" y="2586"/>
                  </a:lnTo>
                  <a:lnTo>
                    <a:pt x="4084" y="2594"/>
                  </a:lnTo>
                  <a:lnTo>
                    <a:pt x="4082" y="2598"/>
                  </a:lnTo>
                  <a:lnTo>
                    <a:pt x="4084" y="2604"/>
                  </a:lnTo>
                  <a:lnTo>
                    <a:pt x="4086" y="2604"/>
                  </a:lnTo>
                  <a:lnTo>
                    <a:pt x="4088" y="2602"/>
                  </a:lnTo>
                  <a:lnTo>
                    <a:pt x="4094" y="2592"/>
                  </a:lnTo>
                  <a:lnTo>
                    <a:pt x="4098" y="2586"/>
                  </a:lnTo>
                  <a:lnTo>
                    <a:pt x="4104" y="2580"/>
                  </a:lnTo>
                  <a:lnTo>
                    <a:pt x="4112" y="2574"/>
                  </a:lnTo>
                  <a:lnTo>
                    <a:pt x="4122" y="2570"/>
                  </a:lnTo>
                  <a:lnTo>
                    <a:pt x="4126" y="2568"/>
                  </a:lnTo>
                  <a:lnTo>
                    <a:pt x="4126" y="2566"/>
                  </a:lnTo>
                  <a:lnTo>
                    <a:pt x="4120" y="2562"/>
                  </a:lnTo>
                  <a:lnTo>
                    <a:pt x="4112" y="2562"/>
                  </a:lnTo>
                  <a:lnTo>
                    <a:pt x="4108" y="2562"/>
                  </a:lnTo>
                  <a:lnTo>
                    <a:pt x="4106" y="2564"/>
                  </a:lnTo>
                  <a:close/>
                  <a:moveTo>
                    <a:pt x="3472" y="4884"/>
                  </a:moveTo>
                  <a:lnTo>
                    <a:pt x="3472" y="4884"/>
                  </a:lnTo>
                  <a:lnTo>
                    <a:pt x="3474" y="4884"/>
                  </a:lnTo>
                  <a:lnTo>
                    <a:pt x="3476" y="4884"/>
                  </a:lnTo>
                  <a:lnTo>
                    <a:pt x="3484" y="4882"/>
                  </a:lnTo>
                  <a:lnTo>
                    <a:pt x="3488" y="4880"/>
                  </a:lnTo>
                  <a:lnTo>
                    <a:pt x="3490" y="4878"/>
                  </a:lnTo>
                  <a:lnTo>
                    <a:pt x="3488" y="4878"/>
                  </a:lnTo>
                  <a:lnTo>
                    <a:pt x="3478" y="4878"/>
                  </a:lnTo>
                  <a:lnTo>
                    <a:pt x="3472" y="4880"/>
                  </a:lnTo>
                  <a:lnTo>
                    <a:pt x="3472" y="4882"/>
                  </a:lnTo>
                  <a:lnTo>
                    <a:pt x="3472" y="4884"/>
                  </a:lnTo>
                  <a:close/>
                  <a:moveTo>
                    <a:pt x="3468" y="3214"/>
                  </a:moveTo>
                  <a:lnTo>
                    <a:pt x="3468" y="3214"/>
                  </a:lnTo>
                  <a:lnTo>
                    <a:pt x="3468" y="3212"/>
                  </a:lnTo>
                  <a:lnTo>
                    <a:pt x="3466" y="3212"/>
                  </a:lnTo>
                  <a:lnTo>
                    <a:pt x="3462" y="3212"/>
                  </a:lnTo>
                  <a:lnTo>
                    <a:pt x="3460" y="3218"/>
                  </a:lnTo>
                  <a:lnTo>
                    <a:pt x="3460" y="3224"/>
                  </a:lnTo>
                  <a:lnTo>
                    <a:pt x="3460" y="3226"/>
                  </a:lnTo>
                  <a:lnTo>
                    <a:pt x="3462" y="3226"/>
                  </a:lnTo>
                  <a:lnTo>
                    <a:pt x="3464" y="3224"/>
                  </a:lnTo>
                  <a:lnTo>
                    <a:pt x="3468" y="3220"/>
                  </a:lnTo>
                  <a:lnTo>
                    <a:pt x="3468" y="3214"/>
                  </a:lnTo>
                  <a:close/>
                  <a:moveTo>
                    <a:pt x="3482" y="3322"/>
                  </a:moveTo>
                  <a:lnTo>
                    <a:pt x="3482" y="3322"/>
                  </a:lnTo>
                  <a:lnTo>
                    <a:pt x="3478" y="3322"/>
                  </a:lnTo>
                  <a:lnTo>
                    <a:pt x="3476" y="3326"/>
                  </a:lnTo>
                  <a:lnTo>
                    <a:pt x="3478" y="3330"/>
                  </a:lnTo>
                  <a:lnTo>
                    <a:pt x="3482" y="3332"/>
                  </a:lnTo>
                  <a:lnTo>
                    <a:pt x="3486" y="3332"/>
                  </a:lnTo>
                  <a:lnTo>
                    <a:pt x="3486" y="3328"/>
                  </a:lnTo>
                  <a:lnTo>
                    <a:pt x="3484" y="3324"/>
                  </a:lnTo>
                  <a:lnTo>
                    <a:pt x="3482" y="3322"/>
                  </a:lnTo>
                  <a:close/>
                  <a:moveTo>
                    <a:pt x="3652" y="3124"/>
                  </a:moveTo>
                  <a:lnTo>
                    <a:pt x="3652" y="3124"/>
                  </a:lnTo>
                  <a:lnTo>
                    <a:pt x="3654" y="3126"/>
                  </a:lnTo>
                  <a:lnTo>
                    <a:pt x="3656" y="3124"/>
                  </a:lnTo>
                  <a:lnTo>
                    <a:pt x="3658" y="3118"/>
                  </a:lnTo>
                  <a:lnTo>
                    <a:pt x="3662" y="3112"/>
                  </a:lnTo>
                  <a:lnTo>
                    <a:pt x="3662" y="3106"/>
                  </a:lnTo>
                  <a:lnTo>
                    <a:pt x="3662" y="3104"/>
                  </a:lnTo>
                  <a:lnTo>
                    <a:pt x="3660" y="3104"/>
                  </a:lnTo>
                  <a:lnTo>
                    <a:pt x="3656" y="3110"/>
                  </a:lnTo>
                  <a:lnTo>
                    <a:pt x="3652" y="3116"/>
                  </a:lnTo>
                  <a:lnTo>
                    <a:pt x="3652" y="3120"/>
                  </a:lnTo>
                  <a:lnTo>
                    <a:pt x="3652" y="3124"/>
                  </a:lnTo>
                  <a:close/>
                  <a:moveTo>
                    <a:pt x="3482" y="4890"/>
                  </a:moveTo>
                  <a:lnTo>
                    <a:pt x="3482" y="4890"/>
                  </a:lnTo>
                  <a:lnTo>
                    <a:pt x="3486" y="4896"/>
                  </a:lnTo>
                  <a:lnTo>
                    <a:pt x="3492" y="4904"/>
                  </a:lnTo>
                  <a:lnTo>
                    <a:pt x="3494" y="4904"/>
                  </a:lnTo>
                  <a:lnTo>
                    <a:pt x="3498" y="4898"/>
                  </a:lnTo>
                  <a:lnTo>
                    <a:pt x="3498" y="4890"/>
                  </a:lnTo>
                  <a:lnTo>
                    <a:pt x="3498" y="4888"/>
                  </a:lnTo>
                  <a:lnTo>
                    <a:pt x="3496" y="4886"/>
                  </a:lnTo>
                  <a:lnTo>
                    <a:pt x="3492" y="4884"/>
                  </a:lnTo>
                  <a:lnTo>
                    <a:pt x="3486" y="4884"/>
                  </a:lnTo>
                  <a:lnTo>
                    <a:pt x="3482" y="4886"/>
                  </a:lnTo>
                  <a:lnTo>
                    <a:pt x="3482" y="4888"/>
                  </a:lnTo>
                  <a:lnTo>
                    <a:pt x="3482" y="4890"/>
                  </a:lnTo>
                  <a:close/>
                  <a:moveTo>
                    <a:pt x="3640" y="3122"/>
                  </a:moveTo>
                  <a:lnTo>
                    <a:pt x="3640" y="3122"/>
                  </a:lnTo>
                  <a:lnTo>
                    <a:pt x="3634" y="3120"/>
                  </a:lnTo>
                  <a:lnTo>
                    <a:pt x="3628" y="3116"/>
                  </a:lnTo>
                  <a:lnTo>
                    <a:pt x="3620" y="3116"/>
                  </a:lnTo>
                  <a:lnTo>
                    <a:pt x="3612" y="3120"/>
                  </a:lnTo>
                  <a:lnTo>
                    <a:pt x="3608" y="3122"/>
                  </a:lnTo>
                  <a:lnTo>
                    <a:pt x="3604" y="3126"/>
                  </a:lnTo>
                  <a:lnTo>
                    <a:pt x="3602" y="3132"/>
                  </a:lnTo>
                  <a:lnTo>
                    <a:pt x="3600" y="3136"/>
                  </a:lnTo>
                  <a:lnTo>
                    <a:pt x="3598" y="3138"/>
                  </a:lnTo>
                  <a:lnTo>
                    <a:pt x="3596" y="3136"/>
                  </a:lnTo>
                  <a:lnTo>
                    <a:pt x="3592" y="3136"/>
                  </a:lnTo>
                  <a:lnTo>
                    <a:pt x="3590" y="3136"/>
                  </a:lnTo>
                  <a:lnTo>
                    <a:pt x="3586" y="3138"/>
                  </a:lnTo>
                  <a:lnTo>
                    <a:pt x="3582" y="3140"/>
                  </a:lnTo>
                  <a:lnTo>
                    <a:pt x="3580" y="3136"/>
                  </a:lnTo>
                  <a:lnTo>
                    <a:pt x="3580" y="3130"/>
                  </a:lnTo>
                  <a:lnTo>
                    <a:pt x="3578" y="3128"/>
                  </a:lnTo>
                  <a:lnTo>
                    <a:pt x="3576" y="3128"/>
                  </a:lnTo>
                  <a:lnTo>
                    <a:pt x="3574" y="3132"/>
                  </a:lnTo>
                  <a:lnTo>
                    <a:pt x="3568" y="3144"/>
                  </a:lnTo>
                  <a:lnTo>
                    <a:pt x="3564" y="3150"/>
                  </a:lnTo>
                  <a:lnTo>
                    <a:pt x="3560" y="3156"/>
                  </a:lnTo>
                  <a:lnTo>
                    <a:pt x="3550" y="3164"/>
                  </a:lnTo>
                  <a:lnTo>
                    <a:pt x="3544" y="3168"/>
                  </a:lnTo>
                  <a:lnTo>
                    <a:pt x="3548" y="3168"/>
                  </a:lnTo>
                  <a:lnTo>
                    <a:pt x="3554" y="3168"/>
                  </a:lnTo>
                  <a:lnTo>
                    <a:pt x="3556" y="3170"/>
                  </a:lnTo>
                  <a:lnTo>
                    <a:pt x="3558" y="3172"/>
                  </a:lnTo>
                  <a:lnTo>
                    <a:pt x="3558" y="3174"/>
                  </a:lnTo>
                  <a:lnTo>
                    <a:pt x="3558" y="3182"/>
                  </a:lnTo>
                  <a:lnTo>
                    <a:pt x="3558" y="3186"/>
                  </a:lnTo>
                  <a:lnTo>
                    <a:pt x="3562" y="3190"/>
                  </a:lnTo>
                  <a:lnTo>
                    <a:pt x="3564" y="3192"/>
                  </a:lnTo>
                  <a:lnTo>
                    <a:pt x="3564" y="3196"/>
                  </a:lnTo>
                  <a:lnTo>
                    <a:pt x="3564" y="3198"/>
                  </a:lnTo>
                  <a:lnTo>
                    <a:pt x="3562" y="3200"/>
                  </a:lnTo>
                  <a:lnTo>
                    <a:pt x="3564" y="3200"/>
                  </a:lnTo>
                  <a:lnTo>
                    <a:pt x="3574" y="3202"/>
                  </a:lnTo>
                  <a:lnTo>
                    <a:pt x="3578" y="3202"/>
                  </a:lnTo>
                  <a:lnTo>
                    <a:pt x="3580" y="3198"/>
                  </a:lnTo>
                  <a:lnTo>
                    <a:pt x="3584" y="3186"/>
                  </a:lnTo>
                  <a:lnTo>
                    <a:pt x="3588" y="3178"/>
                  </a:lnTo>
                  <a:lnTo>
                    <a:pt x="3590" y="3172"/>
                  </a:lnTo>
                  <a:lnTo>
                    <a:pt x="3594" y="3166"/>
                  </a:lnTo>
                  <a:lnTo>
                    <a:pt x="3602" y="3164"/>
                  </a:lnTo>
                  <a:lnTo>
                    <a:pt x="3608" y="3162"/>
                  </a:lnTo>
                  <a:lnTo>
                    <a:pt x="3614" y="3164"/>
                  </a:lnTo>
                  <a:lnTo>
                    <a:pt x="3620" y="3170"/>
                  </a:lnTo>
                  <a:lnTo>
                    <a:pt x="3624" y="3172"/>
                  </a:lnTo>
                  <a:lnTo>
                    <a:pt x="3626" y="3172"/>
                  </a:lnTo>
                  <a:lnTo>
                    <a:pt x="3628" y="3170"/>
                  </a:lnTo>
                  <a:lnTo>
                    <a:pt x="3630" y="3166"/>
                  </a:lnTo>
                  <a:lnTo>
                    <a:pt x="3632" y="3160"/>
                  </a:lnTo>
                  <a:lnTo>
                    <a:pt x="3636" y="3156"/>
                  </a:lnTo>
                  <a:lnTo>
                    <a:pt x="3642" y="3150"/>
                  </a:lnTo>
                  <a:lnTo>
                    <a:pt x="3646" y="3148"/>
                  </a:lnTo>
                  <a:lnTo>
                    <a:pt x="3648" y="3144"/>
                  </a:lnTo>
                  <a:lnTo>
                    <a:pt x="3646" y="3140"/>
                  </a:lnTo>
                  <a:lnTo>
                    <a:pt x="3644" y="3132"/>
                  </a:lnTo>
                  <a:lnTo>
                    <a:pt x="3644" y="3128"/>
                  </a:lnTo>
                  <a:lnTo>
                    <a:pt x="3644" y="3126"/>
                  </a:lnTo>
                  <a:lnTo>
                    <a:pt x="3640" y="3122"/>
                  </a:lnTo>
                  <a:close/>
                  <a:moveTo>
                    <a:pt x="3450" y="4936"/>
                  </a:moveTo>
                  <a:lnTo>
                    <a:pt x="3450" y="4936"/>
                  </a:lnTo>
                  <a:lnTo>
                    <a:pt x="3456" y="4938"/>
                  </a:lnTo>
                  <a:lnTo>
                    <a:pt x="3462" y="4940"/>
                  </a:lnTo>
                  <a:lnTo>
                    <a:pt x="3468" y="4940"/>
                  </a:lnTo>
                  <a:lnTo>
                    <a:pt x="3470" y="4938"/>
                  </a:lnTo>
                  <a:lnTo>
                    <a:pt x="3472" y="4934"/>
                  </a:lnTo>
                  <a:lnTo>
                    <a:pt x="3474" y="4926"/>
                  </a:lnTo>
                  <a:lnTo>
                    <a:pt x="3472" y="4922"/>
                  </a:lnTo>
                  <a:lnTo>
                    <a:pt x="3466" y="4922"/>
                  </a:lnTo>
                  <a:lnTo>
                    <a:pt x="3458" y="4924"/>
                  </a:lnTo>
                  <a:lnTo>
                    <a:pt x="3448" y="4930"/>
                  </a:lnTo>
                  <a:lnTo>
                    <a:pt x="3448" y="4932"/>
                  </a:lnTo>
                  <a:lnTo>
                    <a:pt x="3450" y="4936"/>
                  </a:lnTo>
                  <a:close/>
                  <a:moveTo>
                    <a:pt x="3012" y="5270"/>
                  </a:moveTo>
                  <a:lnTo>
                    <a:pt x="3012" y="5270"/>
                  </a:lnTo>
                  <a:lnTo>
                    <a:pt x="3008" y="5266"/>
                  </a:lnTo>
                  <a:lnTo>
                    <a:pt x="3006" y="5264"/>
                  </a:lnTo>
                  <a:lnTo>
                    <a:pt x="3008" y="5262"/>
                  </a:lnTo>
                  <a:lnTo>
                    <a:pt x="3012" y="5264"/>
                  </a:lnTo>
                  <a:lnTo>
                    <a:pt x="3020" y="5266"/>
                  </a:lnTo>
                  <a:lnTo>
                    <a:pt x="3022" y="5266"/>
                  </a:lnTo>
                  <a:lnTo>
                    <a:pt x="3022" y="5264"/>
                  </a:lnTo>
                  <a:lnTo>
                    <a:pt x="3022" y="5258"/>
                  </a:lnTo>
                  <a:lnTo>
                    <a:pt x="3020" y="5250"/>
                  </a:lnTo>
                  <a:lnTo>
                    <a:pt x="3014" y="5244"/>
                  </a:lnTo>
                  <a:lnTo>
                    <a:pt x="3010" y="5242"/>
                  </a:lnTo>
                  <a:lnTo>
                    <a:pt x="3008" y="5244"/>
                  </a:lnTo>
                  <a:lnTo>
                    <a:pt x="3006" y="5246"/>
                  </a:lnTo>
                  <a:lnTo>
                    <a:pt x="3004" y="5246"/>
                  </a:lnTo>
                  <a:lnTo>
                    <a:pt x="3000" y="5242"/>
                  </a:lnTo>
                  <a:lnTo>
                    <a:pt x="2998" y="5240"/>
                  </a:lnTo>
                  <a:lnTo>
                    <a:pt x="2994" y="5240"/>
                  </a:lnTo>
                  <a:lnTo>
                    <a:pt x="2992" y="5242"/>
                  </a:lnTo>
                  <a:lnTo>
                    <a:pt x="2988" y="5244"/>
                  </a:lnTo>
                  <a:lnTo>
                    <a:pt x="2986" y="5244"/>
                  </a:lnTo>
                  <a:lnTo>
                    <a:pt x="2982" y="5240"/>
                  </a:lnTo>
                  <a:lnTo>
                    <a:pt x="2978" y="5236"/>
                  </a:lnTo>
                  <a:lnTo>
                    <a:pt x="2974" y="5234"/>
                  </a:lnTo>
                  <a:lnTo>
                    <a:pt x="2970" y="5234"/>
                  </a:lnTo>
                  <a:lnTo>
                    <a:pt x="2966" y="5236"/>
                  </a:lnTo>
                  <a:lnTo>
                    <a:pt x="2964" y="5238"/>
                  </a:lnTo>
                  <a:lnTo>
                    <a:pt x="2964" y="5240"/>
                  </a:lnTo>
                  <a:lnTo>
                    <a:pt x="2966" y="5244"/>
                  </a:lnTo>
                  <a:lnTo>
                    <a:pt x="2970" y="5250"/>
                  </a:lnTo>
                  <a:lnTo>
                    <a:pt x="2974" y="5252"/>
                  </a:lnTo>
                  <a:lnTo>
                    <a:pt x="2978" y="5252"/>
                  </a:lnTo>
                  <a:lnTo>
                    <a:pt x="2984" y="5256"/>
                  </a:lnTo>
                  <a:lnTo>
                    <a:pt x="2986" y="5260"/>
                  </a:lnTo>
                  <a:lnTo>
                    <a:pt x="2984" y="5260"/>
                  </a:lnTo>
                  <a:lnTo>
                    <a:pt x="2982" y="5260"/>
                  </a:lnTo>
                  <a:lnTo>
                    <a:pt x="2976" y="5262"/>
                  </a:lnTo>
                  <a:lnTo>
                    <a:pt x="2972" y="5264"/>
                  </a:lnTo>
                  <a:lnTo>
                    <a:pt x="2970" y="5264"/>
                  </a:lnTo>
                  <a:lnTo>
                    <a:pt x="2966" y="5260"/>
                  </a:lnTo>
                  <a:lnTo>
                    <a:pt x="2960" y="5252"/>
                  </a:lnTo>
                  <a:lnTo>
                    <a:pt x="2956" y="5252"/>
                  </a:lnTo>
                  <a:lnTo>
                    <a:pt x="2954" y="5252"/>
                  </a:lnTo>
                  <a:lnTo>
                    <a:pt x="2948" y="5250"/>
                  </a:lnTo>
                  <a:lnTo>
                    <a:pt x="2944" y="5248"/>
                  </a:lnTo>
                  <a:lnTo>
                    <a:pt x="2940" y="5246"/>
                  </a:lnTo>
                  <a:lnTo>
                    <a:pt x="2938" y="5248"/>
                  </a:lnTo>
                  <a:lnTo>
                    <a:pt x="2936" y="5250"/>
                  </a:lnTo>
                  <a:lnTo>
                    <a:pt x="2932" y="5254"/>
                  </a:lnTo>
                  <a:lnTo>
                    <a:pt x="2928" y="5256"/>
                  </a:lnTo>
                  <a:lnTo>
                    <a:pt x="2926" y="5258"/>
                  </a:lnTo>
                  <a:lnTo>
                    <a:pt x="2926" y="5266"/>
                  </a:lnTo>
                  <a:lnTo>
                    <a:pt x="2926" y="5270"/>
                  </a:lnTo>
                  <a:lnTo>
                    <a:pt x="2926" y="5276"/>
                  </a:lnTo>
                  <a:lnTo>
                    <a:pt x="2926" y="5278"/>
                  </a:lnTo>
                  <a:lnTo>
                    <a:pt x="2928" y="5280"/>
                  </a:lnTo>
                  <a:lnTo>
                    <a:pt x="2938" y="5282"/>
                  </a:lnTo>
                  <a:lnTo>
                    <a:pt x="2948" y="5282"/>
                  </a:lnTo>
                  <a:lnTo>
                    <a:pt x="2960" y="5278"/>
                  </a:lnTo>
                  <a:lnTo>
                    <a:pt x="2970" y="5274"/>
                  </a:lnTo>
                  <a:lnTo>
                    <a:pt x="2978" y="5272"/>
                  </a:lnTo>
                  <a:lnTo>
                    <a:pt x="2984" y="5272"/>
                  </a:lnTo>
                  <a:lnTo>
                    <a:pt x="2986" y="5268"/>
                  </a:lnTo>
                  <a:lnTo>
                    <a:pt x="2988" y="5268"/>
                  </a:lnTo>
                  <a:lnTo>
                    <a:pt x="2990" y="5270"/>
                  </a:lnTo>
                  <a:lnTo>
                    <a:pt x="2992" y="5272"/>
                  </a:lnTo>
                  <a:lnTo>
                    <a:pt x="2994" y="5270"/>
                  </a:lnTo>
                  <a:lnTo>
                    <a:pt x="2998" y="5270"/>
                  </a:lnTo>
                  <a:lnTo>
                    <a:pt x="3004" y="5270"/>
                  </a:lnTo>
                  <a:lnTo>
                    <a:pt x="3014" y="5272"/>
                  </a:lnTo>
                  <a:lnTo>
                    <a:pt x="3016" y="5272"/>
                  </a:lnTo>
                  <a:lnTo>
                    <a:pt x="3012" y="5270"/>
                  </a:lnTo>
                  <a:close/>
                  <a:moveTo>
                    <a:pt x="3240" y="4810"/>
                  </a:moveTo>
                  <a:lnTo>
                    <a:pt x="3240" y="4810"/>
                  </a:lnTo>
                  <a:lnTo>
                    <a:pt x="3258" y="4782"/>
                  </a:lnTo>
                  <a:lnTo>
                    <a:pt x="3262" y="4776"/>
                  </a:lnTo>
                  <a:lnTo>
                    <a:pt x="3264" y="4770"/>
                  </a:lnTo>
                  <a:lnTo>
                    <a:pt x="3264" y="4764"/>
                  </a:lnTo>
                  <a:lnTo>
                    <a:pt x="3262" y="4760"/>
                  </a:lnTo>
                  <a:lnTo>
                    <a:pt x="3258" y="4756"/>
                  </a:lnTo>
                  <a:lnTo>
                    <a:pt x="3254" y="4756"/>
                  </a:lnTo>
                  <a:lnTo>
                    <a:pt x="3250" y="4758"/>
                  </a:lnTo>
                  <a:lnTo>
                    <a:pt x="3246" y="4764"/>
                  </a:lnTo>
                  <a:lnTo>
                    <a:pt x="3236" y="4776"/>
                  </a:lnTo>
                  <a:lnTo>
                    <a:pt x="3228" y="4792"/>
                  </a:lnTo>
                  <a:lnTo>
                    <a:pt x="3222" y="4796"/>
                  </a:lnTo>
                  <a:lnTo>
                    <a:pt x="3216" y="4798"/>
                  </a:lnTo>
                  <a:lnTo>
                    <a:pt x="3208" y="4798"/>
                  </a:lnTo>
                  <a:lnTo>
                    <a:pt x="3198" y="4798"/>
                  </a:lnTo>
                  <a:lnTo>
                    <a:pt x="3182" y="4794"/>
                  </a:lnTo>
                  <a:lnTo>
                    <a:pt x="3176" y="4794"/>
                  </a:lnTo>
                  <a:lnTo>
                    <a:pt x="3174" y="4796"/>
                  </a:lnTo>
                  <a:lnTo>
                    <a:pt x="3170" y="4798"/>
                  </a:lnTo>
                  <a:lnTo>
                    <a:pt x="3168" y="4798"/>
                  </a:lnTo>
                  <a:lnTo>
                    <a:pt x="3158" y="4794"/>
                  </a:lnTo>
                  <a:lnTo>
                    <a:pt x="3146" y="4792"/>
                  </a:lnTo>
                  <a:lnTo>
                    <a:pt x="3138" y="4790"/>
                  </a:lnTo>
                  <a:lnTo>
                    <a:pt x="3130" y="4790"/>
                  </a:lnTo>
                  <a:lnTo>
                    <a:pt x="3122" y="4790"/>
                  </a:lnTo>
                  <a:lnTo>
                    <a:pt x="3118" y="4788"/>
                  </a:lnTo>
                  <a:lnTo>
                    <a:pt x="3116" y="4786"/>
                  </a:lnTo>
                  <a:lnTo>
                    <a:pt x="3114" y="4784"/>
                  </a:lnTo>
                  <a:lnTo>
                    <a:pt x="3114" y="4780"/>
                  </a:lnTo>
                  <a:lnTo>
                    <a:pt x="3114" y="4778"/>
                  </a:lnTo>
                  <a:lnTo>
                    <a:pt x="3112" y="4778"/>
                  </a:lnTo>
                  <a:lnTo>
                    <a:pt x="3104" y="4778"/>
                  </a:lnTo>
                  <a:lnTo>
                    <a:pt x="3098" y="4776"/>
                  </a:lnTo>
                  <a:lnTo>
                    <a:pt x="3092" y="4776"/>
                  </a:lnTo>
                  <a:lnTo>
                    <a:pt x="3090" y="4778"/>
                  </a:lnTo>
                  <a:lnTo>
                    <a:pt x="3088" y="4780"/>
                  </a:lnTo>
                  <a:lnTo>
                    <a:pt x="3084" y="4788"/>
                  </a:lnTo>
                  <a:lnTo>
                    <a:pt x="3080" y="4796"/>
                  </a:lnTo>
                  <a:lnTo>
                    <a:pt x="3078" y="4800"/>
                  </a:lnTo>
                  <a:lnTo>
                    <a:pt x="3074" y="4800"/>
                  </a:lnTo>
                  <a:lnTo>
                    <a:pt x="3072" y="4800"/>
                  </a:lnTo>
                  <a:lnTo>
                    <a:pt x="3068" y="4796"/>
                  </a:lnTo>
                  <a:lnTo>
                    <a:pt x="3066" y="4792"/>
                  </a:lnTo>
                  <a:lnTo>
                    <a:pt x="3064" y="4792"/>
                  </a:lnTo>
                  <a:lnTo>
                    <a:pt x="3060" y="4798"/>
                  </a:lnTo>
                  <a:lnTo>
                    <a:pt x="3056" y="4810"/>
                  </a:lnTo>
                  <a:lnTo>
                    <a:pt x="3052" y="4820"/>
                  </a:lnTo>
                  <a:lnTo>
                    <a:pt x="3048" y="4824"/>
                  </a:lnTo>
                  <a:lnTo>
                    <a:pt x="3048" y="4828"/>
                  </a:lnTo>
                  <a:lnTo>
                    <a:pt x="3048" y="4834"/>
                  </a:lnTo>
                  <a:lnTo>
                    <a:pt x="3048" y="4838"/>
                  </a:lnTo>
                  <a:lnTo>
                    <a:pt x="3046" y="4840"/>
                  </a:lnTo>
                  <a:lnTo>
                    <a:pt x="3044" y="4842"/>
                  </a:lnTo>
                  <a:lnTo>
                    <a:pt x="3040" y="4844"/>
                  </a:lnTo>
                  <a:lnTo>
                    <a:pt x="3040" y="4848"/>
                  </a:lnTo>
                  <a:lnTo>
                    <a:pt x="3042" y="4854"/>
                  </a:lnTo>
                  <a:lnTo>
                    <a:pt x="3044" y="4864"/>
                  </a:lnTo>
                  <a:lnTo>
                    <a:pt x="3040" y="4876"/>
                  </a:lnTo>
                  <a:lnTo>
                    <a:pt x="3034" y="4886"/>
                  </a:lnTo>
                  <a:lnTo>
                    <a:pt x="3030" y="4900"/>
                  </a:lnTo>
                  <a:lnTo>
                    <a:pt x="3030" y="4908"/>
                  </a:lnTo>
                  <a:lnTo>
                    <a:pt x="3030" y="4918"/>
                  </a:lnTo>
                  <a:lnTo>
                    <a:pt x="3030" y="4932"/>
                  </a:lnTo>
                  <a:lnTo>
                    <a:pt x="3028" y="4934"/>
                  </a:lnTo>
                  <a:lnTo>
                    <a:pt x="3026" y="4936"/>
                  </a:lnTo>
                  <a:lnTo>
                    <a:pt x="3024" y="4936"/>
                  </a:lnTo>
                  <a:lnTo>
                    <a:pt x="3024" y="4938"/>
                  </a:lnTo>
                  <a:lnTo>
                    <a:pt x="3022" y="4944"/>
                  </a:lnTo>
                  <a:lnTo>
                    <a:pt x="3020" y="4952"/>
                  </a:lnTo>
                  <a:lnTo>
                    <a:pt x="3020" y="4960"/>
                  </a:lnTo>
                  <a:lnTo>
                    <a:pt x="3016" y="4964"/>
                  </a:lnTo>
                  <a:lnTo>
                    <a:pt x="3014" y="4968"/>
                  </a:lnTo>
                  <a:lnTo>
                    <a:pt x="3010" y="4968"/>
                  </a:lnTo>
                  <a:lnTo>
                    <a:pt x="3006" y="4970"/>
                  </a:lnTo>
                  <a:lnTo>
                    <a:pt x="3006" y="4972"/>
                  </a:lnTo>
                  <a:lnTo>
                    <a:pt x="3008" y="4976"/>
                  </a:lnTo>
                  <a:lnTo>
                    <a:pt x="3010" y="4984"/>
                  </a:lnTo>
                  <a:lnTo>
                    <a:pt x="3008" y="4986"/>
                  </a:lnTo>
                  <a:lnTo>
                    <a:pt x="3006" y="4990"/>
                  </a:lnTo>
                  <a:lnTo>
                    <a:pt x="3008" y="5002"/>
                  </a:lnTo>
                  <a:lnTo>
                    <a:pt x="3012" y="5008"/>
                  </a:lnTo>
                  <a:lnTo>
                    <a:pt x="3014" y="5010"/>
                  </a:lnTo>
                  <a:lnTo>
                    <a:pt x="3018" y="5010"/>
                  </a:lnTo>
                  <a:lnTo>
                    <a:pt x="3020" y="5010"/>
                  </a:lnTo>
                  <a:lnTo>
                    <a:pt x="3024" y="5010"/>
                  </a:lnTo>
                  <a:lnTo>
                    <a:pt x="3028" y="5010"/>
                  </a:lnTo>
                  <a:lnTo>
                    <a:pt x="3032" y="5014"/>
                  </a:lnTo>
                  <a:lnTo>
                    <a:pt x="3036" y="5022"/>
                  </a:lnTo>
                  <a:lnTo>
                    <a:pt x="3040" y="5034"/>
                  </a:lnTo>
                  <a:lnTo>
                    <a:pt x="3040" y="5046"/>
                  </a:lnTo>
                  <a:lnTo>
                    <a:pt x="3038" y="5058"/>
                  </a:lnTo>
                  <a:lnTo>
                    <a:pt x="3036" y="5070"/>
                  </a:lnTo>
                  <a:lnTo>
                    <a:pt x="3032" y="5082"/>
                  </a:lnTo>
                  <a:lnTo>
                    <a:pt x="3030" y="5092"/>
                  </a:lnTo>
                  <a:lnTo>
                    <a:pt x="3030" y="5102"/>
                  </a:lnTo>
                  <a:lnTo>
                    <a:pt x="3034" y="5112"/>
                  </a:lnTo>
                  <a:lnTo>
                    <a:pt x="3038" y="5116"/>
                  </a:lnTo>
                  <a:lnTo>
                    <a:pt x="3042" y="5118"/>
                  </a:lnTo>
                  <a:lnTo>
                    <a:pt x="3046" y="5118"/>
                  </a:lnTo>
                  <a:lnTo>
                    <a:pt x="3050" y="5116"/>
                  </a:lnTo>
                  <a:lnTo>
                    <a:pt x="3058" y="5114"/>
                  </a:lnTo>
                  <a:lnTo>
                    <a:pt x="3068" y="5112"/>
                  </a:lnTo>
                  <a:lnTo>
                    <a:pt x="3072" y="5112"/>
                  </a:lnTo>
                  <a:lnTo>
                    <a:pt x="3072" y="5110"/>
                  </a:lnTo>
                  <a:lnTo>
                    <a:pt x="3070" y="5100"/>
                  </a:lnTo>
                  <a:lnTo>
                    <a:pt x="3068" y="5088"/>
                  </a:lnTo>
                  <a:lnTo>
                    <a:pt x="3068" y="5082"/>
                  </a:lnTo>
                  <a:lnTo>
                    <a:pt x="3070" y="5076"/>
                  </a:lnTo>
                  <a:lnTo>
                    <a:pt x="3072" y="5070"/>
                  </a:lnTo>
                  <a:lnTo>
                    <a:pt x="3074" y="5064"/>
                  </a:lnTo>
                  <a:lnTo>
                    <a:pt x="3072" y="5050"/>
                  </a:lnTo>
                  <a:lnTo>
                    <a:pt x="3072" y="5034"/>
                  </a:lnTo>
                  <a:lnTo>
                    <a:pt x="3072" y="5014"/>
                  </a:lnTo>
                  <a:lnTo>
                    <a:pt x="3074" y="5004"/>
                  </a:lnTo>
                  <a:lnTo>
                    <a:pt x="3072" y="4998"/>
                  </a:lnTo>
                  <a:lnTo>
                    <a:pt x="3068" y="4990"/>
                  </a:lnTo>
                  <a:lnTo>
                    <a:pt x="3068" y="4988"/>
                  </a:lnTo>
                  <a:lnTo>
                    <a:pt x="3068" y="4984"/>
                  </a:lnTo>
                  <a:lnTo>
                    <a:pt x="3076" y="4974"/>
                  </a:lnTo>
                  <a:lnTo>
                    <a:pt x="3084" y="4970"/>
                  </a:lnTo>
                  <a:lnTo>
                    <a:pt x="3090" y="4968"/>
                  </a:lnTo>
                  <a:lnTo>
                    <a:pt x="3094" y="4968"/>
                  </a:lnTo>
                  <a:lnTo>
                    <a:pt x="3098" y="4972"/>
                  </a:lnTo>
                  <a:lnTo>
                    <a:pt x="3100" y="4976"/>
                  </a:lnTo>
                  <a:lnTo>
                    <a:pt x="3100" y="4982"/>
                  </a:lnTo>
                  <a:lnTo>
                    <a:pt x="3098" y="4990"/>
                  </a:lnTo>
                  <a:lnTo>
                    <a:pt x="3094" y="4996"/>
                  </a:lnTo>
                  <a:lnTo>
                    <a:pt x="3092" y="5002"/>
                  </a:lnTo>
                  <a:lnTo>
                    <a:pt x="3090" y="5008"/>
                  </a:lnTo>
                  <a:lnTo>
                    <a:pt x="3092" y="5012"/>
                  </a:lnTo>
                  <a:lnTo>
                    <a:pt x="3094" y="5016"/>
                  </a:lnTo>
                  <a:lnTo>
                    <a:pt x="3102" y="5024"/>
                  </a:lnTo>
                  <a:lnTo>
                    <a:pt x="3112" y="5034"/>
                  </a:lnTo>
                  <a:lnTo>
                    <a:pt x="3116" y="5040"/>
                  </a:lnTo>
                  <a:lnTo>
                    <a:pt x="3116" y="5046"/>
                  </a:lnTo>
                  <a:lnTo>
                    <a:pt x="3114" y="5062"/>
                  </a:lnTo>
                  <a:lnTo>
                    <a:pt x="3114" y="5068"/>
                  </a:lnTo>
                  <a:lnTo>
                    <a:pt x="3116" y="5074"/>
                  </a:lnTo>
                  <a:lnTo>
                    <a:pt x="3120" y="5076"/>
                  </a:lnTo>
                  <a:lnTo>
                    <a:pt x="3130" y="5078"/>
                  </a:lnTo>
                  <a:lnTo>
                    <a:pt x="3136" y="5076"/>
                  </a:lnTo>
                  <a:lnTo>
                    <a:pt x="3138" y="5076"/>
                  </a:lnTo>
                  <a:lnTo>
                    <a:pt x="3140" y="5072"/>
                  </a:lnTo>
                  <a:lnTo>
                    <a:pt x="3140" y="5070"/>
                  </a:lnTo>
                  <a:lnTo>
                    <a:pt x="3140" y="5062"/>
                  </a:lnTo>
                  <a:lnTo>
                    <a:pt x="3142" y="5060"/>
                  </a:lnTo>
                  <a:lnTo>
                    <a:pt x="3148" y="5056"/>
                  </a:lnTo>
                  <a:lnTo>
                    <a:pt x="3152" y="5056"/>
                  </a:lnTo>
                  <a:lnTo>
                    <a:pt x="3156" y="5054"/>
                  </a:lnTo>
                  <a:lnTo>
                    <a:pt x="3164" y="5056"/>
                  </a:lnTo>
                  <a:lnTo>
                    <a:pt x="3166" y="5056"/>
                  </a:lnTo>
                  <a:lnTo>
                    <a:pt x="3168" y="5056"/>
                  </a:lnTo>
                  <a:lnTo>
                    <a:pt x="3172" y="5048"/>
                  </a:lnTo>
                  <a:lnTo>
                    <a:pt x="3172" y="5042"/>
                  </a:lnTo>
                  <a:lnTo>
                    <a:pt x="3170" y="5036"/>
                  </a:lnTo>
                  <a:lnTo>
                    <a:pt x="3164" y="5032"/>
                  </a:lnTo>
                  <a:lnTo>
                    <a:pt x="3158" y="5028"/>
                  </a:lnTo>
                  <a:lnTo>
                    <a:pt x="3152" y="5026"/>
                  </a:lnTo>
                  <a:lnTo>
                    <a:pt x="3148" y="5022"/>
                  </a:lnTo>
                  <a:lnTo>
                    <a:pt x="3146" y="5016"/>
                  </a:lnTo>
                  <a:lnTo>
                    <a:pt x="3148" y="5012"/>
                  </a:lnTo>
                  <a:lnTo>
                    <a:pt x="3152" y="5006"/>
                  </a:lnTo>
                  <a:lnTo>
                    <a:pt x="3152" y="4998"/>
                  </a:lnTo>
                  <a:lnTo>
                    <a:pt x="3150" y="4990"/>
                  </a:lnTo>
                  <a:lnTo>
                    <a:pt x="3148" y="4980"/>
                  </a:lnTo>
                  <a:lnTo>
                    <a:pt x="3136" y="4962"/>
                  </a:lnTo>
                  <a:lnTo>
                    <a:pt x="3122" y="4946"/>
                  </a:lnTo>
                  <a:lnTo>
                    <a:pt x="3118" y="4940"/>
                  </a:lnTo>
                  <a:lnTo>
                    <a:pt x="3118" y="4934"/>
                  </a:lnTo>
                  <a:lnTo>
                    <a:pt x="3122" y="4930"/>
                  </a:lnTo>
                  <a:lnTo>
                    <a:pt x="3128" y="4926"/>
                  </a:lnTo>
                  <a:lnTo>
                    <a:pt x="3146" y="4916"/>
                  </a:lnTo>
                  <a:lnTo>
                    <a:pt x="3154" y="4908"/>
                  </a:lnTo>
                  <a:lnTo>
                    <a:pt x="3162" y="4898"/>
                  </a:lnTo>
                  <a:lnTo>
                    <a:pt x="3168" y="4888"/>
                  </a:lnTo>
                  <a:lnTo>
                    <a:pt x="3172" y="4884"/>
                  </a:lnTo>
                  <a:lnTo>
                    <a:pt x="3176" y="4884"/>
                  </a:lnTo>
                  <a:lnTo>
                    <a:pt x="3180" y="4886"/>
                  </a:lnTo>
                  <a:lnTo>
                    <a:pt x="3186" y="4890"/>
                  </a:lnTo>
                  <a:lnTo>
                    <a:pt x="3190" y="4890"/>
                  </a:lnTo>
                  <a:lnTo>
                    <a:pt x="3192" y="4888"/>
                  </a:lnTo>
                  <a:lnTo>
                    <a:pt x="3196" y="4880"/>
                  </a:lnTo>
                  <a:lnTo>
                    <a:pt x="3196" y="4876"/>
                  </a:lnTo>
                  <a:lnTo>
                    <a:pt x="3194" y="4874"/>
                  </a:lnTo>
                  <a:lnTo>
                    <a:pt x="3192" y="4872"/>
                  </a:lnTo>
                  <a:lnTo>
                    <a:pt x="3188" y="4870"/>
                  </a:lnTo>
                  <a:lnTo>
                    <a:pt x="3170" y="4870"/>
                  </a:lnTo>
                  <a:lnTo>
                    <a:pt x="3160" y="4872"/>
                  </a:lnTo>
                  <a:lnTo>
                    <a:pt x="3152" y="4874"/>
                  </a:lnTo>
                  <a:lnTo>
                    <a:pt x="3144" y="4880"/>
                  </a:lnTo>
                  <a:lnTo>
                    <a:pt x="3136" y="4884"/>
                  </a:lnTo>
                  <a:lnTo>
                    <a:pt x="3130" y="4884"/>
                  </a:lnTo>
                  <a:lnTo>
                    <a:pt x="3124" y="4884"/>
                  </a:lnTo>
                  <a:lnTo>
                    <a:pt x="3116" y="4882"/>
                  </a:lnTo>
                  <a:lnTo>
                    <a:pt x="3112" y="4886"/>
                  </a:lnTo>
                  <a:lnTo>
                    <a:pt x="3108" y="4890"/>
                  </a:lnTo>
                  <a:lnTo>
                    <a:pt x="3106" y="4894"/>
                  </a:lnTo>
                  <a:lnTo>
                    <a:pt x="3104" y="4900"/>
                  </a:lnTo>
                  <a:lnTo>
                    <a:pt x="3100" y="4904"/>
                  </a:lnTo>
                  <a:lnTo>
                    <a:pt x="3096" y="4908"/>
                  </a:lnTo>
                  <a:lnTo>
                    <a:pt x="3088" y="4908"/>
                  </a:lnTo>
                  <a:lnTo>
                    <a:pt x="3082" y="4906"/>
                  </a:lnTo>
                  <a:lnTo>
                    <a:pt x="3078" y="4904"/>
                  </a:lnTo>
                  <a:lnTo>
                    <a:pt x="3078" y="4902"/>
                  </a:lnTo>
                  <a:lnTo>
                    <a:pt x="3078" y="4898"/>
                  </a:lnTo>
                  <a:lnTo>
                    <a:pt x="3076" y="4892"/>
                  </a:lnTo>
                  <a:lnTo>
                    <a:pt x="3074" y="4888"/>
                  </a:lnTo>
                  <a:lnTo>
                    <a:pt x="3068" y="4882"/>
                  </a:lnTo>
                  <a:lnTo>
                    <a:pt x="3064" y="4880"/>
                  </a:lnTo>
                  <a:lnTo>
                    <a:pt x="3062" y="4876"/>
                  </a:lnTo>
                  <a:lnTo>
                    <a:pt x="3058" y="4866"/>
                  </a:lnTo>
                  <a:lnTo>
                    <a:pt x="3058" y="4852"/>
                  </a:lnTo>
                  <a:lnTo>
                    <a:pt x="3060" y="4840"/>
                  </a:lnTo>
                  <a:lnTo>
                    <a:pt x="3066" y="4828"/>
                  </a:lnTo>
                  <a:lnTo>
                    <a:pt x="3072" y="4818"/>
                  </a:lnTo>
                  <a:lnTo>
                    <a:pt x="3074" y="4816"/>
                  </a:lnTo>
                  <a:lnTo>
                    <a:pt x="3078" y="4814"/>
                  </a:lnTo>
                  <a:lnTo>
                    <a:pt x="3082" y="4814"/>
                  </a:lnTo>
                  <a:lnTo>
                    <a:pt x="3086" y="4816"/>
                  </a:lnTo>
                  <a:lnTo>
                    <a:pt x="3092" y="4818"/>
                  </a:lnTo>
                  <a:lnTo>
                    <a:pt x="3096" y="4820"/>
                  </a:lnTo>
                  <a:lnTo>
                    <a:pt x="3106" y="4818"/>
                  </a:lnTo>
                  <a:lnTo>
                    <a:pt x="3116" y="4818"/>
                  </a:lnTo>
                  <a:lnTo>
                    <a:pt x="3122" y="4818"/>
                  </a:lnTo>
                  <a:lnTo>
                    <a:pt x="3126" y="4818"/>
                  </a:lnTo>
                  <a:lnTo>
                    <a:pt x="3132" y="4820"/>
                  </a:lnTo>
                  <a:lnTo>
                    <a:pt x="3140" y="4820"/>
                  </a:lnTo>
                  <a:lnTo>
                    <a:pt x="3156" y="4818"/>
                  </a:lnTo>
                  <a:lnTo>
                    <a:pt x="3172" y="4816"/>
                  </a:lnTo>
                  <a:lnTo>
                    <a:pt x="3178" y="4818"/>
                  </a:lnTo>
                  <a:lnTo>
                    <a:pt x="3182" y="4820"/>
                  </a:lnTo>
                  <a:lnTo>
                    <a:pt x="3186" y="4822"/>
                  </a:lnTo>
                  <a:lnTo>
                    <a:pt x="3192" y="4824"/>
                  </a:lnTo>
                  <a:lnTo>
                    <a:pt x="3200" y="4826"/>
                  </a:lnTo>
                  <a:lnTo>
                    <a:pt x="3208" y="4826"/>
                  </a:lnTo>
                  <a:lnTo>
                    <a:pt x="3218" y="4824"/>
                  </a:lnTo>
                  <a:lnTo>
                    <a:pt x="3226" y="4822"/>
                  </a:lnTo>
                  <a:lnTo>
                    <a:pt x="3234" y="4816"/>
                  </a:lnTo>
                  <a:lnTo>
                    <a:pt x="3240" y="4810"/>
                  </a:lnTo>
                  <a:close/>
                  <a:moveTo>
                    <a:pt x="2954" y="5244"/>
                  </a:moveTo>
                  <a:lnTo>
                    <a:pt x="2954" y="5244"/>
                  </a:lnTo>
                  <a:lnTo>
                    <a:pt x="2954" y="5248"/>
                  </a:lnTo>
                  <a:lnTo>
                    <a:pt x="2956" y="5246"/>
                  </a:lnTo>
                  <a:lnTo>
                    <a:pt x="2960" y="5240"/>
                  </a:lnTo>
                  <a:lnTo>
                    <a:pt x="2962" y="5238"/>
                  </a:lnTo>
                  <a:lnTo>
                    <a:pt x="2960" y="5236"/>
                  </a:lnTo>
                  <a:lnTo>
                    <a:pt x="2958" y="5236"/>
                  </a:lnTo>
                  <a:lnTo>
                    <a:pt x="2954" y="5240"/>
                  </a:lnTo>
                  <a:lnTo>
                    <a:pt x="2954" y="5244"/>
                  </a:lnTo>
                  <a:close/>
                  <a:moveTo>
                    <a:pt x="3346" y="4878"/>
                  </a:moveTo>
                  <a:lnTo>
                    <a:pt x="3346" y="4878"/>
                  </a:lnTo>
                  <a:lnTo>
                    <a:pt x="3350" y="4878"/>
                  </a:lnTo>
                  <a:lnTo>
                    <a:pt x="3352" y="4876"/>
                  </a:lnTo>
                  <a:lnTo>
                    <a:pt x="3350" y="4874"/>
                  </a:lnTo>
                  <a:lnTo>
                    <a:pt x="3348" y="4872"/>
                  </a:lnTo>
                  <a:lnTo>
                    <a:pt x="3346" y="4872"/>
                  </a:lnTo>
                  <a:lnTo>
                    <a:pt x="3344" y="4874"/>
                  </a:lnTo>
                  <a:lnTo>
                    <a:pt x="3344" y="4876"/>
                  </a:lnTo>
                  <a:lnTo>
                    <a:pt x="3346" y="4878"/>
                  </a:lnTo>
                  <a:close/>
                  <a:moveTo>
                    <a:pt x="3352" y="4858"/>
                  </a:moveTo>
                  <a:lnTo>
                    <a:pt x="3352" y="4858"/>
                  </a:lnTo>
                  <a:lnTo>
                    <a:pt x="3350" y="4862"/>
                  </a:lnTo>
                  <a:lnTo>
                    <a:pt x="3354" y="4868"/>
                  </a:lnTo>
                  <a:lnTo>
                    <a:pt x="3358" y="4874"/>
                  </a:lnTo>
                  <a:lnTo>
                    <a:pt x="3360" y="4876"/>
                  </a:lnTo>
                  <a:lnTo>
                    <a:pt x="3364" y="4874"/>
                  </a:lnTo>
                  <a:lnTo>
                    <a:pt x="3364" y="4866"/>
                  </a:lnTo>
                  <a:lnTo>
                    <a:pt x="3362" y="4858"/>
                  </a:lnTo>
                  <a:lnTo>
                    <a:pt x="3360" y="4854"/>
                  </a:lnTo>
                  <a:lnTo>
                    <a:pt x="3356" y="4854"/>
                  </a:lnTo>
                  <a:lnTo>
                    <a:pt x="3352" y="4858"/>
                  </a:lnTo>
                  <a:close/>
                  <a:moveTo>
                    <a:pt x="3452" y="4980"/>
                  </a:moveTo>
                  <a:lnTo>
                    <a:pt x="3452" y="4980"/>
                  </a:lnTo>
                  <a:lnTo>
                    <a:pt x="3440" y="4974"/>
                  </a:lnTo>
                  <a:lnTo>
                    <a:pt x="3438" y="4974"/>
                  </a:lnTo>
                  <a:lnTo>
                    <a:pt x="3436" y="4976"/>
                  </a:lnTo>
                  <a:lnTo>
                    <a:pt x="3428" y="4978"/>
                  </a:lnTo>
                  <a:lnTo>
                    <a:pt x="3422" y="4980"/>
                  </a:lnTo>
                  <a:lnTo>
                    <a:pt x="3414" y="4978"/>
                  </a:lnTo>
                  <a:lnTo>
                    <a:pt x="3404" y="4978"/>
                  </a:lnTo>
                  <a:lnTo>
                    <a:pt x="3396" y="4978"/>
                  </a:lnTo>
                  <a:lnTo>
                    <a:pt x="3390" y="4980"/>
                  </a:lnTo>
                  <a:lnTo>
                    <a:pt x="3384" y="4982"/>
                  </a:lnTo>
                  <a:lnTo>
                    <a:pt x="3378" y="4986"/>
                  </a:lnTo>
                  <a:lnTo>
                    <a:pt x="3376" y="4990"/>
                  </a:lnTo>
                  <a:lnTo>
                    <a:pt x="3374" y="4996"/>
                  </a:lnTo>
                  <a:lnTo>
                    <a:pt x="3374" y="5002"/>
                  </a:lnTo>
                  <a:lnTo>
                    <a:pt x="3376" y="5010"/>
                  </a:lnTo>
                  <a:lnTo>
                    <a:pt x="3378" y="5006"/>
                  </a:lnTo>
                  <a:lnTo>
                    <a:pt x="3380" y="4998"/>
                  </a:lnTo>
                  <a:lnTo>
                    <a:pt x="3382" y="4994"/>
                  </a:lnTo>
                  <a:lnTo>
                    <a:pt x="3384" y="4992"/>
                  </a:lnTo>
                  <a:lnTo>
                    <a:pt x="3386" y="4992"/>
                  </a:lnTo>
                  <a:lnTo>
                    <a:pt x="3388" y="4994"/>
                  </a:lnTo>
                  <a:lnTo>
                    <a:pt x="3392" y="5000"/>
                  </a:lnTo>
                  <a:lnTo>
                    <a:pt x="3396" y="5002"/>
                  </a:lnTo>
                  <a:lnTo>
                    <a:pt x="3400" y="5004"/>
                  </a:lnTo>
                  <a:lnTo>
                    <a:pt x="3404" y="5004"/>
                  </a:lnTo>
                  <a:lnTo>
                    <a:pt x="3408" y="5000"/>
                  </a:lnTo>
                  <a:lnTo>
                    <a:pt x="3414" y="4998"/>
                  </a:lnTo>
                  <a:lnTo>
                    <a:pt x="3418" y="4998"/>
                  </a:lnTo>
                  <a:lnTo>
                    <a:pt x="3428" y="5002"/>
                  </a:lnTo>
                  <a:lnTo>
                    <a:pt x="3436" y="5006"/>
                  </a:lnTo>
                  <a:lnTo>
                    <a:pt x="3438" y="5008"/>
                  </a:lnTo>
                  <a:lnTo>
                    <a:pt x="3440" y="5006"/>
                  </a:lnTo>
                  <a:lnTo>
                    <a:pt x="3442" y="5002"/>
                  </a:lnTo>
                  <a:lnTo>
                    <a:pt x="3446" y="5002"/>
                  </a:lnTo>
                  <a:lnTo>
                    <a:pt x="3456" y="5006"/>
                  </a:lnTo>
                  <a:lnTo>
                    <a:pt x="3468" y="5014"/>
                  </a:lnTo>
                  <a:lnTo>
                    <a:pt x="3482" y="5022"/>
                  </a:lnTo>
                  <a:lnTo>
                    <a:pt x="3488" y="5026"/>
                  </a:lnTo>
                  <a:lnTo>
                    <a:pt x="3492" y="5028"/>
                  </a:lnTo>
                  <a:lnTo>
                    <a:pt x="3494" y="5026"/>
                  </a:lnTo>
                  <a:lnTo>
                    <a:pt x="3496" y="5024"/>
                  </a:lnTo>
                  <a:lnTo>
                    <a:pt x="3494" y="5012"/>
                  </a:lnTo>
                  <a:lnTo>
                    <a:pt x="3484" y="4994"/>
                  </a:lnTo>
                  <a:lnTo>
                    <a:pt x="3478" y="4988"/>
                  </a:lnTo>
                  <a:lnTo>
                    <a:pt x="3476" y="4984"/>
                  </a:lnTo>
                  <a:lnTo>
                    <a:pt x="3472" y="4982"/>
                  </a:lnTo>
                  <a:lnTo>
                    <a:pt x="3470" y="4984"/>
                  </a:lnTo>
                  <a:lnTo>
                    <a:pt x="3464" y="4984"/>
                  </a:lnTo>
                  <a:lnTo>
                    <a:pt x="3458" y="4984"/>
                  </a:lnTo>
                  <a:lnTo>
                    <a:pt x="3452" y="4980"/>
                  </a:lnTo>
                  <a:close/>
                  <a:moveTo>
                    <a:pt x="3092" y="4546"/>
                  </a:moveTo>
                  <a:lnTo>
                    <a:pt x="3092" y="4546"/>
                  </a:lnTo>
                  <a:lnTo>
                    <a:pt x="3090" y="4552"/>
                  </a:lnTo>
                  <a:lnTo>
                    <a:pt x="3092" y="4552"/>
                  </a:lnTo>
                  <a:lnTo>
                    <a:pt x="3094" y="4552"/>
                  </a:lnTo>
                  <a:lnTo>
                    <a:pt x="3098" y="4552"/>
                  </a:lnTo>
                  <a:lnTo>
                    <a:pt x="3104" y="4552"/>
                  </a:lnTo>
                  <a:lnTo>
                    <a:pt x="3108" y="4554"/>
                  </a:lnTo>
                  <a:lnTo>
                    <a:pt x="3112" y="4552"/>
                  </a:lnTo>
                  <a:lnTo>
                    <a:pt x="3112" y="4548"/>
                  </a:lnTo>
                  <a:lnTo>
                    <a:pt x="3110" y="4548"/>
                  </a:lnTo>
                  <a:lnTo>
                    <a:pt x="3106" y="4546"/>
                  </a:lnTo>
                  <a:lnTo>
                    <a:pt x="3102" y="4542"/>
                  </a:lnTo>
                  <a:lnTo>
                    <a:pt x="3100" y="4540"/>
                  </a:lnTo>
                  <a:lnTo>
                    <a:pt x="3098" y="4540"/>
                  </a:lnTo>
                  <a:lnTo>
                    <a:pt x="3096" y="4542"/>
                  </a:lnTo>
                  <a:lnTo>
                    <a:pt x="3092" y="4546"/>
                  </a:lnTo>
                  <a:close/>
                  <a:moveTo>
                    <a:pt x="3058" y="4324"/>
                  </a:moveTo>
                  <a:lnTo>
                    <a:pt x="3058" y="4324"/>
                  </a:lnTo>
                  <a:lnTo>
                    <a:pt x="3056" y="4322"/>
                  </a:lnTo>
                  <a:lnTo>
                    <a:pt x="3052" y="4322"/>
                  </a:lnTo>
                  <a:lnTo>
                    <a:pt x="3048" y="4326"/>
                  </a:lnTo>
                  <a:lnTo>
                    <a:pt x="3048" y="4330"/>
                  </a:lnTo>
                  <a:lnTo>
                    <a:pt x="3050" y="4330"/>
                  </a:lnTo>
                  <a:lnTo>
                    <a:pt x="3058" y="4324"/>
                  </a:lnTo>
                  <a:close/>
                  <a:moveTo>
                    <a:pt x="3358" y="4790"/>
                  </a:moveTo>
                  <a:lnTo>
                    <a:pt x="3358" y="4790"/>
                  </a:lnTo>
                  <a:lnTo>
                    <a:pt x="3360" y="4800"/>
                  </a:lnTo>
                  <a:lnTo>
                    <a:pt x="3358" y="4806"/>
                  </a:lnTo>
                  <a:lnTo>
                    <a:pt x="3358" y="4812"/>
                  </a:lnTo>
                  <a:lnTo>
                    <a:pt x="3358" y="4816"/>
                  </a:lnTo>
                  <a:lnTo>
                    <a:pt x="3362" y="4820"/>
                  </a:lnTo>
                  <a:lnTo>
                    <a:pt x="3364" y="4826"/>
                  </a:lnTo>
                  <a:lnTo>
                    <a:pt x="3364" y="4830"/>
                  </a:lnTo>
                  <a:lnTo>
                    <a:pt x="3364" y="4838"/>
                  </a:lnTo>
                  <a:lnTo>
                    <a:pt x="3364" y="4846"/>
                  </a:lnTo>
                  <a:lnTo>
                    <a:pt x="3364" y="4850"/>
                  </a:lnTo>
                  <a:lnTo>
                    <a:pt x="3368" y="4856"/>
                  </a:lnTo>
                  <a:lnTo>
                    <a:pt x="3382" y="4876"/>
                  </a:lnTo>
                  <a:lnTo>
                    <a:pt x="3388" y="4882"/>
                  </a:lnTo>
                  <a:lnTo>
                    <a:pt x="3390" y="4884"/>
                  </a:lnTo>
                  <a:lnTo>
                    <a:pt x="3394" y="4884"/>
                  </a:lnTo>
                  <a:lnTo>
                    <a:pt x="3394" y="4882"/>
                  </a:lnTo>
                  <a:lnTo>
                    <a:pt x="3394" y="4880"/>
                  </a:lnTo>
                  <a:lnTo>
                    <a:pt x="3390" y="4876"/>
                  </a:lnTo>
                  <a:lnTo>
                    <a:pt x="3384" y="4868"/>
                  </a:lnTo>
                  <a:lnTo>
                    <a:pt x="3380" y="4860"/>
                  </a:lnTo>
                  <a:lnTo>
                    <a:pt x="3376" y="4848"/>
                  </a:lnTo>
                  <a:lnTo>
                    <a:pt x="3374" y="4836"/>
                  </a:lnTo>
                  <a:lnTo>
                    <a:pt x="3374" y="4826"/>
                  </a:lnTo>
                  <a:lnTo>
                    <a:pt x="3376" y="4820"/>
                  </a:lnTo>
                  <a:lnTo>
                    <a:pt x="3380" y="4818"/>
                  </a:lnTo>
                  <a:lnTo>
                    <a:pt x="3382" y="4818"/>
                  </a:lnTo>
                  <a:lnTo>
                    <a:pt x="3390" y="4820"/>
                  </a:lnTo>
                  <a:lnTo>
                    <a:pt x="3402" y="4824"/>
                  </a:lnTo>
                  <a:lnTo>
                    <a:pt x="3406" y="4826"/>
                  </a:lnTo>
                  <a:lnTo>
                    <a:pt x="3410" y="4826"/>
                  </a:lnTo>
                  <a:lnTo>
                    <a:pt x="3410" y="4822"/>
                  </a:lnTo>
                  <a:lnTo>
                    <a:pt x="3406" y="4816"/>
                  </a:lnTo>
                  <a:lnTo>
                    <a:pt x="3400" y="4812"/>
                  </a:lnTo>
                  <a:lnTo>
                    <a:pt x="3394" y="4810"/>
                  </a:lnTo>
                  <a:lnTo>
                    <a:pt x="3390" y="4806"/>
                  </a:lnTo>
                  <a:lnTo>
                    <a:pt x="3386" y="4804"/>
                  </a:lnTo>
                  <a:lnTo>
                    <a:pt x="3386" y="4802"/>
                  </a:lnTo>
                  <a:lnTo>
                    <a:pt x="3388" y="4800"/>
                  </a:lnTo>
                  <a:lnTo>
                    <a:pt x="3394" y="4796"/>
                  </a:lnTo>
                  <a:lnTo>
                    <a:pt x="3400" y="4792"/>
                  </a:lnTo>
                  <a:lnTo>
                    <a:pt x="3404" y="4788"/>
                  </a:lnTo>
                  <a:lnTo>
                    <a:pt x="3406" y="4784"/>
                  </a:lnTo>
                  <a:lnTo>
                    <a:pt x="3408" y="4774"/>
                  </a:lnTo>
                  <a:lnTo>
                    <a:pt x="3406" y="4770"/>
                  </a:lnTo>
                  <a:lnTo>
                    <a:pt x="3404" y="4766"/>
                  </a:lnTo>
                  <a:lnTo>
                    <a:pt x="3400" y="4766"/>
                  </a:lnTo>
                  <a:lnTo>
                    <a:pt x="3396" y="4766"/>
                  </a:lnTo>
                  <a:lnTo>
                    <a:pt x="3390" y="4770"/>
                  </a:lnTo>
                  <a:lnTo>
                    <a:pt x="3386" y="4774"/>
                  </a:lnTo>
                  <a:lnTo>
                    <a:pt x="3378" y="4788"/>
                  </a:lnTo>
                  <a:lnTo>
                    <a:pt x="3372" y="4800"/>
                  </a:lnTo>
                  <a:lnTo>
                    <a:pt x="3370" y="4800"/>
                  </a:lnTo>
                  <a:lnTo>
                    <a:pt x="3368" y="4798"/>
                  </a:lnTo>
                  <a:lnTo>
                    <a:pt x="3366" y="4792"/>
                  </a:lnTo>
                  <a:lnTo>
                    <a:pt x="3368" y="4788"/>
                  </a:lnTo>
                  <a:lnTo>
                    <a:pt x="3372" y="4782"/>
                  </a:lnTo>
                  <a:lnTo>
                    <a:pt x="3378" y="4772"/>
                  </a:lnTo>
                  <a:lnTo>
                    <a:pt x="3378" y="4766"/>
                  </a:lnTo>
                  <a:lnTo>
                    <a:pt x="3378" y="4762"/>
                  </a:lnTo>
                  <a:lnTo>
                    <a:pt x="3376" y="4754"/>
                  </a:lnTo>
                  <a:lnTo>
                    <a:pt x="3374" y="4750"/>
                  </a:lnTo>
                  <a:lnTo>
                    <a:pt x="3374" y="4748"/>
                  </a:lnTo>
                  <a:lnTo>
                    <a:pt x="3374" y="4744"/>
                  </a:lnTo>
                  <a:lnTo>
                    <a:pt x="3378" y="4734"/>
                  </a:lnTo>
                  <a:lnTo>
                    <a:pt x="3378" y="4732"/>
                  </a:lnTo>
                  <a:lnTo>
                    <a:pt x="3376" y="4732"/>
                  </a:lnTo>
                  <a:lnTo>
                    <a:pt x="3370" y="4736"/>
                  </a:lnTo>
                  <a:lnTo>
                    <a:pt x="3366" y="4740"/>
                  </a:lnTo>
                  <a:lnTo>
                    <a:pt x="3362" y="4746"/>
                  </a:lnTo>
                  <a:lnTo>
                    <a:pt x="3356" y="4760"/>
                  </a:lnTo>
                  <a:lnTo>
                    <a:pt x="3356" y="4776"/>
                  </a:lnTo>
                  <a:lnTo>
                    <a:pt x="3356" y="4784"/>
                  </a:lnTo>
                  <a:lnTo>
                    <a:pt x="3358" y="4790"/>
                  </a:lnTo>
                  <a:close/>
                  <a:moveTo>
                    <a:pt x="3086" y="4178"/>
                  </a:moveTo>
                  <a:lnTo>
                    <a:pt x="3086" y="4178"/>
                  </a:lnTo>
                  <a:lnTo>
                    <a:pt x="3076" y="4178"/>
                  </a:lnTo>
                  <a:lnTo>
                    <a:pt x="3070" y="4180"/>
                  </a:lnTo>
                  <a:lnTo>
                    <a:pt x="3068" y="4184"/>
                  </a:lnTo>
                  <a:lnTo>
                    <a:pt x="3072" y="4186"/>
                  </a:lnTo>
                  <a:lnTo>
                    <a:pt x="3076" y="4188"/>
                  </a:lnTo>
                  <a:lnTo>
                    <a:pt x="3076" y="4190"/>
                  </a:lnTo>
                  <a:lnTo>
                    <a:pt x="3078" y="4194"/>
                  </a:lnTo>
                  <a:lnTo>
                    <a:pt x="3080" y="4196"/>
                  </a:lnTo>
                  <a:lnTo>
                    <a:pt x="3084" y="4202"/>
                  </a:lnTo>
                  <a:lnTo>
                    <a:pt x="3088" y="4212"/>
                  </a:lnTo>
                  <a:lnTo>
                    <a:pt x="3092" y="4224"/>
                  </a:lnTo>
                  <a:lnTo>
                    <a:pt x="3098" y="4238"/>
                  </a:lnTo>
                  <a:lnTo>
                    <a:pt x="3102" y="4244"/>
                  </a:lnTo>
                  <a:lnTo>
                    <a:pt x="3104" y="4244"/>
                  </a:lnTo>
                  <a:lnTo>
                    <a:pt x="3106" y="4244"/>
                  </a:lnTo>
                  <a:lnTo>
                    <a:pt x="3112" y="4240"/>
                  </a:lnTo>
                  <a:lnTo>
                    <a:pt x="3116" y="4232"/>
                  </a:lnTo>
                  <a:lnTo>
                    <a:pt x="3118" y="4224"/>
                  </a:lnTo>
                  <a:lnTo>
                    <a:pt x="3118" y="4220"/>
                  </a:lnTo>
                  <a:lnTo>
                    <a:pt x="3116" y="4216"/>
                  </a:lnTo>
                  <a:lnTo>
                    <a:pt x="3116" y="4208"/>
                  </a:lnTo>
                  <a:lnTo>
                    <a:pt x="3118" y="4204"/>
                  </a:lnTo>
                  <a:lnTo>
                    <a:pt x="3116" y="4198"/>
                  </a:lnTo>
                  <a:lnTo>
                    <a:pt x="3114" y="4194"/>
                  </a:lnTo>
                  <a:lnTo>
                    <a:pt x="3110" y="4190"/>
                  </a:lnTo>
                  <a:lnTo>
                    <a:pt x="3100" y="4184"/>
                  </a:lnTo>
                  <a:lnTo>
                    <a:pt x="3086" y="4178"/>
                  </a:lnTo>
                  <a:close/>
                  <a:moveTo>
                    <a:pt x="3138" y="4192"/>
                  </a:moveTo>
                  <a:lnTo>
                    <a:pt x="3138" y="4192"/>
                  </a:lnTo>
                  <a:lnTo>
                    <a:pt x="3140" y="4190"/>
                  </a:lnTo>
                  <a:lnTo>
                    <a:pt x="3142" y="4186"/>
                  </a:lnTo>
                  <a:lnTo>
                    <a:pt x="3140" y="4180"/>
                  </a:lnTo>
                  <a:lnTo>
                    <a:pt x="3138" y="4178"/>
                  </a:lnTo>
                  <a:lnTo>
                    <a:pt x="3134" y="4178"/>
                  </a:lnTo>
                  <a:lnTo>
                    <a:pt x="3132" y="4178"/>
                  </a:lnTo>
                  <a:lnTo>
                    <a:pt x="3130" y="4178"/>
                  </a:lnTo>
                  <a:lnTo>
                    <a:pt x="3130" y="4184"/>
                  </a:lnTo>
                  <a:lnTo>
                    <a:pt x="3130" y="4188"/>
                  </a:lnTo>
                  <a:lnTo>
                    <a:pt x="3132" y="4192"/>
                  </a:lnTo>
                  <a:lnTo>
                    <a:pt x="3134" y="4194"/>
                  </a:lnTo>
                  <a:lnTo>
                    <a:pt x="3138" y="4192"/>
                  </a:lnTo>
                  <a:close/>
                  <a:moveTo>
                    <a:pt x="3386" y="4736"/>
                  </a:moveTo>
                  <a:lnTo>
                    <a:pt x="3386" y="4736"/>
                  </a:lnTo>
                  <a:lnTo>
                    <a:pt x="3388" y="4742"/>
                  </a:lnTo>
                  <a:lnTo>
                    <a:pt x="3392" y="4742"/>
                  </a:lnTo>
                  <a:lnTo>
                    <a:pt x="3396" y="4740"/>
                  </a:lnTo>
                  <a:lnTo>
                    <a:pt x="3398" y="4736"/>
                  </a:lnTo>
                  <a:lnTo>
                    <a:pt x="3402" y="4732"/>
                  </a:lnTo>
                  <a:lnTo>
                    <a:pt x="3404" y="4726"/>
                  </a:lnTo>
                  <a:lnTo>
                    <a:pt x="3404" y="4720"/>
                  </a:lnTo>
                  <a:lnTo>
                    <a:pt x="3404" y="4714"/>
                  </a:lnTo>
                  <a:lnTo>
                    <a:pt x="3400" y="4712"/>
                  </a:lnTo>
                  <a:lnTo>
                    <a:pt x="3398" y="4712"/>
                  </a:lnTo>
                  <a:lnTo>
                    <a:pt x="3394" y="4714"/>
                  </a:lnTo>
                  <a:lnTo>
                    <a:pt x="3392" y="4718"/>
                  </a:lnTo>
                  <a:lnTo>
                    <a:pt x="3388" y="4726"/>
                  </a:lnTo>
                  <a:lnTo>
                    <a:pt x="3386" y="4736"/>
                  </a:lnTo>
                  <a:close/>
                  <a:moveTo>
                    <a:pt x="3378" y="4912"/>
                  </a:moveTo>
                  <a:lnTo>
                    <a:pt x="3378" y="4912"/>
                  </a:lnTo>
                  <a:lnTo>
                    <a:pt x="3374" y="4908"/>
                  </a:lnTo>
                  <a:lnTo>
                    <a:pt x="3370" y="4906"/>
                  </a:lnTo>
                  <a:lnTo>
                    <a:pt x="3364" y="4904"/>
                  </a:lnTo>
                  <a:lnTo>
                    <a:pt x="3362" y="4904"/>
                  </a:lnTo>
                  <a:lnTo>
                    <a:pt x="3358" y="4906"/>
                  </a:lnTo>
                  <a:lnTo>
                    <a:pt x="3356" y="4908"/>
                  </a:lnTo>
                  <a:lnTo>
                    <a:pt x="3354" y="4912"/>
                  </a:lnTo>
                  <a:lnTo>
                    <a:pt x="3354" y="4916"/>
                  </a:lnTo>
                  <a:lnTo>
                    <a:pt x="3354" y="4922"/>
                  </a:lnTo>
                  <a:lnTo>
                    <a:pt x="3358" y="4924"/>
                  </a:lnTo>
                  <a:lnTo>
                    <a:pt x="3366" y="4922"/>
                  </a:lnTo>
                  <a:lnTo>
                    <a:pt x="3382" y="4922"/>
                  </a:lnTo>
                  <a:lnTo>
                    <a:pt x="3384" y="4922"/>
                  </a:lnTo>
                  <a:lnTo>
                    <a:pt x="3384" y="4920"/>
                  </a:lnTo>
                  <a:lnTo>
                    <a:pt x="3378" y="4912"/>
                  </a:lnTo>
                  <a:close/>
                  <a:moveTo>
                    <a:pt x="3378" y="5236"/>
                  </a:moveTo>
                  <a:lnTo>
                    <a:pt x="3378" y="5236"/>
                  </a:lnTo>
                  <a:lnTo>
                    <a:pt x="3374" y="5234"/>
                  </a:lnTo>
                  <a:lnTo>
                    <a:pt x="3370" y="5234"/>
                  </a:lnTo>
                  <a:lnTo>
                    <a:pt x="3368" y="5236"/>
                  </a:lnTo>
                  <a:lnTo>
                    <a:pt x="3372" y="5240"/>
                  </a:lnTo>
                  <a:lnTo>
                    <a:pt x="3376" y="5242"/>
                  </a:lnTo>
                  <a:lnTo>
                    <a:pt x="3380" y="5240"/>
                  </a:lnTo>
                  <a:lnTo>
                    <a:pt x="3380" y="5238"/>
                  </a:lnTo>
                  <a:lnTo>
                    <a:pt x="3378" y="5236"/>
                  </a:lnTo>
                  <a:close/>
                  <a:moveTo>
                    <a:pt x="3444" y="5230"/>
                  </a:moveTo>
                  <a:lnTo>
                    <a:pt x="3444" y="5230"/>
                  </a:lnTo>
                  <a:lnTo>
                    <a:pt x="3448" y="5232"/>
                  </a:lnTo>
                  <a:lnTo>
                    <a:pt x="3450" y="5230"/>
                  </a:lnTo>
                  <a:lnTo>
                    <a:pt x="3452" y="5228"/>
                  </a:lnTo>
                  <a:lnTo>
                    <a:pt x="3452" y="5224"/>
                  </a:lnTo>
                  <a:lnTo>
                    <a:pt x="3448" y="5220"/>
                  </a:lnTo>
                  <a:lnTo>
                    <a:pt x="3442" y="5218"/>
                  </a:lnTo>
                  <a:lnTo>
                    <a:pt x="3440" y="5220"/>
                  </a:lnTo>
                  <a:lnTo>
                    <a:pt x="3442" y="5224"/>
                  </a:lnTo>
                  <a:lnTo>
                    <a:pt x="3444" y="5230"/>
                  </a:lnTo>
                  <a:close/>
                  <a:moveTo>
                    <a:pt x="3364" y="4876"/>
                  </a:moveTo>
                  <a:lnTo>
                    <a:pt x="3364" y="4876"/>
                  </a:lnTo>
                  <a:lnTo>
                    <a:pt x="3364" y="4878"/>
                  </a:lnTo>
                  <a:lnTo>
                    <a:pt x="3366" y="4880"/>
                  </a:lnTo>
                  <a:lnTo>
                    <a:pt x="3370" y="4882"/>
                  </a:lnTo>
                  <a:lnTo>
                    <a:pt x="3372" y="4880"/>
                  </a:lnTo>
                  <a:lnTo>
                    <a:pt x="3374" y="4876"/>
                  </a:lnTo>
                  <a:lnTo>
                    <a:pt x="3372" y="4874"/>
                  </a:lnTo>
                  <a:lnTo>
                    <a:pt x="3368" y="4874"/>
                  </a:lnTo>
                  <a:lnTo>
                    <a:pt x="3364" y="4876"/>
                  </a:lnTo>
                  <a:close/>
                  <a:moveTo>
                    <a:pt x="3374" y="5022"/>
                  </a:moveTo>
                  <a:lnTo>
                    <a:pt x="3374" y="5022"/>
                  </a:lnTo>
                  <a:lnTo>
                    <a:pt x="3378" y="5024"/>
                  </a:lnTo>
                  <a:lnTo>
                    <a:pt x="3384" y="5022"/>
                  </a:lnTo>
                  <a:lnTo>
                    <a:pt x="3388" y="5018"/>
                  </a:lnTo>
                  <a:lnTo>
                    <a:pt x="3390" y="5012"/>
                  </a:lnTo>
                  <a:lnTo>
                    <a:pt x="3390" y="5010"/>
                  </a:lnTo>
                  <a:lnTo>
                    <a:pt x="3388" y="5010"/>
                  </a:lnTo>
                  <a:lnTo>
                    <a:pt x="3382" y="5012"/>
                  </a:lnTo>
                  <a:lnTo>
                    <a:pt x="3376" y="5018"/>
                  </a:lnTo>
                  <a:lnTo>
                    <a:pt x="3374" y="5020"/>
                  </a:lnTo>
                  <a:lnTo>
                    <a:pt x="3374" y="5022"/>
                  </a:lnTo>
                  <a:close/>
                  <a:moveTo>
                    <a:pt x="3412" y="3200"/>
                  </a:moveTo>
                  <a:lnTo>
                    <a:pt x="3412" y="3200"/>
                  </a:lnTo>
                  <a:lnTo>
                    <a:pt x="3408" y="3200"/>
                  </a:lnTo>
                  <a:lnTo>
                    <a:pt x="3406" y="3202"/>
                  </a:lnTo>
                  <a:lnTo>
                    <a:pt x="3404" y="3206"/>
                  </a:lnTo>
                  <a:lnTo>
                    <a:pt x="3406" y="3208"/>
                  </a:lnTo>
                  <a:lnTo>
                    <a:pt x="3408" y="3208"/>
                  </a:lnTo>
                  <a:lnTo>
                    <a:pt x="3414" y="3206"/>
                  </a:lnTo>
                  <a:lnTo>
                    <a:pt x="3416" y="3204"/>
                  </a:lnTo>
                  <a:lnTo>
                    <a:pt x="3416" y="3202"/>
                  </a:lnTo>
                  <a:lnTo>
                    <a:pt x="3412" y="3200"/>
                  </a:lnTo>
                  <a:close/>
                  <a:moveTo>
                    <a:pt x="3402" y="3084"/>
                  </a:moveTo>
                  <a:lnTo>
                    <a:pt x="3402" y="3084"/>
                  </a:lnTo>
                  <a:lnTo>
                    <a:pt x="3400" y="3088"/>
                  </a:lnTo>
                  <a:lnTo>
                    <a:pt x="3398" y="3092"/>
                  </a:lnTo>
                  <a:lnTo>
                    <a:pt x="3400" y="3096"/>
                  </a:lnTo>
                  <a:lnTo>
                    <a:pt x="3402" y="3098"/>
                  </a:lnTo>
                  <a:lnTo>
                    <a:pt x="3404" y="3096"/>
                  </a:lnTo>
                  <a:lnTo>
                    <a:pt x="3406" y="3092"/>
                  </a:lnTo>
                  <a:lnTo>
                    <a:pt x="3406" y="3088"/>
                  </a:lnTo>
                  <a:lnTo>
                    <a:pt x="3406" y="3084"/>
                  </a:lnTo>
                  <a:lnTo>
                    <a:pt x="3404" y="3084"/>
                  </a:lnTo>
                  <a:lnTo>
                    <a:pt x="3402" y="3084"/>
                  </a:lnTo>
                  <a:close/>
                  <a:moveTo>
                    <a:pt x="3416" y="3464"/>
                  </a:moveTo>
                  <a:lnTo>
                    <a:pt x="3416" y="3464"/>
                  </a:lnTo>
                  <a:lnTo>
                    <a:pt x="3420" y="3466"/>
                  </a:lnTo>
                  <a:lnTo>
                    <a:pt x="3422" y="3464"/>
                  </a:lnTo>
                  <a:lnTo>
                    <a:pt x="3422" y="3460"/>
                  </a:lnTo>
                  <a:lnTo>
                    <a:pt x="3420" y="3454"/>
                  </a:lnTo>
                  <a:lnTo>
                    <a:pt x="3418" y="3452"/>
                  </a:lnTo>
                  <a:lnTo>
                    <a:pt x="3416" y="3454"/>
                  </a:lnTo>
                  <a:lnTo>
                    <a:pt x="3414" y="3458"/>
                  </a:lnTo>
                  <a:lnTo>
                    <a:pt x="3416" y="3464"/>
                  </a:lnTo>
                  <a:close/>
                  <a:moveTo>
                    <a:pt x="2806" y="3776"/>
                  </a:moveTo>
                  <a:lnTo>
                    <a:pt x="2806" y="3776"/>
                  </a:lnTo>
                  <a:lnTo>
                    <a:pt x="2810" y="3778"/>
                  </a:lnTo>
                  <a:lnTo>
                    <a:pt x="2814" y="3778"/>
                  </a:lnTo>
                  <a:lnTo>
                    <a:pt x="2816" y="3776"/>
                  </a:lnTo>
                  <a:lnTo>
                    <a:pt x="2818" y="3774"/>
                  </a:lnTo>
                  <a:lnTo>
                    <a:pt x="2820" y="3768"/>
                  </a:lnTo>
                  <a:lnTo>
                    <a:pt x="2818" y="3762"/>
                  </a:lnTo>
                  <a:lnTo>
                    <a:pt x="2820" y="3758"/>
                  </a:lnTo>
                  <a:lnTo>
                    <a:pt x="2820" y="3754"/>
                  </a:lnTo>
                  <a:lnTo>
                    <a:pt x="2820" y="3752"/>
                  </a:lnTo>
                  <a:lnTo>
                    <a:pt x="2818" y="3752"/>
                  </a:lnTo>
                  <a:lnTo>
                    <a:pt x="2814" y="3752"/>
                  </a:lnTo>
                  <a:lnTo>
                    <a:pt x="2812" y="3752"/>
                  </a:lnTo>
                  <a:lnTo>
                    <a:pt x="2814" y="3752"/>
                  </a:lnTo>
                  <a:lnTo>
                    <a:pt x="2814" y="3750"/>
                  </a:lnTo>
                  <a:lnTo>
                    <a:pt x="2812" y="3748"/>
                  </a:lnTo>
                  <a:lnTo>
                    <a:pt x="2810" y="3750"/>
                  </a:lnTo>
                  <a:lnTo>
                    <a:pt x="2808" y="3752"/>
                  </a:lnTo>
                  <a:lnTo>
                    <a:pt x="2808" y="3756"/>
                  </a:lnTo>
                  <a:lnTo>
                    <a:pt x="2806" y="3758"/>
                  </a:lnTo>
                  <a:lnTo>
                    <a:pt x="2802" y="3760"/>
                  </a:lnTo>
                  <a:lnTo>
                    <a:pt x="2802" y="3766"/>
                  </a:lnTo>
                  <a:lnTo>
                    <a:pt x="2802" y="3774"/>
                  </a:lnTo>
                  <a:lnTo>
                    <a:pt x="2800" y="3774"/>
                  </a:lnTo>
                  <a:lnTo>
                    <a:pt x="2802" y="3774"/>
                  </a:lnTo>
                  <a:lnTo>
                    <a:pt x="2804" y="3774"/>
                  </a:lnTo>
                  <a:lnTo>
                    <a:pt x="2806" y="3776"/>
                  </a:lnTo>
                  <a:close/>
                  <a:moveTo>
                    <a:pt x="3380" y="3090"/>
                  </a:moveTo>
                  <a:lnTo>
                    <a:pt x="3380" y="3090"/>
                  </a:lnTo>
                  <a:lnTo>
                    <a:pt x="3378" y="3088"/>
                  </a:lnTo>
                  <a:lnTo>
                    <a:pt x="3376" y="3086"/>
                  </a:lnTo>
                  <a:lnTo>
                    <a:pt x="3372" y="3088"/>
                  </a:lnTo>
                  <a:lnTo>
                    <a:pt x="3370" y="3090"/>
                  </a:lnTo>
                  <a:lnTo>
                    <a:pt x="3370" y="3092"/>
                  </a:lnTo>
                  <a:lnTo>
                    <a:pt x="3376" y="3096"/>
                  </a:lnTo>
                  <a:lnTo>
                    <a:pt x="3378" y="3096"/>
                  </a:lnTo>
                  <a:lnTo>
                    <a:pt x="3380" y="3096"/>
                  </a:lnTo>
                  <a:lnTo>
                    <a:pt x="3380" y="3090"/>
                  </a:lnTo>
                  <a:close/>
                  <a:moveTo>
                    <a:pt x="3918" y="2740"/>
                  </a:moveTo>
                  <a:lnTo>
                    <a:pt x="3918" y="2740"/>
                  </a:lnTo>
                  <a:lnTo>
                    <a:pt x="3918" y="2736"/>
                  </a:lnTo>
                  <a:lnTo>
                    <a:pt x="3918" y="2734"/>
                  </a:lnTo>
                  <a:lnTo>
                    <a:pt x="3914" y="2732"/>
                  </a:lnTo>
                  <a:lnTo>
                    <a:pt x="3908" y="2730"/>
                  </a:lnTo>
                  <a:lnTo>
                    <a:pt x="3902" y="2728"/>
                  </a:lnTo>
                  <a:lnTo>
                    <a:pt x="3900" y="2726"/>
                  </a:lnTo>
                  <a:lnTo>
                    <a:pt x="3898" y="2728"/>
                  </a:lnTo>
                  <a:lnTo>
                    <a:pt x="3894" y="2736"/>
                  </a:lnTo>
                  <a:lnTo>
                    <a:pt x="3894" y="2740"/>
                  </a:lnTo>
                  <a:lnTo>
                    <a:pt x="3894" y="2744"/>
                  </a:lnTo>
                  <a:lnTo>
                    <a:pt x="3898" y="2746"/>
                  </a:lnTo>
                  <a:lnTo>
                    <a:pt x="3902" y="2744"/>
                  </a:lnTo>
                  <a:lnTo>
                    <a:pt x="3906" y="2744"/>
                  </a:lnTo>
                  <a:lnTo>
                    <a:pt x="3910" y="2746"/>
                  </a:lnTo>
                  <a:lnTo>
                    <a:pt x="3910" y="2748"/>
                  </a:lnTo>
                  <a:lnTo>
                    <a:pt x="3912" y="2752"/>
                  </a:lnTo>
                  <a:lnTo>
                    <a:pt x="3908" y="2760"/>
                  </a:lnTo>
                  <a:lnTo>
                    <a:pt x="3906" y="2762"/>
                  </a:lnTo>
                  <a:lnTo>
                    <a:pt x="3904" y="2760"/>
                  </a:lnTo>
                  <a:lnTo>
                    <a:pt x="3900" y="2758"/>
                  </a:lnTo>
                  <a:lnTo>
                    <a:pt x="3898" y="2760"/>
                  </a:lnTo>
                  <a:lnTo>
                    <a:pt x="3894" y="2762"/>
                  </a:lnTo>
                  <a:lnTo>
                    <a:pt x="3890" y="2764"/>
                  </a:lnTo>
                  <a:lnTo>
                    <a:pt x="3888" y="2762"/>
                  </a:lnTo>
                  <a:lnTo>
                    <a:pt x="3888" y="2756"/>
                  </a:lnTo>
                  <a:lnTo>
                    <a:pt x="3886" y="2746"/>
                  </a:lnTo>
                  <a:lnTo>
                    <a:pt x="3884" y="2742"/>
                  </a:lnTo>
                  <a:lnTo>
                    <a:pt x="3880" y="2740"/>
                  </a:lnTo>
                  <a:lnTo>
                    <a:pt x="3878" y="2742"/>
                  </a:lnTo>
                  <a:lnTo>
                    <a:pt x="3876" y="2744"/>
                  </a:lnTo>
                  <a:lnTo>
                    <a:pt x="3874" y="2750"/>
                  </a:lnTo>
                  <a:lnTo>
                    <a:pt x="3874" y="2758"/>
                  </a:lnTo>
                  <a:lnTo>
                    <a:pt x="3872" y="2764"/>
                  </a:lnTo>
                  <a:lnTo>
                    <a:pt x="3870" y="2768"/>
                  </a:lnTo>
                  <a:lnTo>
                    <a:pt x="3866" y="2768"/>
                  </a:lnTo>
                  <a:lnTo>
                    <a:pt x="3862" y="2770"/>
                  </a:lnTo>
                  <a:lnTo>
                    <a:pt x="3858" y="2770"/>
                  </a:lnTo>
                  <a:lnTo>
                    <a:pt x="3856" y="2772"/>
                  </a:lnTo>
                  <a:lnTo>
                    <a:pt x="3856" y="2776"/>
                  </a:lnTo>
                  <a:lnTo>
                    <a:pt x="3856" y="2786"/>
                  </a:lnTo>
                  <a:lnTo>
                    <a:pt x="3858" y="2796"/>
                  </a:lnTo>
                  <a:lnTo>
                    <a:pt x="3860" y="2802"/>
                  </a:lnTo>
                  <a:lnTo>
                    <a:pt x="3858" y="2806"/>
                  </a:lnTo>
                  <a:lnTo>
                    <a:pt x="3856" y="2808"/>
                  </a:lnTo>
                  <a:lnTo>
                    <a:pt x="3852" y="2810"/>
                  </a:lnTo>
                  <a:lnTo>
                    <a:pt x="3850" y="2812"/>
                  </a:lnTo>
                  <a:lnTo>
                    <a:pt x="3850" y="2814"/>
                  </a:lnTo>
                  <a:lnTo>
                    <a:pt x="3850" y="2816"/>
                  </a:lnTo>
                  <a:lnTo>
                    <a:pt x="3852" y="2818"/>
                  </a:lnTo>
                  <a:lnTo>
                    <a:pt x="3854" y="2818"/>
                  </a:lnTo>
                  <a:lnTo>
                    <a:pt x="3858" y="2820"/>
                  </a:lnTo>
                  <a:lnTo>
                    <a:pt x="3860" y="2824"/>
                  </a:lnTo>
                  <a:lnTo>
                    <a:pt x="3860" y="2832"/>
                  </a:lnTo>
                  <a:lnTo>
                    <a:pt x="3858" y="2846"/>
                  </a:lnTo>
                  <a:lnTo>
                    <a:pt x="3854" y="2866"/>
                  </a:lnTo>
                  <a:lnTo>
                    <a:pt x="3850" y="2884"/>
                  </a:lnTo>
                  <a:lnTo>
                    <a:pt x="3844" y="2896"/>
                  </a:lnTo>
                  <a:lnTo>
                    <a:pt x="3840" y="2904"/>
                  </a:lnTo>
                  <a:lnTo>
                    <a:pt x="3834" y="2912"/>
                  </a:lnTo>
                  <a:lnTo>
                    <a:pt x="3822" y="2926"/>
                  </a:lnTo>
                  <a:lnTo>
                    <a:pt x="3808" y="2942"/>
                  </a:lnTo>
                  <a:lnTo>
                    <a:pt x="3802" y="2952"/>
                  </a:lnTo>
                  <a:lnTo>
                    <a:pt x="3794" y="2960"/>
                  </a:lnTo>
                  <a:lnTo>
                    <a:pt x="3788" y="2964"/>
                  </a:lnTo>
                  <a:lnTo>
                    <a:pt x="3782" y="2968"/>
                  </a:lnTo>
                  <a:lnTo>
                    <a:pt x="3768" y="2974"/>
                  </a:lnTo>
                  <a:lnTo>
                    <a:pt x="3760" y="2978"/>
                  </a:lnTo>
                  <a:lnTo>
                    <a:pt x="3752" y="2984"/>
                  </a:lnTo>
                  <a:lnTo>
                    <a:pt x="3742" y="2990"/>
                  </a:lnTo>
                  <a:lnTo>
                    <a:pt x="3742" y="2988"/>
                  </a:lnTo>
                  <a:lnTo>
                    <a:pt x="3742" y="2986"/>
                  </a:lnTo>
                  <a:lnTo>
                    <a:pt x="3744" y="2978"/>
                  </a:lnTo>
                  <a:lnTo>
                    <a:pt x="3744" y="2974"/>
                  </a:lnTo>
                  <a:lnTo>
                    <a:pt x="3740" y="2970"/>
                  </a:lnTo>
                  <a:lnTo>
                    <a:pt x="3740" y="2968"/>
                  </a:lnTo>
                  <a:lnTo>
                    <a:pt x="3740" y="2966"/>
                  </a:lnTo>
                  <a:lnTo>
                    <a:pt x="3748" y="2960"/>
                  </a:lnTo>
                  <a:lnTo>
                    <a:pt x="3754" y="2952"/>
                  </a:lnTo>
                  <a:lnTo>
                    <a:pt x="3756" y="2948"/>
                  </a:lnTo>
                  <a:lnTo>
                    <a:pt x="3754" y="2944"/>
                  </a:lnTo>
                  <a:lnTo>
                    <a:pt x="3752" y="2944"/>
                  </a:lnTo>
                  <a:lnTo>
                    <a:pt x="3748" y="2944"/>
                  </a:lnTo>
                  <a:lnTo>
                    <a:pt x="3738" y="2948"/>
                  </a:lnTo>
                  <a:lnTo>
                    <a:pt x="3734" y="2952"/>
                  </a:lnTo>
                  <a:lnTo>
                    <a:pt x="3730" y="2956"/>
                  </a:lnTo>
                  <a:lnTo>
                    <a:pt x="3728" y="2962"/>
                  </a:lnTo>
                  <a:lnTo>
                    <a:pt x="3730" y="2966"/>
                  </a:lnTo>
                  <a:lnTo>
                    <a:pt x="3730" y="2976"/>
                  </a:lnTo>
                  <a:lnTo>
                    <a:pt x="3728" y="2986"/>
                  </a:lnTo>
                  <a:lnTo>
                    <a:pt x="3722" y="2996"/>
                  </a:lnTo>
                  <a:lnTo>
                    <a:pt x="3716" y="3006"/>
                  </a:lnTo>
                  <a:lnTo>
                    <a:pt x="3704" y="3022"/>
                  </a:lnTo>
                  <a:lnTo>
                    <a:pt x="3700" y="3026"/>
                  </a:lnTo>
                  <a:lnTo>
                    <a:pt x="3698" y="3030"/>
                  </a:lnTo>
                  <a:lnTo>
                    <a:pt x="3700" y="3036"/>
                  </a:lnTo>
                  <a:lnTo>
                    <a:pt x="3700" y="3044"/>
                  </a:lnTo>
                  <a:lnTo>
                    <a:pt x="3698" y="3046"/>
                  </a:lnTo>
                  <a:lnTo>
                    <a:pt x="3694" y="3050"/>
                  </a:lnTo>
                  <a:lnTo>
                    <a:pt x="3690" y="3052"/>
                  </a:lnTo>
                  <a:lnTo>
                    <a:pt x="3682" y="3054"/>
                  </a:lnTo>
                  <a:lnTo>
                    <a:pt x="3676" y="3054"/>
                  </a:lnTo>
                  <a:lnTo>
                    <a:pt x="3672" y="3052"/>
                  </a:lnTo>
                  <a:lnTo>
                    <a:pt x="3672" y="3048"/>
                  </a:lnTo>
                  <a:lnTo>
                    <a:pt x="3674" y="3044"/>
                  </a:lnTo>
                  <a:lnTo>
                    <a:pt x="3672" y="3042"/>
                  </a:lnTo>
                  <a:lnTo>
                    <a:pt x="3668" y="3040"/>
                  </a:lnTo>
                  <a:lnTo>
                    <a:pt x="3662" y="3042"/>
                  </a:lnTo>
                  <a:lnTo>
                    <a:pt x="3652" y="3044"/>
                  </a:lnTo>
                  <a:lnTo>
                    <a:pt x="3626" y="3052"/>
                  </a:lnTo>
                  <a:lnTo>
                    <a:pt x="3614" y="3056"/>
                  </a:lnTo>
                  <a:lnTo>
                    <a:pt x="3602" y="3058"/>
                  </a:lnTo>
                  <a:lnTo>
                    <a:pt x="3594" y="3058"/>
                  </a:lnTo>
                  <a:lnTo>
                    <a:pt x="3592" y="3056"/>
                  </a:lnTo>
                  <a:lnTo>
                    <a:pt x="3590" y="3054"/>
                  </a:lnTo>
                  <a:lnTo>
                    <a:pt x="3588" y="3050"/>
                  </a:lnTo>
                  <a:lnTo>
                    <a:pt x="3584" y="3050"/>
                  </a:lnTo>
                  <a:lnTo>
                    <a:pt x="3580" y="3050"/>
                  </a:lnTo>
                  <a:lnTo>
                    <a:pt x="3574" y="3052"/>
                  </a:lnTo>
                  <a:lnTo>
                    <a:pt x="3562" y="3062"/>
                  </a:lnTo>
                  <a:lnTo>
                    <a:pt x="3548" y="3080"/>
                  </a:lnTo>
                  <a:lnTo>
                    <a:pt x="3542" y="3088"/>
                  </a:lnTo>
                  <a:lnTo>
                    <a:pt x="3536" y="3092"/>
                  </a:lnTo>
                  <a:lnTo>
                    <a:pt x="3530" y="3096"/>
                  </a:lnTo>
                  <a:lnTo>
                    <a:pt x="3524" y="3098"/>
                  </a:lnTo>
                  <a:lnTo>
                    <a:pt x="3518" y="3106"/>
                  </a:lnTo>
                  <a:lnTo>
                    <a:pt x="3514" y="3112"/>
                  </a:lnTo>
                  <a:lnTo>
                    <a:pt x="3510" y="3114"/>
                  </a:lnTo>
                  <a:lnTo>
                    <a:pt x="3502" y="3114"/>
                  </a:lnTo>
                  <a:lnTo>
                    <a:pt x="3500" y="3116"/>
                  </a:lnTo>
                  <a:lnTo>
                    <a:pt x="3498" y="3116"/>
                  </a:lnTo>
                  <a:lnTo>
                    <a:pt x="3496" y="3120"/>
                  </a:lnTo>
                  <a:lnTo>
                    <a:pt x="3496" y="3126"/>
                  </a:lnTo>
                  <a:lnTo>
                    <a:pt x="3496" y="3132"/>
                  </a:lnTo>
                  <a:lnTo>
                    <a:pt x="3500" y="3136"/>
                  </a:lnTo>
                  <a:lnTo>
                    <a:pt x="3504" y="3136"/>
                  </a:lnTo>
                  <a:lnTo>
                    <a:pt x="3508" y="3136"/>
                  </a:lnTo>
                  <a:lnTo>
                    <a:pt x="3522" y="3134"/>
                  </a:lnTo>
                  <a:lnTo>
                    <a:pt x="3528" y="3134"/>
                  </a:lnTo>
                  <a:lnTo>
                    <a:pt x="3536" y="3138"/>
                  </a:lnTo>
                  <a:lnTo>
                    <a:pt x="3542" y="3140"/>
                  </a:lnTo>
                  <a:lnTo>
                    <a:pt x="3544" y="3140"/>
                  </a:lnTo>
                  <a:lnTo>
                    <a:pt x="3546" y="3138"/>
                  </a:lnTo>
                  <a:lnTo>
                    <a:pt x="3546" y="3134"/>
                  </a:lnTo>
                  <a:lnTo>
                    <a:pt x="3546" y="3124"/>
                  </a:lnTo>
                  <a:lnTo>
                    <a:pt x="3548" y="3120"/>
                  </a:lnTo>
                  <a:lnTo>
                    <a:pt x="3550" y="3118"/>
                  </a:lnTo>
                  <a:lnTo>
                    <a:pt x="3556" y="3116"/>
                  </a:lnTo>
                  <a:lnTo>
                    <a:pt x="3558" y="3118"/>
                  </a:lnTo>
                  <a:lnTo>
                    <a:pt x="3562" y="3120"/>
                  </a:lnTo>
                  <a:lnTo>
                    <a:pt x="3570" y="3120"/>
                  </a:lnTo>
                  <a:lnTo>
                    <a:pt x="3596" y="3116"/>
                  </a:lnTo>
                  <a:lnTo>
                    <a:pt x="3620" y="3108"/>
                  </a:lnTo>
                  <a:lnTo>
                    <a:pt x="3626" y="3104"/>
                  </a:lnTo>
                  <a:lnTo>
                    <a:pt x="3630" y="3102"/>
                  </a:lnTo>
                  <a:lnTo>
                    <a:pt x="3632" y="3098"/>
                  </a:lnTo>
                  <a:lnTo>
                    <a:pt x="3632" y="3096"/>
                  </a:lnTo>
                  <a:lnTo>
                    <a:pt x="3636" y="3096"/>
                  </a:lnTo>
                  <a:lnTo>
                    <a:pt x="3648" y="3098"/>
                  </a:lnTo>
                  <a:lnTo>
                    <a:pt x="3656" y="3100"/>
                  </a:lnTo>
                  <a:lnTo>
                    <a:pt x="3662" y="3100"/>
                  </a:lnTo>
                  <a:lnTo>
                    <a:pt x="3670" y="3098"/>
                  </a:lnTo>
                  <a:lnTo>
                    <a:pt x="3674" y="3098"/>
                  </a:lnTo>
                  <a:lnTo>
                    <a:pt x="3676" y="3102"/>
                  </a:lnTo>
                  <a:lnTo>
                    <a:pt x="3678" y="3106"/>
                  </a:lnTo>
                  <a:lnTo>
                    <a:pt x="3676" y="3110"/>
                  </a:lnTo>
                  <a:lnTo>
                    <a:pt x="3672" y="3114"/>
                  </a:lnTo>
                  <a:lnTo>
                    <a:pt x="3666" y="3118"/>
                  </a:lnTo>
                  <a:lnTo>
                    <a:pt x="3666" y="3120"/>
                  </a:lnTo>
                  <a:lnTo>
                    <a:pt x="3666" y="3124"/>
                  </a:lnTo>
                  <a:lnTo>
                    <a:pt x="3666" y="3130"/>
                  </a:lnTo>
                  <a:lnTo>
                    <a:pt x="3664" y="3136"/>
                  </a:lnTo>
                  <a:lnTo>
                    <a:pt x="3664" y="3142"/>
                  </a:lnTo>
                  <a:lnTo>
                    <a:pt x="3664" y="3144"/>
                  </a:lnTo>
                  <a:lnTo>
                    <a:pt x="3668" y="3146"/>
                  </a:lnTo>
                  <a:lnTo>
                    <a:pt x="3674" y="3150"/>
                  </a:lnTo>
                  <a:lnTo>
                    <a:pt x="3674" y="3152"/>
                  </a:lnTo>
                  <a:lnTo>
                    <a:pt x="3676" y="3156"/>
                  </a:lnTo>
                  <a:lnTo>
                    <a:pt x="3684" y="3162"/>
                  </a:lnTo>
                  <a:lnTo>
                    <a:pt x="3684" y="3164"/>
                  </a:lnTo>
                  <a:lnTo>
                    <a:pt x="3688" y="3166"/>
                  </a:lnTo>
                  <a:lnTo>
                    <a:pt x="3692" y="3164"/>
                  </a:lnTo>
                  <a:lnTo>
                    <a:pt x="3696" y="3160"/>
                  </a:lnTo>
                  <a:lnTo>
                    <a:pt x="3700" y="3156"/>
                  </a:lnTo>
                  <a:lnTo>
                    <a:pt x="3716" y="3130"/>
                  </a:lnTo>
                  <a:lnTo>
                    <a:pt x="3720" y="3124"/>
                  </a:lnTo>
                  <a:lnTo>
                    <a:pt x="3724" y="3122"/>
                  </a:lnTo>
                  <a:lnTo>
                    <a:pt x="3734" y="3118"/>
                  </a:lnTo>
                  <a:lnTo>
                    <a:pt x="3738" y="3116"/>
                  </a:lnTo>
                  <a:lnTo>
                    <a:pt x="3738" y="3114"/>
                  </a:lnTo>
                  <a:lnTo>
                    <a:pt x="3736" y="3112"/>
                  </a:lnTo>
                  <a:lnTo>
                    <a:pt x="3730" y="3108"/>
                  </a:lnTo>
                  <a:lnTo>
                    <a:pt x="3724" y="3104"/>
                  </a:lnTo>
                  <a:lnTo>
                    <a:pt x="3722" y="3098"/>
                  </a:lnTo>
                  <a:lnTo>
                    <a:pt x="3722" y="3090"/>
                  </a:lnTo>
                  <a:lnTo>
                    <a:pt x="3724" y="3086"/>
                  </a:lnTo>
                  <a:lnTo>
                    <a:pt x="3728" y="3082"/>
                  </a:lnTo>
                  <a:lnTo>
                    <a:pt x="3732" y="3080"/>
                  </a:lnTo>
                  <a:lnTo>
                    <a:pt x="3734" y="3082"/>
                  </a:lnTo>
                  <a:lnTo>
                    <a:pt x="3734" y="3086"/>
                  </a:lnTo>
                  <a:lnTo>
                    <a:pt x="3736" y="3092"/>
                  </a:lnTo>
                  <a:lnTo>
                    <a:pt x="3738" y="3094"/>
                  </a:lnTo>
                  <a:lnTo>
                    <a:pt x="3742" y="3096"/>
                  </a:lnTo>
                  <a:lnTo>
                    <a:pt x="3746" y="3096"/>
                  </a:lnTo>
                  <a:lnTo>
                    <a:pt x="3750" y="3096"/>
                  </a:lnTo>
                  <a:lnTo>
                    <a:pt x="3746" y="3100"/>
                  </a:lnTo>
                  <a:lnTo>
                    <a:pt x="3742" y="3104"/>
                  </a:lnTo>
                  <a:lnTo>
                    <a:pt x="3750" y="3104"/>
                  </a:lnTo>
                  <a:lnTo>
                    <a:pt x="3762" y="3102"/>
                  </a:lnTo>
                  <a:lnTo>
                    <a:pt x="3774" y="3102"/>
                  </a:lnTo>
                  <a:lnTo>
                    <a:pt x="3782" y="3104"/>
                  </a:lnTo>
                  <a:lnTo>
                    <a:pt x="3786" y="3104"/>
                  </a:lnTo>
                  <a:lnTo>
                    <a:pt x="3788" y="3100"/>
                  </a:lnTo>
                  <a:lnTo>
                    <a:pt x="3792" y="3092"/>
                  </a:lnTo>
                  <a:lnTo>
                    <a:pt x="3800" y="3082"/>
                  </a:lnTo>
                  <a:lnTo>
                    <a:pt x="3806" y="3076"/>
                  </a:lnTo>
                  <a:lnTo>
                    <a:pt x="3810" y="3076"/>
                  </a:lnTo>
                  <a:lnTo>
                    <a:pt x="3810" y="3078"/>
                  </a:lnTo>
                  <a:lnTo>
                    <a:pt x="3812" y="3082"/>
                  </a:lnTo>
                  <a:lnTo>
                    <a:pt x="3810" y="3090"/>
                  </a:lnTo>
                  <a:lnTo>
                    <a:pt x="3810" y="3096"/>
                  </a:lnTo>
                  <a:lnTo>
                    <a:pt x="3810" y="3102"/>
                  </a:lnTo>
                  <a:lnTo>
                    <a:pt x="3812" y="3104"/>
                  </a:lnTo>
                  <a:lnTo>
                    <a:pt x="3814" y="3104"/>
                  </a:lnTo>
                  <a:lnTo>
                    <a:pt x="3820" y="3098"/>
                  </a:lnTo>
                  <a:lnTo>
                    <a:pt x="3824" y="3086"/>
                  </a:lnTo>
                  <a:lnTo>
                    <a:pt x="3826" y="3076"/>
                  </a:lnTo>
                  <a:lnTo>
                    <a:pt x="3828" y="3068"/>
                  </a:lnTo>
                  <a:lnTo>
                    <a:pt x="3830" y="3066"/>
                  </a:lnTo>
                  <a:lnTo>
                    <a:pt x="3834" y="3066"/>
                  </a:lnTo>
                  <a:lnTo>
                    <a:pt x="3842" y="3070"/>
                  </a:lnTo>
                  <a:lnTo>
                    <a:pt x="3848" y="3074"/>
                  </a:lnTo>
                  <a:lnTo>
                    <a:pt x="3848" y="3072"/>
                  </a:lnTo>
                  <a:lnTo>
                    <a:pt x="3848" y="3064"/>
                  </a:lnTo>
                  <a:lnTo>
                    <a:pt x="3848" y="3060"/>
                  </a:lnTo>
                  <a:lnTo>
                    <a:pt x="3850" y="3054"/>
                  </a:lnTo>
                  <a:lnTo>
                    <a:pt x="3852" y="3050"/>
                  </a:lnTo>
                  <a:lnTo>
                    <a:pt x="3856" y="3048"/>
                  </a:lnTo>
                  <a:lnTo>
                    <a:pt x="3862" y="3046"/>
                  </a:lnTo>
                  <a:lnTo>
                    <a:pt x="3864" y="3048"/>
                  </a:lnTo>
                  <a:lnTo>
                    <a:pt x="3864" y="3050"/>
                  </a:lnTo>
                  <a:lnTo>
                    <a:pt x="3864" y="3052"/>
                  </a:lnTo>
                  <a:lnTo>
                    <a:pt x="3862" y="3056"/>
                  </a:lnTo>
                  <a:lnTo>
                    <a:pt x="3858" y="3066"/>
                  </a:lnTo>
                  <a:lnTo>
                    <a:pt x="3854" y="3080"/>
                  </a:lnTo>
                  <a:lnTo>
                    <a:pt x="3854" y="3090"/>
                  </a:lnTo>
                  <a:lnTo>
                    <a:pt x="3856" y="3090"/>
                  </a:lnTo>
                  <a:lnTo>
                    <a:pt x="3860" y="3086"/>
                  </a:lnTo>
                  <a:lnTo>
                    <a:pt x="3864" y="3080"/>
                  </a:lnTo>
                  <a:lnTo>
                    <a:pt x="3866" y="3078"/>
                  </a:lnTo>
                  <a:lnTo>
                    <a:pt x="3872" y="3076"/>
                  </a:lnTo>
                  <a:lnTo>
                    <a:pt x="3874" y="3076"/>
                  </a:lnTo>
                  <a:lnTo>
                    <a:pt x="3876" y="3072"/>
                  </a:lnTo>
                  <a:lnTo>
                    <a:pt x="3878" y="3060"/>
                  </a:lnTo>
                  <a:lnTo>
                    <a:pt x="3880" y="3052"/>
                  </a:lnTo>
                  <a:lnTo>
                    <a:pt x="3886" y="3048"/>
                  </a:lnTo>
                  <a:lnTo>
                    <a:pt x="3890" y="3048"/>
                  </a:lnTo>
                  <a:lnTo>
                    <a:pt x="3894" y="3048"/>
                  </a:lnTo>
                  <a:lnTo>
                    <a:pt x="3898" y="3048"/>
                  </a:lnTo>
                  <a:lnTo>
                    <a:pt x="3900" y="3046"/>
                  </a:lnTo>
                  <a:lnTo>
                    <a:pt x="3898" y="3042"/>
                  </a:lnTo>
                  <a:lnTo>
                    <a:pt x="3892" y="3034"/>
                  </a:lnTo>
                  <a:lnTo>
                    <a:pt x="3888" y="3028"/>
                  </a:lnTo>
                  <a:lnTo>
                    <a:pt x="3886" y="3022"/>
                  </a:lnTo>
                  <a:lnTo>
                    <a:pt x="3884" y="3010"/>
                  </a:lnTo>
                  <a:lnTo>
                    <a:pt x="3886" y="3000"/>
                  </a:lnTo>
                  <a:lnTo>
                    <a:pt x="3892" y="2988"/>
                  </a:lnTo>
                  <a:lnTo>
                    <a:pt x="3896" y="2978"/>
                  </a:lnTo>
                  <a:lnTo>
                    <a:pt x="3902" y="2966"/>
                  </a:lnTo>
                  <a:lnTo>
                    <a:pt x="3902" y="2952"/>
                  </a:lnTo>
                  <a:lnTo>
                    <a:pt x="3900" y="2938"/>
                  </a:lnTo>
                  <a:lnTo>
                    <a:pt x="3898" y="2928"/>
                  </a:lnTo>
                  <a:lnTo>
                    <a:pt x="3898" y="2920"/>
                  </a:lnTo>
                  <a:lnTo>
                    <a:pt x="3898" y="2912"/>
                  </a:lnTo>
                  <a:lnTo>
                    <a:pt x="3900" y="2906"/>
                  </a:lnTo>
                  <a:lnTo>
                    <a:pt x="3904" y="2902"/>
                  </a:lnTo>
                  <a:lnTo>
                    <a:pt x="3908" y="2900"/>
                  </a:lnTo>
                  <a:lnTo>
                    <a:pt x="3912" y="2900"/>
                  </a:lnTo>
                  <a:lnTo>
                    <a:pt x="3918" y="2902"/>
                  </a:lnTo>
                  <a:lnTo>
                    <a:pt x="3922" y="2906"/>
                  </a:lnTo>
                  <a:lnTo>
                    <a:pt x="3924" y="2906"/>
                  </a:lnTo>
                  <a:lnTo>
                    <a:pt x="3924" y="2898"/>
                  </a:lnTo>
                  <a:lnTo>
                    <a:pt x="3924" y="2884"/>
                  </a:lnTo>
                  <a:lnTo>
                    <a:pt x="3926" y="2876"/>
                  </a:lnTo>
                  <a:lnTo>
                    <a:pt x="3930" y="2868"/>
                  </a:lnTo>
                  <a:lnTo>
                    <a:pt x="3936" y="2860"/>
                  </a:lnTo>
                  <a:lnTo>
                    <a:pt x="3940" y="2850"/>
                  </a:lnTo>
                  <a:lnTo>
                    <a:pt x="3942" y="2840"/>
                  </a:lnTo>
                  <a:lnTo>
                    <a:pt x="3944" y="2830"/>
                  </a:lnTo>
                  <a:lnTo>
                    <a:pt x="3942" y="2820"/>
                  </a:lnTo>
                  <a:lnTo>
                    <a:pt x="3940" y="2810"/>
                  </a:lnTo>
                  <a:lnTo>
                    <a:pt x="3936" y="2802"/>
                  </a:lnTo>
                  <a:lnTo>
                    <a:pt x="3932" y="2794"/>
                  </a:lnTo>
                  <a:lnTo>
                    <a:pt x="3926" y="2788"/>
                  </a:lnTo>
                  <a:lnTo>
                    <a:pt x="3922" y="2780"/>
                  </a:lnTo>
                  <a:lnTo>
                    <a:pt x="3918" y="2766"/>
                  </a:lnTo>
                  <a:lnTo>
                    <a:pt x="3918" y="2752"/>
                  </a:lnTo>
                  <a:lnTo>
                    <a:pt x="3918" y="2740"/>
                  </a:lnTo>
                  <a:close/>
                  <a:moveTo>
                    <a:pt x="3276" y="3612"/>
                  </a:moveTo>
                  <a:lnTo>
                    <a:pt x="3276" y="3612"/>
                  </a:lnTo>
                  <a:lnTo>
                    <a:pt x="3274" y="3610"/>
                  </a:lnTo>
                  <a:lnTo>
                    <a:pt x="3270" y="3612"/>
                  </a:lnTo>
                  <a:lnTo>
                    <a:pt x="3268" y="3614"/>
                  </a:lnTo>
                  <a:lnTo>
                    <a:pt x="3268" y="3618"/>
                  </a:lnTo>
                  <a:lnTo>
                    <a:pt x="3272" y="3618"/>
                  </a:lnTo>
                  <a:lnTo>
                    <a:pt x="3274" y="3618"/>
                  </a:lnTo>
                  <a:lnTo>
                    <a:pt x="3276" y="3614"/>
                  </a:lnTo>
                  <a:lnTo>
                    <a:pt x="3276" y="3612"/>
                  </a:lnTo>
                  <a:close/>
                  <a:moveTo>
                    <a:pt x="3322" y="3130"/>
                  </a:moveTo>
                  <a:lnTo>
                    <a:pt x="3322" y="3130"/>
                  </a:lnTo>
                  <a:lnTo>
                    <a:pt x="3324" y="3128"/>
                  </a:lnTo>
                  <a:lnTo>
                    <a:pt x="3322" y="3126"/>
                  </a:lnTo>
                  <a:lnTo>
                    <a:pt x="3318" y="3126"/>
                  </a:lnTo>
                  <a:lnTo>
                    <a:pt x="3316" y="3128"/>
                  </a:lnTo>
                  <a:lnTo>
                    <a:pt x="3318" y="3130"/>
                  </a:lnTo>
                  <a:lnTo>
                    <a:pt x="3320" y="3130"/>
                  </a:lnTo>
                  <a:lnTo>
                    <a:pt x="3322" y="3130"/>
                  </a:lnTo>
                  <a:close/>
                  <a:moveTo>
                    <a:pt x="3302" y="3176"/>
                  </a:moveTo>
                  <a:lnTo>
                    <a:pt x="3302" y="3176"/>
                  </a:lnTo>
                  <a:lnTo>
                    <a:pt x="3304" y="3178"/>
                  </a:lnTo>
                  <a:lnTo>
                    <a:pt x="3310" y="3178"/>
                  </a:lnTo>
                  <a:lnTo>
                    <a:pt x="3320" y="3176"/>
                  </a:lnTo>
                  <a:lnTo>
                    <a:pt x="3330" y="3170"/>
                  </a:lnTo>
                  <a:lnTo>
                    <a:pt x="3334" y="3166"/>
                  </a:lnTo>
                  <a:lnTo>
                    <a:pt x="3334" y="3162"/>
                  </a:lnTo>
                  <a:lnTo>
                    <a:pt x="3332" y="3158"/>
                  </a:lnTo>
                  <a:lnTo>
                    <a:pt x="3326" y="3158"/>
                  </a:lnTo>
                  <a:lnTo>
                    <a:pt x="3322" y="3158"/>
                  </a:lnTo>
                  <a:lnTo>
                    <a:pt x="3314" y="3160"/>
                  </a:lnTo>
                  <a:lnTo>
                    <a:pt x="3310" y="3164"/>
                  </a:lnTo>
                  <a:lnTo>
                    <a:pt x="3304" y="3166"/>
                  </a:lnTo>
                  <a:lnTo>
                    <a:pt x="3302" y="3172"/>
                  </a:lnTo>
                  <a:lnTo>
                    <a:pt x="3302" y="3176"/>
                  </a:lnTo>
                  <a:close/>
                  <a:moveTo>
                    <a:pt x="3372" y="3542"/>
                  </a:moveTo>
                  <a:lnTo>
                    <a:pt x="3372" y="3542"/>
                  </a:lnTo>
                  <a:lnTo>
                    <a:pt x="3374" y="3538"/>
                  </a:lnTo>
                  <a:lnTo>
                    <a:pt x="3376" y="3534"/>
                  </a:lnTo>
                  <a:lnTo>
                    <a:pt x="3386" y="3520"/>
                  </a:lnTo>
                  <a:lnTo>
                    <a:pt x="3392" y="3512"/>
                  </a:lnTo>
                  <a:lnTo>
                    <a:pt x="3394" y="3508"/>
                  </a:lnTo>
                  <a:lnTo>
                    <a:pt x="3390" y="3508"/>
                  </a:lnTo>
                  <a:lnTo>
                    <a:pt x="3384" y="3512"/>
                  </a:lnTo>
                  <a:lnTo>
                    <a:pt x="3374" y="3522"/>
                  </a:lnTo>
                  <a:lnTo>
                    <a:pt x="3370" y="3528"/>
                  </a:lnTo>
                  <a:lnTo>
                    <a:pt x="3366" y="3538"/>
                  </a:lnTo>
                  <a:lnTo>
                    <a:pt x="3366" y="3544"/>
                  </a:lnTo>
                  <a:lnTo>
                    <a:pt x="3368" y="3546"/>
                  </a:lnTo>
                  <a:lnTo>
                    <a:pt x="3372" y="3544"/>
                  </a:lnTo>
                  <a:lnTo>
                    <a:pt x="3372" y="3542"/>
                  </a:lnTo>
                  <a:close/>
                  <a:moveTo>
                    <a:pt x="3932" y="2136"/>
                  </a:moveTo>
                  <a:lnTo>
                    <a:pt x="3932" y="2136"/>
                  </a:lnTo>
                  <a:lnTo>
                    <a:pt x="3930" y="2138"/>
                  </a:lnTo>
                  <a:lnTo>
                    <a:pt x="3932" y="2138"/>
                  </a:lnTo>
                  <a:lnTo>
                    <a:pt x="3936" y="2142"/>
                  </a:lnTo>
                  <a:lnTo>
                    <a:pt x="3942" y="2150"/>
                  </a:lnTo>
                  <a:lnTo>
                    <a:pt x="3950" y="2162"/>
                  </a:lnTo>
                  <a:lnTo>
                    <a:pt x="3952" y="2168"/>
                  </a:lnTo>
                  <a:lnTo>
                    <a:pt x="3952" y="2174"/>
                  </a:lnTo>
                  <a:lnTo>
                    <a:pt x="3948" y="2186"/>
                  </a:lnTo>
                  <a:lnTo>
                    <a:pt x="3944" y="2198"/>
                  </a:lnTo>
                  <a:lnTo>
                    <a:pt x="3944" y="2206"/>
                  </a:lnTo>
                  <a:lnTo>
                    <a:pt x="3946" y="2214"/>
                  </a:lnTo>
                  <a:lnTo>
                    <a:pt x="3948" y="2224"/>
                  </a:lnTo>
                  <a:lnTo>
                    <a:pt x="3948" y="2236"/>
                  </a:lnTo>
                  <a:lnTo>
                    <a:pt x="3948" y="2266"/>
                  </a:lnTo>
                  <a:lnTo>
                    <a:pt x="3944" y="2294"/>
                  </a:lnTo>
                  <a:lnTo>
                    <a:pt x="3940" y="2304"/>
                  </a:lnTo>
                  <a:lnTo>
                    <a:pt x="3938" y="2312"/>
                  </a:lnTo>
                  <a:lnTo>
                    <a:pt x="3936" y="2316"/>
                  </a:lnTo>
                  <a:lnTo>
                    <a:pt x="3938" y="2320"/>
                  </a:lnTo>
                  <a:lnTo>
                    <a:pt x="3944" y="2330"/>
                  </a:lnTo>
                  <a:lnTo>
                    <a:pt x="3946" y="2336"/>
                  </a:lnTo>
                  <a:lnTo>
                    <a:pt x="3948" y="2344"/>
                  </a:lnTo>
                  <a:lnTo>
                    <a:pt x="3946" y="2356"/>
                  </a:lnTo>
                  <a:lnTo>
                    <a:pt x="3942" y="2370"/>
                  </a:lnTo>
                  <a:lnTo>
                    <a:pt x="3940" y="2378"/>
                  </a:lnTo>
                  <a:lnTo>
                    <a:pt x="3940" y="2386"/>
                  </a:lnTo>
                  <a:lnTo>
                    <a:pt x="3942" y="2400"/>
                  </a:lnTo>
                  <a:lnTo>
                    <a:pt x="3944" y="2412"/>
                  </a:lnTo>
                  <a:lnTo>
                    <a:pt x="3944" y="2418"/>
                  </a:lnTo>
                  <a:lnTo>
                    <a:pt x="3940" y="2424"/>
                  </a:lnTo>
                  <a:lnTo>
                    <a:pt x="3936" y="2436"/>
                  </a:lnTo>
                  <a:lnTo>
                    <a:pt x="3934" y="2444"/>
                  </a:lnTo>
                  <a:lnTo>
                    <a:pt x="3936" y="2454"/>
                  </a:lnTo>
                  <a:lnTo>
                    <a:pt x="3938" y="2468"/>
                  </a:lnTo>
                  <a:lnTo>
                    <a:pt x="3942" y="2478"/>
                  </a:lnTo>
                  <a:lnTo>
                    <a:pt x="3944" y="2478"/>
                  </a:lnTo>
                  <a:lnTo>
                    <a:pt x="3946" y="2478"/>
                  </a:lnTo>
                  <a:lnTo>
                    <a:pt x="3950" y="2470"/>
                  </a:lnTo>
                  <a:lnTo>
                    <a:pt x="3954" y="2456"/>
                  </a:lnTo>
                  <a:lnTo>
                    <a:pt x="3958" y="2442"/>
                  </a:lnTo>
                  <a:lnTo>
                    <a:pt x="3962" y="2434"/>
                  </a:lnTo>
                  <a:lnTo>
                    <a:pt x="3966" y="2432"/>
                  </a:lnTo>
                  <a:lnTo>
                    <a:pt x="3968" y="2432"/>
                  </a:lnTo>
                  <a:lnTo>
                    <a:pt x="3972" y="2434"/>
                  </a:lnTo>
                  <a:lnTo>
                    <a:pt x="3976" y="2438"/>
                  </a:lnTo>
                  <a:lnTo>
                    <a:pt x="3980" y="2440"/>
                  </a:lnTo>
                  <a:lnTo>
                    <a:pt x="3984" y="2438"/>
                  </a:lnTo>
                  <a:lnTo>
                    <a:pt x="3990" y="2440"/>
                  </a:lnTo>
                  <a:lnTo>
                    <a:pt x="3994" y="2442"/>
                  </a:lnTo>
                  <a:lnTo>
                    <a:pt x="3996" y="2446"/>
                  </a:lnTo>
                  <a:lnTo>
                    <a:pt x="3998" y="2456"/>
                  </a:lnTo>
                  <a:lnTo>
                    <a:pt x="4000" y="2464"/>
                  </a:lnTo>
                  <a:lnTo>
                    <a:pt x="4000" y="2466"/>
                  </a:lnTo>
                  <a:lnTo>
                    <a:pt x="4002" y="2466"/>
                  </a:lnTo>
                  <a:lnTo>
                    <a:pt x="4006" y="2454"/>
                  </a:lnTo>
                  <a:lnTo>
                    <a:pt x="4006" y="2448"/>
                  </a:lnTo>
                  <a:lnTo>
                    <a:pt x="4004" y="2444"/>
                  </a:lnTo>
                  <a:lnTo>
                    <a:pt x="4002" y="2434"/>
                  </a:lnTo>
                  <a:lnTo>
                    <a:pt x="4002" y="2426"/>
                  </a:lnTo>
                  <a:lnTo>
                    <a:pt x="3998" y="2426"/>
                  </a:lnTo>
                  <a:lnTo>
                    <a:pt x="3992" y="2426"/>
                  </a:lnTo>
                  <a:lnTo>
                    <a:pt x="3990" y="2422"/>
                  </a:lnTo>
                  <a:lnTo>
                    <a:pt x="3986" y="2420"/>
                  </a:lnTo>
                  <a:lnTo>
                    <a:pt x="3984" y="2410"/>
                  </a:lnTo>
                  <a:lnTo>
                    <a:pt x="3980" y="2400"/>
                  </a:lnTo>
                  <a:lnTo>
                    <a:pt x="3976" y="2394"/>
                  </a:lnTo>
                  <a:lnTo>
                    <a:pt x="3972" y="2390"/>
                  </a:lnTo>
                  <a:lnTo>
                    <a:pt x="3966" y="2382"/>
                  </a:lnTo>
                  <a:lnTo>
                    <a:pt x="3964" y="2372"/>
                  </a:lnTo>
                  <a:lnTo>
                    <a:pt x="3964" y="2362"/>
                  </a:lnTo>
                  <a:lnTo>
                    <a:pt x="3964" y="2350"/>
                  </a:lnTo>
                  <a:lnTo>
                    <a:pt x="3970" y="2328"/>
                  </a:lnTo>
                  <a:lnTo>
                    <a:pt x="3978" y="2314"/>
                  </a:lnTo>
                  <a:lnTo>
                    <a:pt x="3980" y="2308"/>
                  </a:lnTo>
                  <a:lnTo>
                    <a:pt x="3982" y="2304"/>
                  </a:lnTo>
                  <a:lnTo>
                    <a:pt x="3982" y="2294"/>
                  </a:lnTo>
                  <a:lnTo>
                    <a:pt x="3984" y="2290"/>
                  </a:lnTo>
                  <a:lnTo>
                    <a:pt x="3984" y="2288"/>
                  </a:lnTo>
                  <a:lnTo>
                    <a:pt x="3988" y="2284"/>
                  </a:lnTo>
                  <a:lnTo>
                    <a:pt x="3994" y="2282"/>
                  </a:lnTo>
                  <a:lnTo>
                    <a:pt x="4004" y="2280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6" y="2294"/>
                  </a:lnTo>
                  <a:lnTo>
                    <a:pt x="4048" y="2314"/>
                  </a:lnTo>
                  <a:lnTo>
                    <a:pt x="4052" y="2316"/>
                  </a:lnTo>
                  <a:lnTo>
                    <a:pt x="4052" y="2312"/>
                  </a:lnTo>
                  <a:lnTo>
                    <a:pt x="4048" y="2302"/>
                  </a:lnTo>
                  <a:lnTo>
                    <a:pt x="4040" y="2294"/>
                  </a:lnTo>
                  <a:lnTo>
                    <a:pt x="4034" y="2282"/>
                  </a:lnTo>
                  <a:lnTo>
                    <a:pt x="4032" y="2276"/>
                  </a:lnTo>
                  <a:lnTo>
                    <a:pt x="4030" y="2268"/>
                  </a:lnTo>
                  <a:lnTo>
                    <a:pt x="4026" y="2252"/>
                  </a:lnTo>
                  <a:lnTo>
                    <a:pt x="4020" y="2234"/>
                  </a:lnTo>
                  <a:lnTo>
                    <a:pt x="4012" y="2214"/>
                  </a:lnTo>
                  <a:lnTo>
                    <a:pt x="4010" y="2206"/>
                  </a:lnTo>
                  <a:lnTo>
                    <a:pt x="4010" y="2196"/>
                  </a:lnTo>
                  <a:lnTo>
                    <a:pt x="4008" y="2180"/>
                  </a:lnTo>
                  <a:lnTo>
                    <a:pt x="4004" y="2168"/>
                  </a:lnTo>
                  <a:lnTo>
                    <a:pt x="4002" y="2158"/>
                  </a:lnTo>
                  <a:lnTo>
                    <a:pt x="3998" y="2148"/>
                  </a:lnTo>
                  <a:lnTo>
                    <a:pt x="3998" y="2144"/>
                  </a:lnTo>
                  <a:lnTo>
                    <a:pt x="3994" y="2146"/>
                  </a:lnTo>
                  <a:lnTo>
                    <a:pt x="3992" y="2146"/>
                  </a:lnTo>
                  <a:lnTo>
                    <a:pt x="3992" y="2138"/>
                  </a:lnTo>
                  <a:lnTo>
                    <a:pt x="3994" y="2128"/>
                  </a:lnTo>
                  <a:lnTo>
                    <a:pt x="3992" y="2128"/>
                  </a:lnTo>
                  <a:lnTo>
                    <a:pt x="3990" y="2128"/>
                  </a:lnTo>
                  <a:lnTo>
                    <a:pt x="3988" y="2124"/>
                  </a:lnTo>
                  <a:lnTo>
                    <a:pt x="3988" y="2116"/>
                  </a:lnTo>
                  <a:lnTo>
                    <a:pt x="3988" y="2108"/>
                  </a:lnTo>
                  <a:lnTo>
                    <a:pt x="3992" y="2096"/>
                  </a:lnTo>
                  <a:lnTo>
                    <a:pt x="3994" y="2090"/>
                  </a:lnTo>
                  <a:lnTo>
                    <a:pt x="3996" y="2082"/>
                  </a:lnTo>
                  <a:lnTo>
                    <a:pt x="3996" y="2072"/>
                  </a:lnTo>
                  <a:lnTo>
                    <a:pt x="3994" y="2058"/>
                  </a:lnTo>
                  <a:lnTo>
                    <a:pt x="3990" y="2042"/>
                  </a:lnTo>
                  <a:lnTo>
                    <a:pt x="3988" y="2036"/>
                  </a:lnTo>
                  <a:lnTo>
                    <a:pt x="3986" y="2034"/>
                  </a:lnTo>
                  <a:lnTo>
                    <a:pt x="3988" y="2032"/>
                  </a:lnTo>
                  <a:lnTo>
                    <a:pt x="3988" y="2028"/>
                  </a:lnTo>
                  <a:lnTo>
                    <a:pt x="3986" y="2026"/>
                  </a:lnTo>
                  <a:lnTo>
                    <a:pt x="3984" y="2026"/>
                  </a:lnTo>
                  <a:lnTo>
                    <a:pt x="3982" y="2022"/>
                  </a:lnTo>
                  <a:lnTo>
                    <a:pt x="3982" y="2014"/>
                  </a:lnTo>
                  <a:lnTo>
                    <a:pt x="3978" y="2010"/>
                  </a:lnTo>
                  <a:lnTo>
                    <a:pt x="3978" y="2006"/>
                  </a:lnTo>
                  <a:lnTo>
                    <a:pt x="3980" y="2000"/>
                  </a:lnTo>
                  <a:lnTo>
                    <a:pt x="3984" y="1994"/>
                  </a:lnTo>
                  <a:lnTo>
                    <a:pt x="3982" y="1988"/>
                  </a:lnTo>
                  <a:lnTo>
                    <a:pt x="3978" y="1984"/>
                  </a:lnTo>
                  <a:lnTo>
                    <a:pt x="3974" y="1976"/>
                  </a:lnTo>
                  <a:lnTo>
                    <a:pt x="3970" y="1972"/>
                  </a:lnTo>
                  <a:lnTo>
                    <a:pt x="3970" y="1974"/>
                  </a:lnTo>
                  <a:lnTo>
                    <a:pt x="3966" y="1978"/>
                  </a:lnTo>
                  <a:lnTo>
                    <a:pt x="3962" y="1980"/>
                  </a:lnTo>
                  <a:lnTo>
                    <a:pt x="3958" y="1982"/>
                  </a:lnTo>
                  <a:lnTo>
                    <a:pt x="3954" y="1982"/>
                  </a:lnTo>
                  <a:lnTo>
                    <a:pt x="3954" y="1984"/>
                  </a:lnTo>
                  <a:lnTo>
                    <a:pt x="3960" y="1990"/>
                  </a:lnTo>
                  <a:lnTo>
                    <a:pt x="3966" y="1998"/>
                  </a:lnTo>
                  <a:lnTo>
                    <a:pt x="3968" y="2004"/>
                  </a:lnTo>
                  <a:lnTo>
                    <a:pt x="3970" y="2008"/>
                  </a:lnTo>
                  <a:lnTo>
                    <a:pt x="3966" y="2016"/>
                  </a:lnTo>
                  <a:lnTo>
                    <a:pt x="3964" y="2018"/>
                  </a:lnTo>
                  <a:lnTo>
                    <a:pt x="3962" y="2018"/>
                  </a:lnTo>
                  <a:lnTo>
                    <a:pt x="3960" y="2020"/>
                  </a:lnTo>
                  <a:lnTo>
                    <a:pt x="3960" y="2024"/>
                  </a:lnTo>
                  <a:lnTo>
                    <a:pt x="3962" y="2024"/>
                  </a:lnTo>
                  <a:lnTo>
                    <a:pt x="3964" y="2026"/>
                  </a:lnTo>
                  <a:lnTo>
                    <a:pt x="3966" y="2028"/>
                  </a:lnTo>
                  <a:lnTo>
                    <a:pt x="3966" y="2030"/>
                  </a:lnTo>
                  <a:lnTo>
                    <a:pt x="3962" y="2034"/>
                  </a:lnTo>
                  <a:lnTo>
                    <a:pt x="3958" y="2038"/>
                  </a:lnTo>
                  <a:lnTo>
                    <a:pt x="3954" y="2038"/>
                  </a:lnTo>
                  <a:lnTo>
                    <a:pt x="3954" y="2036"/>
                  </a:lnTo>
                  <a:lnTo>
                    <a:pt x="3952" y="2034"/>
                  </a:lnTo>
                  <a:lnTo>
                    <a:pt x="3952" y="2030"/>
                  </a:lnTo>
                  <a:lnTo>
                    <a:pt x="3950" y="2028"/>
                  </a:lnTo>
                  <a:lnTo>
                    <a:pt x="3946" y="2030"/>
                  </a:lnTo>
                  <a:lnTo>
                    <a:pt x="3940" y="2032"/>
                  </a:lnTo>
                  <a:lnTo>
                    <a:pt x="3936" y="2034"/>
                  </a:lnTo>
                  <a:lnTo>
                    <a:pt x="3932" y="2036"/>
                  </a:lnTo>
                  <a:lnTo>
                    <a:pt x="3934" y="2044"/>
                  </a:lnTo>
                  <a:lnTo>
                    <a:pt x="3936" y="2054"/>
                  </a:lnTo>
                  <a:lnTo>
                    <a:pt x="3938" y="2066"/>
                  </a:lnTo>
                  <a:lnTo>
                    <a:pt x="3936" y="2078"/>
                  </a:lnTo>
                  <a:lnTo>
                    <a:pt x="3930" y="2090"/>
                  </a:lnTo>
                  <a:lnTo>
                    <a:pt x="3928" y="2098"/>
                  </a:lnTo>
                  <a:lnTo>
                    <a:pt x="3928" y="2104"/>
                  </a:lnTo>
                  <a:lnTo>
                    <a:pt x="3930" y="2108"/>
                  </a:lnTo>
                  <a:lnTo>
                    <a:pt x="3928" y="2118"/>
                  </a:lnTo>
                  <a:lnTo>
                    <a:pt x="3926" y="2124"/>
                  </a:lnTo>
                  <a:lnTo>
                    <a:pt x="3928" y="2128"/>
                  </a:lnTo>
                  <a:lnTo>
                    <a:pt x="3930" y="2132"/>
                  </a:lnTo>
                  <a:lnTo>
                    <a:pt x="3934" y="2134"/>
                  </a:lnTo>
                  <a:lnTo>
                    <a:pt x="3934" y="2136"/>
                  </a:lnTo>
                  <a:lnTo>
                    <a:pt x="3932" y="2136"/>
                  </a:lnTo>
                  <a:close/>
                  <a:moveTo>
                    <a:pt x="4070" y="2610"/>
                  </a:moveTo>
                  <a:lnTo>
                    <a:pt x="4070" y="2610"/>
                  </a:lnTo>
                  <a:lnTo>
                    <a:pt x="4068" y="2602"/>
                  </a:lnTo>
                  <a:lnTo>
                    <a:pt x="4068" y="2594"/>
                  </a:lnTo>
                  <a:lnTo>
                    <a:pt x="4070" y="2586"/>
                  </a:lnTo>
                  <a:lnTo>
                    <a:pt x="4072" y="2580"/>
                  </a:lnTo>
                  <a:lnTo>
                    <a:pt x="4078" y="2572"/>
                  </a:lnTo>
                  <a:lnTo>
                    <a:pt x="4078" y="2570"/>
                  </a:lnTo>
                  <a:lnTo>
                    <a:pt x="4076" y="2568"/>
                  </a:lnTo>
                  <a:lnTo>
                    <a:pt x="4072" y="2570"/>
                  </a:lnTo>
                  <a:lnTo>
                    <a:pt x="4068" y="2572"/>
                  </a:lnTo>
                  <a:lnTo>
                    <a:pt x="4062" y="2582"/>
                  </a:lnTo>
                  <a:lnTo>
                    <a:pt x="4054" y="2590"/>
                  </a:lnTo>
                  <a:lnTo>
                    <a:pt x="4050" y="2592"/>
                  </a:lnTo>
                  <a:lnTo>
                    <a:pt x="4044" y="2592"/>
                  </a:lnTo>
                  <a:lnTo>
                    <a:pt x="4040" y="2592"/>
                  </a:lnTo>
                  <a:lnTo>
                    <a:pt x="4038" y="2590"/>
                  </a:lnTo>
                  <a:lnTo>
                    <a:pt x="4036" y="2586"/>
                  </a:lnTo>
                  <a:lnTo>
                    <a:pt x="4034" y="2582"/>
                  </a:lnTo>
                  <a:lnTo>
                    <a:pt x="4032" y="2580"/>
                  </a:lnTo>
                  <a:lnTo>
                    <a:pt x="4028" y="2578"/>
                  </a:lnTo>
                  <a:lnTo>
                    <a:pt x="4022" y="2578"/>
                  </a:lnTo>
                  <a:lnTo>
                    <a:pt x="4012" y="2576"/>
                  </a:lnTo>
                  <a:lnTo>
                    <a:pt x="4004" y="2570"/>
                  </a:lnTo>
                  <a:lnTo>
                    <a:pt x="3994" y="2562"/>
                  </a:lnTo>
                  <a:lnTo>
                    <a:pt x="3984" y="2554"/>
                  </a:lnTo>
                  <a:lnTo>
                    <a:pt x="3966" y="2534"/>
                  </a:lnTo>
                  <a:lnTo>
                    <a:pt x="3952" y="2516"/>
                  </a:lnTo>
                  <a:lnTo>
                    <a:pt x="3946" y="2510"/>
                  </a:lnTo>
                  <a:lnTo>
                    <a:pt x="3940" y="2506"/>
                  </a:lnTo>
                  <a:lnTo>
                    <a:pt x="3934" y="2504"/>
                  </a:lnTo>
                  <a:lnTo>
                    <a:pt x="3930" y="2504"/>
                  </a:lnTo>
                  <a:lnTo>
                    <a:pt x="3926" y="2508"/>
                  </a:lnTo>
                  <a:lnTo>
                    <a:pt x="3924" y="2512"/>
                  </a:lnTo>
                  <a:lnTo>
                    <a:pt x="3924" y="2520"/>
                  </a:lnTo>
                  <a:lnTo>
                    <a:pt x="3928" y="2530"/>
                  </a:lnTo>
                  <a:lnTo>
                    <a:pt x="3932" y="2540"/>
                  </a:lnTo>
                  <a:lnTo>
                    <a:pt x="3932" y="2546"/>
                  </a:lnTo>
                  <a:lnTo>
                    <a:pt x="3932" y="2552"/>
                  </a:lnTo>
                  <a:lnTo>
                    <a:pt x="3930" y="2556"/>
                  </a:lnTo>
                  <a:lnTo>
                    <a:pt x="3928" y="2564"/>
                  </a:lnTo>
                  <a:lnTo>
                    <a:pt x="3926" y="2568"/>
                  </a:lnTo>
                  <a:lnTo>
                    <a:pt x="3928" y="2574"/>
                  </a:lnTo>
                  <a:lnTo>
                    <a:pt x="3928" y="2580"/>
                  </a:lnTo>
                  <a:lnTo>
                    <a:pt x="3928" y="2584"/>
                  </a:lnTo>
                  <a:lnTo>
                    <a:pt x="3922" y="2594"/>
                  </a:lnTo>
                  <a:lnTo>
                    <a:pt x="3918" y="2602"/>
                  </a:lnTo>
                  <a:lnTo>
                    <a:pt x="3916" y="2606"/>
                  </a:lnTo>
                  <a:lnTo>
                    <a:pt x="3916" y="2610"/>
                  </a:lnTo>
                  <a:lnTo>
                    <a:pt x="3918" y="2620"/>
                  </a:lnTo>
                  <a:lnTo>
                    <a:pt x="3918" y="2630"/>
                  </a:lnTo>
                  <a:lnTo>
                    <a:pt x="3914" y="2634"/>
                  </a:lnTo>
                  <a:lnTo>
                    <a:pt x="3912" y="2636"/>
                  </a:lnTo>
                  <a:lnTo>
                    <a:pt x="3906" y="2636"/>
                  </a:lnTo>
                  <a:lnTo>
                    <a:pt x="3900" y="2632"/>
                  </a:lnTo>
                  <a:lnTo>
                    <a:pt x="3886" y="2626"/>
                  </a:lnTo>
                  <a:lnTo>
                    <a:pt x="3876" y="2624"/>
                  </a:lnTo>
                  <a:lnTo>
                    <a:pt x="3874" y="2624"/>
                  </a:lnTo>
                  <a:lnTo>
                    <a:pt x="3872" y="2628"/>
                  </a:lnTo>
                  <a:lnTo>
                    <a:pt x="3874" y="2630"/>
                  </a:lnTo>
                  <a:lnTo>
                    <a:pt x="3878" y="2636"/>
                  </a:lnTo>
                  <a:lnTo>
                    <a:pt x="3880" y="2640"/>
                  </a:lnTo>
                  <a:lnTo>
                    <a:pt x="3880" y="2642"/>
                  </a:lnTo>
                  <a:lnTo>
                    <a:pt x="3878" y="2648"/>
                  </a:lnTo>
                  <a:lnTo>
                    <a:pt x="3872" y="2656"/>
                  </a:lnTo>
                  <a:lnTo>
                    <a:pt x="3866" y="2662"/>
                  </a:lnTo>
                  <a:lnTo>
                    <a:pt x="3858" y="2670"/>
                  </a:lnTo>
                  <a:lnTo>
                    <a:pt x="3854" y="2676"/>
                  </a:lnTo>
                  <a:lnTo>
                    <a:pt x="3852" y="2680"/>
                  </a:lnTo>
                  <a:lnTo>
                    <a:pt x="3852" y="2682"/>
                  </a:lnTo>
                  <a:lnTo>
                    <a:pt x="3854" y="2686"/>
                  </a:lnTo>
                  <a:lnTo>
                    <a:pt x="3856" y="2690"/>
                  </a:lnTo>
                  <a:lnTo>
                    <a:pt x="3862" y="2694"/>
                  </a:lnTo>
                  <a:lnTo>
                    <a:pt x="3866" y="2700"/>
                  </a:lnTo>
                  <a:lnTo>
                    <a:pt x="3866" y="2706"/>
                  </a:lnTo>
                  <a:lnTo>
                    <a:pt x="3864" y="2710"/>
                  </a:lnTo>
                  <a:lnTo>
                    <a:pt x="3860" y="2722"/>
                  </a:lnTo>
                  <a:lnTo>
                    <a:pt x="3862" y="2726"/>
                  </a:lnTo>
                  <a:lnTo>
                    <a:pt x="3864" y="2732"/>
                  </a:lnTo>
                  <a:lnTo>
                    <a:pt x="3866" y="2734"/>
                  </a:lnTo>
                  <a:lnTo>
                    <a:pt x="3870" y="2736"/>
                  </a:lnTo>
                  <a:lnTo>
                    <a:pt x="3874" y="2732"/>
                  </a:lnTo>
                  <a:lnTo>
                    <a:pt x="3880" y="2720"/>
                  </a:lnTo>
                  <a:lnTo>
                    <a:pt x="3884" y="2712"/>
                  </a:lnTo>
                  <a:lnTo>
                    <a:pt x="3888" y="2710"/>
                  </a:lnTo>
                  <a:lnTo>
                    <a:pt x="3890" y="2712"/>
                  </a:lnTo>
                  <a:lnTo>
                    <a:pt x="3896" y="2714"/>
                  </a:lnTo>
                  <a:lnTo>
                    <a:pt x="3900" y="2714"/>
                  </a:lnTo>
                  <a:lnTo>
                    <a:pt x="3908" y="2712"/>
                  </a:lnTo>
                  <a:lnTo>
                    <a:pt x="3912" y="2710"/>
                  </a:lnTo>
                  <a:lnTo>
                    <a:pt x="3910" y="2706"/>
                  </a:lnTo>
                  <a:lnTo>
                    <a:pt x="3894" y="2698"/>
                  </a:lnTo>
                  <a:lnTo>
                    <a:pt x="3886" y="2692"/>
                  </a:lnTo>
                  <a:lnTo>
                    <a:pt x="3878" y="2686"/>
                  </a:lnTo>
                  <a:lnTo>
                    <a:pt x="3874" y="2680"/>
                  </a:lnTo>
                  <a:lnTo>
                    <a:pt x="3874" y="2676"/>
                  </a:lnTo>
                  <a:lnTo>
                    <a:pt x="3876" y="2672"/>
                  </a:lnTo>
                  <a:lnTo>
                    <a:pt x="3882" y="2666"/>
                  </a:lnTo>
                  <a:lnTo>
                    <a:pt x="3886" y="2666"/>
                  </a:lnTo>
                  <a:lnTo>
                    <a:pt x="3888" y="2668"/>
                  </a:lnTo>
                  <a:lnTo>
                    <a:pt x="3892" y="2670"/>
                  </a:lnTo>
                  <a:lnTo>
                    <a:pt x="3896" y="2674"/>
                  </a:lnTo>
                  <a:lnTo>
                    <a:pt x="3900" y="2676"/>
                  </a:lnTo>
                  <a:lnTo>
                    <a:pt x="3906" y="2676"/>
                  </a:lnTo>
                  <a:lnTo>
                    <a:pt x="3912" y="2674"/>
                  </a:lnTo>
                  <a:lnTo>
                    <a:pt x="3918" y="2670"/>
                  </a:lnTo>
                  <a:lnTo>
                    <a:pt x="3924" y="2668"/>
                  </a:lnTo>
                  <a:lnTo>
                    <a:pt x="3930" y="2666"/>
                  </a:lnTo>
                  <a:lnTo>
                    <a:pt x="3936" y="2668"/>
                  </a:lnTo>
                  <a:lnTo>
                    <a:pt x="3954" y="2678"/>
                  </a:lnTo>
                  <a:lnTo>
                    <a:pt x="3984" y="2698"/>
                  </a:lnTo>
                  <a:lnTo>
                    <a:pt x="3992" y="2700"/>
                  </a:lnTo>
                  <a:lnTo>
                    <a:pt x="3996" y="2698"/>
                  </a:lnTo>
                  <a:lnTo>
                    <a:pt x="4000" y="2692"/>
                  </a:lnTo>
                  <a:lnTo>
                    <a:pt x="4002" y="2684"/>
                  </a:lnTo>
                  <a:lnTo>
                    <a:pt x="4008" y="2664"/>
                  </a:lnTo>
                  <a:lnTo>
                    <a:pt x="4012" y="2656"/>
                  </a:lnTo>
                  <a:lnTo>
                    <a:pt x="4018" y="2652"/>
                  </a:lnTo>
                  <a:lnTo>
                    <a:pt x="4030" y="2648"/>
                  </a:lnTo>
                  <a:lnTo>
                    <a:pt x="4042" y="2646"/>
                  </a:lnTo>
                  <a:lnTo>
                    <a:pt x="4054" y="2644"/>
                  </a:lnTo>
                  <a:lnTo>
                    <a:pt x="4068" y="2640"/>
                  </a:lnTo>
                  <a:lnTo>
                    <a:pt x="4090" y="2630"/>
                  </a:lnTo>
                  <a:lnTo>
                    <a:pt x="4096" y="2626"/>
                  </a:lnTo>
                  <a:lnTo>
                    <a:pt x="4096" y="2624"/>
                  </a:lnTo>
                  <a:lnTo>
                    <a:pt x="4094" y="2622"/>
                  </a:lnTo>
                  <a:lnTo>
                    <a:pt x="4092" y="2620"/>
                  </a:lnTo>
                  <a:lnTo>
                    <a:pt x="4090" y="2620"/>
                  </a:lnTo>
                  <a:lnTo>
                    <a:pt x="4084" y="2622"/>
                  </a:lnTo>
                  <a:lnTo>
                    <a:pt x="4082" y="2622"/>
                  </a:lnTo>
                  <a:lnTo>
                    <a:pt x="4078" y="2622"/>
                  </a:lnTo>
                  <a:lnTo>
                    <a:pt x="4074" y="2618"/>
                  </a:lnTo>
                  <a:lnTo>
                    <a:pt x="4070" y="2610"/>
                  </a:lnTo>
                  <a:close/>
                  <a:moveTo>
                    <a:pt x="3802" y="2924"/>
                  </a:moveTo>
                  <a:lnTo>
                    <a:pt x="3802" y="2924"/>
                  </a:lnTo>
                  <a:lnTo>
                    <a:pt x="3806" y="2916"/>
                  </a:lnTo>
                  <a:lnTo>
                    <a:pt x="3806" y="2908"/>
                  </a:lnTo>
                  <a:lnTo>
                    <a:pt x="3804" y="2906"/>
                  </a:lnTo>
                  <a:lnTo>
                    <a:pt x="3802" y="2904"/>
                  </a:lnTo>
                  <a:lnTo>
                    <a:pt x="3800" y="2906"/>
                  </a:lnTo>
                  <a:lnTo>
                    <a:pt x="3796" y="2910"/>
                  </a:lnTo>
                  <a:lnTo>
                    <a:pt x="3792" y="2914"/>
                  </a:lnTo>
                  <a:lnTo>
                    <a:pt x="3792" y="2918"/>
                  </a:lnTo>
                  <a:lnTo>
                    <a:pt x="3792" y="2922"/>
                  </a:lnTo>
                  <a:lnTo>
                    <a:pt x="3792" y="2924"/>
                  </a:lnTo>
                  <a:lnTo>
                    <a:pt x="3794" y="2926"/>
                  </a:lnTo>
                  <a:lnTo>
                    <a:pt x="3798" y="2928"/>
                  </a:lnTo>
                  <a:lnTo>
                    <a:pt x="3800" y="2926"/>
                  </a:lnTo>
                  <a:lnTo>
                    <a:pt x="3802" y="2924"/>
                  </a:lnTo>
                  <a:close/>
                  <a:moveTo>
                    <a:pt x="3594" y="3018"/>
                  </a:moveTo>
                  <a:lnTo>
                    <a:pt x="3594" y="3018"/>
                  </a:lnTo>
                  <a:lnTo>
                    <a:pt x="3596" y="3016"/>
                  </a:lnTo>
                  <a:lnTo>
                    <a:pt x="3596" y="3014"/>
                  </a:lnTo>
                  <a:lnTo>
                    <a:pt x="3594" y="3010"/>
                  </a:lnTo>
                  <a:lnTo>
                    <a:pt x="3592" y="3010"/>
                  </a:lnTo>
                  <a:lnTo>
                    <a:pt x="3590" y="3012"/>
                  </a:lnTo>
                  <a:lnTo>
                    <a:pt x="3588" y="3014"/>
                  </a:lnTo>
                  <a:lnTo>
                    <a:pt x="3590" y="3018"/>
                  </a:lnTo>
                  <a:lnTo>
                    <a:pt x="3594" y="3018"/>
                  </a:lnTo>
                  <a:close/>
                  <a:moveTo>
                    <a:pt x="3048" y="4040"/>
                  </a:moveTo>
                  <a:lnTo>
                    <a:pt x="3048" y="4040"/>
                  </a:lnTo>
                  <a:lnTo>
                    <a:pt x="3046" y="4042"/>
                  </a:lnTo>
                  <a:lnTo>
                    <a:pt x="3044" y="4044"/>
                  </a:lnTo>
                  <a:lnTo>
                    <a:pt x="3042" y="4050"/>
                  </a:lnTo>
                  <a:lnTo>
                    <a:pt x="3044" y="4056"/>
                  </a:lnTo>
                  <a:lnTo>
                    <a:pt x="3046" y="4062"/>
                  </a:lnTo>
                  <a:lnTo>
                    <a:pt x="3048" y="4064"/>
                  </a:lnTo>
                  <a:lnTo>
                    <a:pt x="3050" y="4068"/>
                  </a:lnTo>
                  <a:lnTo>
                    <a:pt x="3052" y="4098"/>
                  </a:lnTo>
                  <a:lnTo>
                    <a:pt x="3054" y="4116"/>
                  </a:lnTo>
                  <a:lnTo>
                    <a:pt x="3056" y="4120"/>
                  </a:lnTo>
                  <a:lnTo>
                    <a:pt x="3058" y="4120"/>
                  </a:lnTo>
                  <a:lnTo>
                    <a:pt x="3062" y="4120"/>
                  </a:lnTo>
                  <a:lnTo>
                    <a:pt x="3064" y="4122"/>
                  </a:lnTo>
                  <a:lnTo>
                    <a:pt x="3066" y="4126"/>
                  </a:lnTo>
                  <a:lnTo>
                    <a:pt x="3070" y="4134"/>
                  </a:lnTo>
                  <a:lnTo>
                    <a:pt x="3074" y="4138"/>
                  </a:lnTo>
                  <a:lnTo>
                    <a:pt x="3076" y="4134"/>
                  </a:lnTo>
                  <a:lnTo>
                    <a:pt x="3076" y="4128"/>
                  </a:lnTo>
                  <a:lnTo>
                    <a:pt x="3078" y="4120"/>
                  </a:lnTo>
                  <a:lnTo>
                    <a:pt x="3078" y="4118"/>
                  </a:lnTo>
                  <a:lnTo>
                    <a:pt x="3082" y="4118"/>
                  </a:lnTo>
                  <a:lnTo>
                    <a:pt x="3086" y="4122"/>
                  </a:lnTo>
                  <a:lnTo>
                    <a:pt x="3090" y="4126"/>
                  </a:lnTo>
                  <a:lnTo>
                    <a:pt x="3092" y="4130"/>
                  </a:lnTo>
                  <a:lnTo>
                    <a:pt x="3090" y="4134"/>
                  </a:lnTo>
                  <a:lnTo>
                    <a:pt x="3086" y="4140"/>
                  </a:lnTo>
                  <a:lnTo>
                    <a:pt x="3080" y="4146"/>
                  </a:lnTo>
                  <a:lnTo>
                    <a:pt x="3076" y="4156"/>
                  </a:lnTo>
                  <a:lnTo>
                    <a:pt x="3078" y="4164"/>
                  </a:lnTo>
                  <a:lnTo>
                    <a:pt x="3078" y="4166"/>
                  </a:lnTo>
                  <a:lnTo>
                    <a:pt x="3082" y="4166"/>
                  </a:lnTo>
                  <a:lnTo>
                    <a:pt x="3084" y="4164"/>
                  </a:lnTo>
                  <a:lnTo>
                    <a:pt x="3088" y="4166"/>
                  </a:lnTo>
                  <a:lnTo>
                    <a:pt x="3092" y="4170"/>
                  </a:lnTo>
                  <a:lnTo>
                    <a:pt x="3096" y="4174"/>
                  </a:lnTo>
                  <a:lnTo>
                    <a:pt x="3100" y="4176"/>
                  </a:lnTo>
                  <a:lnTo>
                    <a:pt x="3104" y="4178"/>
                  </a:lnTo>
                  <a:lnTo>
                    <a:pt x="3112" y="4176"/>
                  </a:lnTo>
                  <a:lnTo>
                    <a:pt x="3112" y="4174"/>
                  </a:lnTo>
                  <a:lnTo>
                    <a:pt x="3112" y="4168"/>
                  </a:lnTo>
                  <a:lnTo>
                    <a:pt x="3112" y="4166"/>
                  </a:lnTo>
                  <a:lnTo>
                    <a:pt x="3116" y="4164"/>
                  </a:lnTo>
                  <a:lnTo>
                    <a:pt x="3120" y="4160"/>
                  </a:lnTo>
                  <a:lnTo>
                    <a:pt x="3124" y="4160"/>
                  </a:lnTo>
                  <a:lnTo>
                    <a:pt x="3138" y="4172"/>
                  </a:lnTo>
                  <a:lnTo>
                    <a:pt x="3144" y="4176"/>
                  </a:lnTo>
                  <a:lnTo>
                    <a:pt x="3148" y="4180"/>
                  </a:lnTo>
                  <a:lnTo>
                    <a:pt x="3152" y="4188"/>
                  </a:lnTo>
                  <a:lnTo>
                    <a:pt x="3154" y="4196"/>
                  </a:lnTo>
                  <a:lnTo>
                    <a:pt x="3156" y="4198"/>
                  </a:lnTo>
                  <a:lnTo>
                    <a:pt x="3158" y="4198"/>
                  </a:lnTo>
                  <a:lnTo>
                    <a:pt x="3162" y="4198"/>
                  </a:lnTo>
                  <a:lnTo>
                    <a:pt x="3162" y="4196"/>
                  </a:lnTo>
                  <a:lnTo>
                    <a:pt x="3162" y="4188"/>
                  </a:lnTo>
                  <a:lnTo>
                    <a:pt x="3154" y="4170"/>
                  </a:lnTo>
                  <a:lnTo>
                    <a:pt x="3154" y="4166"/>
                  </a:lnTo>
                  <a:lnTo>
                    <a:pt x="3154" y="4164"/>
                  </a:lnTo>
                  <a:lnTo>
                    <a:pt x="3160" y="4164"/>
                  </a:lnTo>
                  <a:lnTo>
                    <a:pt x="3164" y="4168"/>
                  </a:lnTo>
                  <a:lnTo>
                    <a:pt x="3168" y="4174"/>
                  </a:lnTo>
                  <a:lnTo>
                    <a:pt x="3172" y="4180"/>
                  </a:lnTo>
                  <a:lnTo>
                    <a:pt x="3176" y="4182"/>
                  </a:lnTo>
                  <a:lnTo>
                    <a:pt x="3180" y="4186"/>
                  </a:lnTo>
                  <a:lnTo>
                    <a:pt x="3184" y="4192"/>
                  </a:lnTo>
                  <a:lnTo>
                    <a:pt x="3186" y="4198"/>
                  </a:lnTo>
                  <a:lnTo>
                    <a:pt x="3186" y="4202"/>
                  </a:lnTo>
                  <a:lnTo>
                    <a:pt x="3188" y="4206"/>
                  </a:lnTo>
                  <a:lnTo>
                    <a:pt x="3196" y="4210"/>
                  </a:lnTo>
                  <a:lnTo>
                    <a:pt x="3206" y="4216"/>
                  </a:lnTo>
                  <a:lnTo>
                    <a:pt x="3210" y="4218"/>
                  </a:lnTo>
                  <a:lnTo>
                    <a:pt x="3212" y="4222"/>
                  </a:lnTo>
                  <a:lnTo>
                    <a:pt x="3212" y="4228"/>
                  </a:lnTo>
                  <a:lnTo>
                    <a:pt x="3216" y="4232"/>
                  </a:lnTo>
                  <a:lnTo>
                    <a:pt x="3218" y="4230"/>
                  </a:lnTo>
                  <a:lnTo>
                    <a:pt x="3220" y="4224"/>
                  </a:lnTo>
                  <a:lnTo>
                    <a:pt x="3222" y="4216"/>
                  </a:lnTo>
                  <a:lnTo>
                    <a:pt x="3222" y="4208"/>
                  </a:lnTo>
                  <a:lnTo>
                    <a:pt x="3220" y="4204"/>
                  </a:lnTo>
                  <a:lnTo>
                    <a:pt x="3218" y="4202"/>
                  </a:lnTo>
                  <a:lnTo>
                    <a:pt x="3210" y="4200"/>
                  </a:lnTo>
                  <a:lnTo>
                    <a:pt x="3206" y="4200"/>
                  </a:lnTo>
                  <a:lnTo>
                    <a:pt x="3206" y="4196"/>
                  </a:lnTo>
                  <a:lnTo>
                    <a:pt x="3206" y="4194"/>
                  </a:lnTo>
                  <a:lnTo>
                    <a:pt x="3206" y="4192"/>
                  </a:lnTo>
                  <a:lnTo>
                    <a:pt x="3204" y="4186"/>
                  </a:lnTo>
                  <a:lnTo>
                    <a:pt x="3198" y="4182"/>
                  </a:lnTo>
                  <a:lnTo>
                    <a:pt x="3196" y="4178"/>
                  </a:lnTo>
                  <a:lnTo>
                    <a:pt x="3194" y="4174"/>
                  </a:lnTo>
                  <a:lnTo>
                    <a:pt x="3196" y="4174"/>
                  </a:lnTo>
                  <a:lnTo>
                    <a:pt x="3198" y="4174"/>
                  </a:lnTo>
                  <a:lnTo>
                    <a:pt x="3206" y="4174"/>
                  </a:lnTo>
                  <a:lnTo>
                    <a:pt x="3210" y="4172"/>
                  </a:lnTo>
                  <a:lnTo>
                    <a:pt x="3212" y="4172"/>
                  </a:lnTo>
                  <a:lnTo>
                    <a:pt x="3214" y="4168"/>
                  </a:lnTo>
                  <a:lnTo>
                    <a:pt x="3210" y="4164"/>
                  </a:lnTo>
                  <a:lnTo>
                    <a:pt x="3194" y="4156"/>
                  </a:lnTo>
                  <a:lnTo>
                    <a:pt x="3190" y="4154"/>
                  </a:lnTo>
                  <a:lnTo>
                    <a:pt x="3186" y="4156"/>
                  </a:lnTo>
                  <a:lnTo>
                    <a:pt x="3186" y="4158"/>
                  </a:lnTo>
                  <a:lnTo>
                    <a:pt x="3184" y="4162"/>
                  </a:lnTo>
                  <a:lnTo>
                    <a:pt x="3184" y="4170"/>
                  </a:lnTo>
                  <a:lnTo>
                    <a:pt x="3182" y="4172"/>
                  </a:lnTo>
                  <a:lnTo>
                    <a:pt x="3180" y="4170"/>
                  </a:lnTo>
                  <a:lnTo>
                    <a:pt x="3178" y="4168"/>
                  </a:lnTo>
                  <a:lnTo>
                    <a:pt x="3176" y="4164"/>
                  </a:lnTo>
                  <a:lnTo>
                    <a:pt x="3176" y="4158"/>
                  </a:lnTo>
                  <a:lnTo>
                    <a:pt x="3176" y="4154"/>
                  </a:lnTo>
                  <a:lnTo>
                    <a:pt x="3174" y="4150"/>
                  </a:lnTo>
                  <a:lnTo>
                    <a:pt x="3170" y="4146"/>
                  </a:lnTo>
                  <a:lnTo>
                    <a:pt x="3164" y="4142"/>
                  </a:lnTo>
                  <a:lnTo>
                    <a:pt x="3158" y="4140"/>
                  </a:lnTo>
                  <a:lnTo>
                    <a:pt x="3154" y="4140"/>
                  </a:lnTo>
                  <a:lnTo>
                    <a:pt x="3152" y="4140"/>
                  </a:lnTo>
                  <a:lnTo>
                    <a:pt x="3150" y="4142"/>
                  </a:lnTo>
                  <a:lnTo>
                    <a:pt x="3148" y="4146"/>
                  </a:lnTo>
                  <a:lnTo>
                    <a:pt x="3144" y="4146"/>
                  </a:lnTo>
                  <a:lnTo>
                    <a:pt x="3142" y="4146"/>
                  </a:lnTo>
                  <a:lnTo>
                    <a:pt x="3140" y="4148"/>
                  </a:lnTo>
                  <a:lnTo>
                    <a:pt x="3140" y="4152"/>
                  </a:lnTo>
                  <a:lnTo>
                    <a:pt x="3140" y="4158"/>
                  </a:lnTo>
                  <a:lnTo>
                    <a:pt x="3138" y="4158"/>
                  </a:lnTo>
                  <a:lnTo>
                    <a:pt x="3136" y="4158"/>
                  </a:lnTo>
                  <a:lnTo>
                    <a:pt x="3130" y="4156"/>
                  </a:lnTo>
                  <a:lnTo>
                    <a:pt x="3126" y="4152"/>
                  </a:lnTo>
                  <a:lnTo>
                    <a:pt x="3122" y="4142"/>
                  </a:lnTo>
                  <a:lnTo>
                    <a:pt x="3120" y="4132"/>
                  </a:lnTo>
                  <a:lnTo>
                    <a:pt x="3120" y="4124"/>
                  </a:lnTo>
                  <a:lnTo>
                    <a:pt x="3120" y="4120"/>
                  </a:lnTo>
                  <a:lnTo>
                    <a:pt x="3120" y="4116"/>
                  </a:lnTo>
                  <a:lnTo>
                    <a:pt x="3116" y="4104"/>
                  </a:lnTo>
                  <a:lnTo>
                    <a:pt x="3112" y="4092"/>
                  </a:lnTo>
                  <a:lnTo>
                    <a:pt x="3112" y="4086"/>
                  </a:lnTo>
                  <a:lnTo>
                    <a:pt x="3116" y="4082"/>
                  </a:lnTo>
                  <a:lnTo>
                    <a:pt x="3120" y="4072"/>
                  </a:lnTo>
                  <a:lnTo>
                    <a:pt x="3120" y="4066"/>
                  </a:lnTo>
                  <a:lnTo>
                    <a:pt x="3120" y="4062"/>
                  </a:lnTo>
                  <a:lnTo>
                    <a:pt x="3124" y="4054"/>
                  </a:lnTo>
                  <a:lnTo>
                    <a:pt x="3128" y="4052"/>
                  </a:lnTo>
                  <a:lnTo>
                    <a:pt x="3130" y="4050"/>
                  </a:lnTo>
                  <a:lnTo>
                    <a:pt x="3132" y="4052"/>
                  </a:lnTo>
                  <a:lnTo>
                    <a:pt x="3134" y="4052"/>
                  </a:lnTo>
                  <a:lnTo>
                    <a:pt x="3136" y="4056"/>
                  </a:lnTo>
                  <a:lnTo>
                    <a:pt x="3138" y="4056"/>
                  </a:lnTo>
                  <a:lnTo>
                    <a:pt x="3144" y="4046"/>
                  </a:lnTo>
                  <a:lnTo>
                    <a:pt x="3148" y="4034"/>
                  </a:lnTo>
                  <a:lnTo>
                    <a:pt x="3154" y="4008"/>
                  </a:lnTo>
                  <a:lnTo>
                    <a:pt x="3154" y="4006"/>
                  </a:lnTo>
                  <a:lnTo>
                    <a:pt x="3152" y="4002"/>
                  </a:lnTo>
                  <a:lnTo>
                    <a:pt x="3146" y="3992"/>
                  </a:lnTo>
                  <a:lnTo>
                    <a:pt x="3144" y="3986"/>
                  </a:lnTo>
                  <a:lnTo>
                    <a:pt x="3142" y="3978"/>
                  </a:lnTo>
                  <a:lnTo>
                    <a:pt x="3142" y="3970"/>
                  </a:lnTo>
                  <a:lnTo>
                    <a:pt x="3144" y="3960"/>
                  </a:lnTo>
                  <a:lnTo>
                    <a:pt x="3148" y="3944"/>
                  </a:lnTo>
                  <a:lnTo>
                    <a:pt x="3146" y="3936"/>
                  </a:lnTo>
                  <a:lnTo>
                    <a:pt x="3146" y="3934"/>
                  </a:lnTo>
                  <a:lnTo>
                    <a:pt x="3142" y="3934"/>
                  </a:lnTo>
                  <a:lnTo>
                    <a:pt x="3140" y="3936"/>
                  </a:lnTo>
                  <a:lnTo>
                    <a:pt x="3136" y="3942"/>
                  </a:lnTo>
                  <a:lnTo>
                    <a:pt x="3132" y="3946"/>
                  </a:lnTo>
                  <a:lnTo>
                    <a:pt x="3126" y="3944"/>
                  </a:lnTo>
                  <a:lnTo>
                    <a:pt x="3122" y="3942"/>
                  </a:lnTo>
                  <a:lnTo>
                    <a:pt x="3114" y="3938"/>
                  </a:lnTo>
                  <a:lnTo>
                    <a:pt x="3100" y="3930"/>
                  </a:lnTo>
                  <a:lnTo>
                    <a:pt x="3094" y="3926"/>
                  </a:lnTo>
                  <a:lnTo>
                    <a:pt x="3086" y="3928"/>
                  </a:lnTo>
                  <a:lnTo>
                    <a:pt x="3076" y="3932"/>
                  </a:lnTo>
                  <a:lnTo>
                    <a:pt x="3076" y="3936"/>
                  </a:lnTo>
                  <a:lnTo>
                    <a:pt x="3074" y="3938"/>
                  </a:lnTo>
                  <a:lnTo>
                    <a:pt x="3074" y="3946"/>
                  </a:lnTo>
                  <a:lnTo>
                    <a:pt x="3074" y="3952"/>
                  </a:lnTo>
                  <a:lnTo>
                    <a:pt x="3072" y="3958"/>
                  </a:lnTo>
                  <a:lnTo>
                    <a:pt x="3068" y="3966"/>
                  </a:lnTo>
                  <a:lnTo>
                    <a:pt x="3068" y="3972"/>
                  </a:lnTo>
                  <a:lnTo>
                    <a:pt x="3068" y="3986"/>
                  </a:lnTo>
                  <a:lnTo>
                    <a:pt x="3070" y="4000"/>
                  </a:lnTo>
                  <a:lnTo>
                    <a:pt x="3068" y="4010"/>
                  </a:lnTo>
                  <a:lnTo>
                    <a:pt x="3066" y="4018"/>
                  </a:lnTo>
                  <a:lnTo>
                    <a:pt x="3064" y="4026"/>
                  </a:lnTo>
                  <a:lnTo>
                    <a:pt x="3062" y="4032"/>
                  </a:lnTo>
                  <a:lnTo>
                    <a:pt x="3064" y="4038"/>
                  </a:lnTo>
                  <a:lnTo>
                    <a:pt x="3066" y="4040"/>
                  </a:lnTo>
                  <a:lnTo>
                    <a:pt x="3068" y="4046"/>
                  </a:lnTo>
                  <a:lnTo>
                    <a:pt x="3070" y="4050"/>
                  </a:lnTo>
                  <a:lnTo>
                    <a:pt x="3068" y="4054"/>
                  </a:lnTo>
                  <a:lnTo>
                    <a:pt x="3066" y="4058"/>
                  </a:lnTo>
                  <a:lnTo>
                    <a:pt x="3062" y="4060"/>
                  </a:lnTo>
                  <a:lnTo>
                    <a:pt x="3060" y="4056"/>
                  </a:lnTo>
                  <a:lnTo>
                    <a:pt x="3058" y="4054"/>
                  </a:lnTo>
                  <a:lnTo>
                    <a:pt x="3052" y="4044"/>
                  </a:lnTo>
                  <a:lnTo>
                    <a:pt x="3050" y="4042"/>
                  </a:lnTo>
                  <a:lnTo>
                    <a:pt x="3048" y="4040"/>
                  </a:lnTo>
                  <a:close/>
                  <a:moveTo>
                    <a:pt x="3012" y="4336"/>
                  </a:moveTo>
                  <a:lnTo>
                    <a:pt x="3012" y="4336"/>
                  </a:lnTo>
                  <a:lnTo>
                    <a:pt x="2996" y="4362"/>
                  </a:lnTo>
                  <a:lnTo>
                    <a:pt x="2978" y="4384"/>
                  </a:lnTo>
                  <a:lnTo>
                    <a:pt x="2960" y="4400"/>
                  </a:lnTo>
                  <a:lnTo>
                    <a:pt x="2950" y="4412"/>
                  </a:lnTo>
                  <a:lnTo>
                    <a:pt x="2948" y="4420"/>
                  </a:lnTo>
                  <a:lnTo>
                    <a:pt x="2944" y="4428"/>
                  </a:lnTo>
                  <a:lnTo>
                    <a:pt x="2944" y="4432"/>
                  </a:lnTo>
                  <a:lnTo>
                    <a:pt x="2946" y="4434"/>
                  </a:lnTo>
                  <a:lnTo>
                    <a:pt x="2950" y="4432"/>
                  </a:lnTo>
                  <a:lnTo>
                    <a:pt x="2954" y="4426"/>
                  </a:lnTo>
                  <a:lnTo>
                    <a:pt x="2960" y="4422"/>
                  </a:lnTo>
                  <a:lnTo>
                    <a:pt x="2968" y="4410"/>
                  </a:lnTo>
                  <a:lnTo>
                    <a:pt x="2994" y="4388"/>
                  </a:lnTo>
                  <a:lnTo>
                    <a:pt x="3002" y="4380"/>
                  </a:lnTo>
                  <a:lnTo>
                    <a:pt x="3006" y="4372"/>
                  </a:lnTo>
                  <a:lnTo>
                    <a:pt x="3008" y="4368"/>
                  </a:lnTo>
                  <a:lnTo>
                    <a:pt x="3008" y="4364"/>
                  </a:lnTo>
                  <a:lnTo>
                    <a:pt x="3010" y="4358"/>
                  </a:lnTo>
                  <a:lnTo>
                    <a:pt x="3012" y="4356"/>
                  </a:lnTo>
                  <a:lnTo>
                    <a:pt x="3016" y="4354"/>
                  </a:lnTo>
                  <a:lnTo>
                    <a:pt x="3022" y="4352"/>
                  </a:lnTo>
                  <a:lnTo>
                    <a:pt x="3024" y="4350"/>
                  </a:lnTo>
                  <a:lnTo>
                    <a:pt x="3028" y="4344"/>
                  </a:lnTo>
                  <a:lnTo>
                    <a:pt x="3030" y="4338"/>
                  </a:lnTo>
                  <a:lnTo>
                    <a:pt x="3030" y="4336"/>
                  </a:lnTo>
                  <a:lnTo>
                    <a:pt x="3034" y="4336"/>
                  </a:lnTo>
                  <a:lnTo>
                    <a:pt x="3038" y="4334"/>
                  </a:lnTo>
                  <a:lnTo>
                    <a:pt x="3042" y="4330"/>
                  </a:lnTo>
                  <a:lnTo>
                    <a:pt x="3044" y="4324"/>
                  </a:lnTo>
                  <a:lnTo>
                    <a:pt x="3042" y="4316"/>
                  </a:lnTo>
                  <a:lnTo>
                    <a:pt x="3040" y="4312"/>
                  </a:lnTo>
                  <a:lnTo>
                    <a:pt x="3040" y="4306"/>
                  </a:lnTo>
                  <a:lnTo>
                    <a:pt x="3040" y="4296"/>
                  </a:lnTo>
                  <a:lnTo>
                    <a:pt x="3040" y="4288"/>
                  </a:lnTo>
                  <a:lnTo>
                    <a:pt x="3038" y="4286"/>
                  </a:lnTo>
                  <a:lnTo>
                    <a:pt x="3036" y="4284"/>
                  </a:lnTo>
                  <a:lnTo>
                    <a:pt x="3034" y="4284"/>
                  </a:lnTo>
                  <a:lnTo>
                    <a:pt x="3032" y="4286"/>
                  </a:lnTo>
                  <a:lnTo>
                    <a:pt x="3032" y="4294"/>
                  </a:lnTo>
                  <a:lnTo>
                    <a:pt x="3030" y="4302"/>
                  </a:lnTo>
                  <a:lnTo>
                    <a:pt x="3028" y="4304"/>
                  </a:lnTo>
                  <a:lnTo>
                    <a:pt x="3026" y="4306"/>
                  </a:lnTo>
                  <a:lnTo>
                    <a:pt x="3024" y="4306"/>
                  </a:lnTo>
                  <a:lnTo>
                    <a:pt x="3024" y="4308"/>
                  </a:lnTo>
                  <a:lnTo>
                    <a:pt x="3026" y="4312"/>
                  </a:lnTo>
                  <a:lnTo>
                    <a:pt x="3028" y="4318"/>
                  </a:lnTo>
                  <a:lnTo>
                    <a:pt x="3028" y="4322"/>
                  </a:lnTo>
                  <a:lnTo>
                    <a:pt x="3026" y="4326"/>
                  </a:lnTo>
                  <a:lnTo>
                    <a:pt x="3022" y="4330"/>
                  </a:lnTo>
                  <a:lnTo>
                    <a:pt x="3020" y="4328"/>
                  </a:lnTo>
                  <a:lnTo>
                    <a:pt x="3018" y="4328"/>
                  </a:lnTo>
                  <a:lnTo>
                    <a:pt x="3012" y="4336"/>
                  </a:lnTo>
                  <a:close/>
                  <a:moveTo>
                    <a:pt x="3126" y="3596"/>
                  </a:moveTo>
                  <a:lnTo>
                    <a:pt x="3126" y="3596"/>
                  </a:lnTo>
                  <a:lnTo>
                    <a:pt x="3122" y="3592"/>
                  </a:lnTo>
                  <a:lnTo>
                    <a:pt x="3118" y="3590"/>
                  </a:lnTo>
                  <a:lnTo>
                    <a:pt x="3116" y="3590"/>
                  </a:lnTo>
                  <a:lnTo>
                    <a:pt x="3114" y="3590"/>
                  </a:lnTo>
                  <a:lnTo>
                    <a:pt x="3110" y="3594"/>
                  </a:lnTo>
                  <a:lnTo>
                    <a:pt x="3104" y="3598"/>
                  </a:lnTo>
                  <a:lnTo>
                    <a:pt x="3098" y="3600"/>
                  </a:lnTo>
                  <a:lnTo>
                    <a:pt x="3092" y="3608"/>
                  </a:lnTo>
                  <a:lnTo>
                    <a:pt x="3072" y="3644"/>
                  </a:lnTo>
                  <a:lnTo>
                    <a:pt x="3062" y="3662"/>
                  </a:lnTo>
                  <a:lnTo>
                    <a:pt x="3060" y="3678"/>
                  </a:lnTo>
                  <a:lnTo>
                    <a:pt x="3060" y="3694"/>
                  </a:lnTo>
                  <a:lnTo>
                    <a:pt x="3062" y="3712"/>
                  </a:lnTo>
                  <a:lnTo>
                    <a:pt x="3066" y="3726"/>
                  </a:lnTo>
                  <a:lnTo>
                    <a:pt x="3070" y="3730"/>
                  </a:lnTo>
                  <a:lnTo>
                    <a:pt x="3074" y="3734"/>
                  </a:lnTo>
                  <a:lnTo>
                    <a:pt x="3078" y="3742"/>
                  </a:lnTo>
                  <a:lnTo>
                    <a:pt x="3082" y="3752"/>
                  </a:lnTo>
                  <a:lnTo>
                    <a:pt x="3086" y="3762"/>
                  </a:lnTo>
                  <a:lnTo>
                    <a:pt x="3088" y="3764"/>
                  </a:lnTo>
                  <a:lnTo>
                    <a:pt x="3090" y="3762"/>
                  </a:lnTo>
                  <a:lnTo>
                    <a:pt x="3090" y="3756"/>
                  </a:lnTo>
                  <a:lnTo>
                    <a:pt x="3090" y="3748"/>
                  </a:lnTo>
                  <a:lnTo>
                    <a:pt x="3092" y="3738"/>
                  </a:lnTo>
                  <a:lnTo>
                    <a:pt x="3094" y="3730"/>
                  </a:lnTo>
                  <a:lnTo>
                    <a:pt x="3096" y="3726"/>
                  </a:lnTo>
                  <a:lnTo>
                    <a:pt x="3098" y="3722"/>
                  </a:lnTo>
                  <a:lnTo>
                    <a:pt x="3102" y="3718"/>
                  </a:lnTo>
                  <a:lnTo>
                    <a:pt x="3106" y="3712"/>
                  </a:lnTo>
                  <a:lnTo>
                    <a:pt x="3110" y="3702"/>
                  </a:lnTo>
                  <a:lnTo>
                    <a:pt x="3114" y="3690"/>
                  </a:lnTo>
                  <a:lnTo>
                    <a:pt x="3120" y="3662"/>
                  </a:lnTo>
                  <a:lnTo>
                    <a:pt x="3126" y="3644"/>
                  </a:lnTo>
                  <a:lnTo>
                    <a:pt x="3130" y="3632"/>
                  </a:lnTo>
                  <a:lnTo>
                    <a:pt x="3130" y="3628"/>
                  </a:lnTo>
                  <a:lnTo>
                    <a:pt x="3128" y="3622"/>
                  </a:lnTo>
                  <a:lnTo>
                    <a:pt x="3128" y="3618"/>
                  </a:lnTo>
                  <a:lnTo>
                    <a:pt x="3128" y="3614"/>
                  </a:lnTo>
                  <a:lnTo>
                    <a:pt x="3130" y="3610"/>
                  </a:lnTo>
                  <a:lnTo>
                    <a:pt x="3132" y="3608"/>
                  </a:lnTo>
                  <a:lnTo>
                    <a:pt x="3132" y="3604"/>
                  </a:lnTo>
                  <a:lnTo>
                    <a:pt x="3130" y="3600"/>
                  </a:lnTo>
                  <a:lnTo>
                    <a:pt x="3126" y="3596"/>
                  </a:lnTo>
                  <a:close/>
                  <a:moveTo>
                    <a:pt x="4186" y="2510"/>
                  </a:moveTo>
                  <a:lnTo>
                    <a:pt x="4186" y="2510"/>
                  </a:lnTo>
                  <a:lnTo>
                    <a:pt x="4182" y="2506"/>
                  </a:lnTo>
                  <a:lnTo>
                    <a:pt x="4182" y="2510"/>
                  </a:lnTo>
                  <a:lnTo>
                    <a:pt x="4180" y="2516"/>
                  </a:lnTo>
                  <a:lnTo>
                    <a:pt x="4180" y="2518"/>
                  </a:lnTo>
                  <a:lnTo>
                    <a:pt x="4176" y="2522"/>
                  </a:lnTo>
                  <a:lnTo>
                    <a:pt x="4166" y="2526"/>
                  </a:lnTo>
                  <a:lnTo>
                    <a:pt x="4156" y="2534"/>
                  </a:lnTo>
                  <a:lnTo>
                    <a:pt x="4148" y="2544"/>
                  </a:lnTo>
                  <a:lnTo>
                    <a:pt x="4140" y="2558"/>
                  </a:lnTo>
                  <a:lnTo>
                    <a:pt x="4140" y="2560"/>
                  </a:lnTo>
                  <a:lnTo>
                    <a:pt x="4140" y="2562"/>
                  </a:lnTo>
                  <a:lnTo>
                    <a:pt x="4142" y="2564"/>
                  </a:lnTo>
                  <a:lnTo>
                    <a:pt x="4144" y="2562"/>
                  </a:lnTo>
                  <a:lnTo>
                    <a:pt x="4152" y="2556"/>
                  </a:lnTo>
                  <a:lnTo>
                    <a:pt x="4162" y="2546"/>
                  </a:lnTo>
                  <a:lnTo>
                    <a:pt x="4170" y="2536"/>
                  </a:lnTo>
                  <a:lnTo>
                    <a:pt x="4176" y="2532"/>
                  </a:lnTo>
                  <a:lnTo>
                    <a:pt x="4182" y="2528"/>
                  </a:lnTo>
                  <a:lnTo>
                    <a:pt x="4192" y="2522"/>
                  </a:lnTo>
                  <a:lnTo>
                    <a:pt x="4196" y="2518"/>
                  </a:lnTo>
                  <a:lnTo>
                    <a:pt x="4202" y="2516"/>
                  </a:lnTo>
                  <a:lnTo>
                    <a:pt x="4212" y="2512"/>
                  </a:lnTo>
                  <a:lnTo>
                    <a:pt x="4216" y="2510"/>
                  </a:lnTo>
                  <a:lnTo>
                    <a:pt x="4218" y="2508"/>
                  </a:lnTo>
                  <a:lnTo>
                    <a:pt x="4218" y="2506"/>
                  </a:lnTo>
                  <a:lnTo>
                    <a:pt x="4216" y="2502"/>
                  </a:lnTo>
                  <a:lnTo>
                    <a:pt x="4214" y="2500"/>
                  </a:lnTo>
                  <a:lnTo>
                    <a:pt x="4210" y="2500"/>
                  </a:lnTo>
                  <a:lnTo>
                    <a:pt x="4204" y="2504"/>
                  </a:lnTo>
                  <a:lnTo>
                    <a:pt x="4194" y="2510"/>
                  </a:lnTo>
                  <a:lnTo>
                    <a:pt x="4190" y="2510"/>
                  </a:lnTo>
                  <a:lnTo>
                    <a:pt x="4186" y="2510"/>
                  </a:lnTo>
                  <a:close/>
                  <a:moveTo>
                    <a:pt x="3264" y="4226"/>
                  </a:moveTo>
                  <a:lnTo>
                    <a:pt x="3264" y="4226"/>
                  </a:lnTo>
                  <a:lnTo>
                    <a:pt x="3258" y="4226"/>
                  </a:lnTo>
                  <a:lnTo>
                    <a:pt x="3250" y="4226"/>
                  </a:lnTo>
                  <a:lnTo>
                    <a:pt x="3242" y="4228"/>
                  </a:lnTo>
                  <a:lnTo>
                    <a:pt x="3234" y="4226"/>
                  </a:lnTo>
                  <a:lnTo>
                    <a:pt x="3230" y="4226"/>
                  </a:lnTo>
                  <a:lnTo>
                    <a:pt x="3228" y="4228"/>
                  </a:lnTo>
                  <a:lnTo>
                    <a:pt x="3228" y="4234"/>
                  </a:lnTo>
                  <a:lnTo>
                    <a:pt x="3234" y="4244"/>
                  </a:lnTo>
                  <a:lnTo>
                    <a:pt x="3242" y="4252"/>
                  </a:lnTo>
                  <a:lnTo>
                    <a:pt x="3246" y="4258"/>
                  </a:lnTo>
                  <a:lnTo>
                    <a:pt x="3248" y="4260"/>
                  </a:lnTo>
                  <a:lnTo>
                    <a:pt x="3250" y="4262"/>
                  </a:lnTo>
                  <a:lnTo>
                    <a:pt x="3254" y="4264"/>
                  </a:lnTo>
                  <a:lnTo>
                    <a:pt x="3258" y="4266"/>
                  </a:lnTo>
                  <a:lnTo>
                    <a:pt x="3258" y="4268"/>
                  </a:lnTo>
                  <a:lnTo>
                    <a:pt x="3256" y="4272"/>
                  </a:lnTo>
                  <a:lnTo>
                    <a:pt x="3254" y="4276"/>
                  </a:lnTo>
                  <a:lnTo>
                    <a:pt x="3252" y="4276"/>
                  </a:lnTo>
                  <a:lnTo>
                    <a:pt x="3252" y="4278"/>
                  </a:lnTo>
                  <a:lnTo>
                    <a:pt x="3256" y="4282"/>
                  </a:lnTo>
                  <a:lnTo>
                    <a:pt x="3260" y="4288"/>
                  </a:lnTo>
                  <a:lnTo>
                    <a:pt x="3264" y="4296"/>
                  </a:lnTo>
                  <a:lnTo>
                    <a:pt x="3266" y="4298"/>
                  </a:lnTo>
                  <a:lnTo>
                    <a:pt x="3268" y="4300"/>
                  </a:lnTo>
                  <a:lnTo>
                    <a:pt x="3272" y="4298"/>
                  </a:lnTo>
                  <a:lnTo>
                    <a:pt x="3276" y="4298"/>
                  </a:lnTo>
                  <a:lnTo>
                    <a:pt x="3280" y="4298"/>
                  </a:lnTo>
                  <a:lnTo>
                    <a:pt x="3282" y="4300"/>
                  </a:lnTo>
                  <a:lnTo>
                    <a:pt x="3286" y="4302"/>
                  </a:lnTo>
                  <a:lnTo>
                    <a:pt x="3288" y="4300"/>
                  </a:lnTo>
                  <a:lnTo>
                    <a:pt x="3286" y="4296"/>
                  </a:lnTo>
                  <a:lnTo>
                    <a:pt x="3282" y="4292"/>
                  </a:lnTo>
                  <a:lnTo>
                    <a:pt x="3282" y="4290"/>
                  </a:lnTo>
                  <a:lnTo>
                    <a:pt x="3282" y="4288"/>
                  </a:lnTo>
                  <a:lnTo>
                    <a:pt x="3282" y="4284"/>
                  </a:lnTo>
                  <a:lnTo>
                    <a:pt x="3278" y="4280"/>
                  </a:lnTo>
                  <a:lnTo>
                    <a:pt x="3276" y="4276"/>
                  </a:lnTo>
                  <a:lnTo>
                    <a:pt x="3276" y="4272"/>
                  </a:lnTo>
                  <a:lnTo>
                    <a:pt x="3276" y="4260"/>
                  </a:lnTo>
                  <a:lnTo>
                    <a:pt x="3276" y="4248"/>
                  </a:lnTo>
                  <a:lnTo>
                    <a:pt x="3276" y="4242"/>
                  </a:lnTo>
                  <a:lnTo>
                    <a:pt x="3274" y="4240"/>
                  </a:lnTo>
                  <a:lnTo>
                    <a:pt x="3270" y="4236"/>
                  </a:lnTo>
                  <a:lnTo>
                    <a:pt x="3270" y="4234"/>
                  </a:lnTo>
                  <a:lnTo>
                    <a:pt x="3268" y="4230"/>
                  </a:lnTo>
                  <a:lnTo>
                    <a:pt x="3264" y="4226"/>
                  </a:lnTo>
                  <a:close/>
                  <a:moveTo>
                    <a:pt x="2906" y="4970"/>
                  </a:moveTo>
                  <a:lnTo>
                    <a:pt x="2906" y="4970"/>
                  </a:lnTo>
                  <a:lnTo>
                    <a:pt x="2908" y="4964"/>
                  </a:lnTo>
                  <a:lnTo>
                    <a:pt x="2910" y="4962"/>
                  </a:lnTo>
                  <a:lnTo>
                    <a:pt x="2914" y="4960"/>
                  </a:lnTo>
                  <a:lnTo>
                    <a:pt x="2918" y="4958"/>
                  </a:lnTo>
                  <a:lnTo>
                    <a:pt x="2918" y="4956"/>
                  </a:lnTo>
                  <a:lnTo>
                    <a:pt x="2918" y="4950"/>
                  </a:lnTo>
                  <a:lnTo>
                    <a:pt x="2916" y="4942"/>
                  </a:lnTo>
                  <a:lnTo>
                    <a:pt x="2914" y="4932"/>
                  </a:lnTo>
                  <a:lnTo>
                    <a:pt x="2914" y="4924"/>
                  </a:lnTo>
                  <a:lnTo>
                    <a:pt x="2916" y="4918"/>
                  </a:lnTo>
                  <a:lnTo>
                    <a:pt x="2920" y="4912"/>
                  </a:lnTo>
                  <a:lnTo>
                    <a:pt x="2930" y="4902"/>
                  </a:lnTo>
                  <a:lnTo>
                    <a:pt x="2934" y="4898"/>
                  </a:lnTo>
                  <a:lnTo>
                    <a:pt x="2938" y="4892"/>
                  </a:lnTo>
                  <a:lnTo>
                    <a:pt x="2940" y="4888"/>
                  </a:lnTo>
                  <a:lnTo>
                    <a:pt x="2944" y="4886"/>
                  </a:lnTo>
                  <a:lnTo>
                    <a:pt x="2952" y="4882"/>
                  </a:lnTo>
                  <a:lnTo>
                    <a:pt x="2954" y="4882"/>
                  </a:lnTo>
                  <a:lnTo>
                    <a:pt x="2958" y="4878"/>
                  </a:lnTo>
                  <a:lnTo>
                    <a:pt x="2958" y="4872"/>
                  </a:lnTo>
                  <a:lnTo>
                    <a:pt x="2958" y="4862"/>
                  </a:lnTo>
                  <a:lnTo>
                    <a:pt x="2956" y="4840"/>
                  </a:lnTo>
                  <a:lnTo>
                    <a:pt x="2958" y="4822"/>
                  </a:lnTo>
                  <a:lnTo>
                    <a:pt x="2962" y="4808"/>
                  </a:lnTo>
                  <a:lnTo>
                    <a:pt x="2964" y="4804"/>
                  </a:lnTo>
                  <a:lnTo>
                    <a:pt x="2968" y="4800"/>
                  </a:lnTo>
                  <a:lnTo>
                    <a:pt x="2972" y="4796"/>
                  </a:lnTo>
                  <a:lnTo>
                    <a:pt x="2974" y="4792"/>
                  </a:lnTo>
                  <a:lnTo>
                    <a:pt x="2978" y="4792"/>
                  </a:lnTo>
                  <a:lnTo>
                    <a:pt x="2982" y="4796"/>
                  </a:lnTo>
                  <a:lnTo>
                    <a:pt x="2988" y="4800"/>
                  </a:lnTo>
                  <a:lnTo>
                    <a:pt x="2992" y="4802"/>
                  </a:lnTo>
                  <a:lnTo>
                    <a:pt x="3002" y="4802"/>
                  </a:lnTo>
                  <a:lnTo>
                    <a:pt x="3010" y="4800"/>
                  </a:lnTo>
                  <a:lnTo>
                    <a:pt x="3012" y="4798"/>
                  </a:lnTo>
                  <a:lnTo>
                    <a:pt x="3014" y="4796"/>
                  </a:lnTo>
                  <a:lnTo>
                    <a:pt x="3012" y="4792"/>
                  </a:lnTo>
                  <a:lnTo>
                    <a:pt x="3006" y="4786"/>
                  </a:lnTo>
                  <a:lnTo>
                    <a:pt x="2988" y="4770"/>
                  </a:lnTo>
                  <a:lnTo>
                    <a:pt x="2980" y="4760"/>
                  </a:lnTo>
                  <a:lnTo>
                    <a:pt x="2972" y="4752"/>
                  </a:lnTo>
                  <a:lnTo>
                    <a:pt x="2970" y="4744"/>
                  </a:lnTo>
                  <a:lnTo>
                    <a:pt x="2970" y="4742"/>
                  </a:lnTo>
                  <a:lnTo>
                    <a:pt x="2970" y="4738"/>
                  </a:lnTo>
                  <a:lnTo>
                    <a:pt x="2974" y="4734"/>
                  </a:lnTo>
                  <a:lnTo>
                    <a:pt x="2976" y="4730"/>
                  </a:lnTo>
                  <a:lnTo>
                    <a:pt x="2974" y="4726"/>
                  </a:lnTo>
                  <a:lnTo>
                    <a:pt x="2972" y="4722"/>
                  </a:lnTo>
                  <a:lnTo>
                    <a:pt x="2966" y="4714"/>
                  </a:lnTo>
                  <a:lnTo>
                    <a:pt x="2964" y="4708"/>
                  </a:lnTo>
                  <a:lnTo>
                    <a:pt x="2962" y="4702"/>
                  </a:lnTo>
                  <a:lnTo>
                    <a:pt x="2960" y="4696"/>
                  </a:lnTo>
                  <a:lnTo>
                    <a:pt x="2958" y="4692"/>
                  </a:lnTo>
                  <a:lnTo>
                    <a:pt x="2954" y="4690"/>
                  </a:lnTo>
                  <a:lnTo>
                    <a:pt x="2950" y="4686"/>
                  </a:lnTo>
                  <a:lnTo>
                    <a:pt x="2948" y="4684"/>
                  </a:lnTo>
                  <a:lnTo>
                    <a:pt x="2950" y="4678"/>
                  </a:lnTo>
                  <a:lnTo>
                    <a:pt x="2950" y="4672"/>
                  </a:lnTo>
                  <a:lnTo>
                    <a:pt x="2952" y="4668"/>
                  </a:lnTo>
                  <a:lnTo>
                    <a:pt x="2956" y="4666"/>
                  </a:lnTo>
                  <a:lnTo>
                    <a:pt x="2958" y="4666"/>
                  </a:lnTo>
                  <a:lnTo>
                    <a:pt x="2964" y="4666"/>
                  </a:lnTo>
                  <a:lnTo>
                    <a:pt x="2966" y="4666"/>
                  </a:lnTo>
                  <a:lnTo>
                    <a:pt x="2966" y="4662"/>
                  </a:lnTo>
                  <a:lnTo>
                    <a:pt x="2964" y="4658"/>
                  </a:lnTo>
                  <a:lnTo>
                    <a:pt x="2956" y="4648"/>
                  </a:lnTo>
                  <a:lnTo>
                    <a:pt x="2954" y="4644"/>
                  </a:lnTo>
                  <a:lnTo>
                    <a:pt x="2954" y="4642"/>
                  </a:lnTo>
                  <a:lnTo>
                    <a:pt x="2954" y="4640"/>
                  </a:lnTo>
                  <a:lnTo>
                    <a:pt x="2956" y="4638"/>
                  </a:lnTo>
                  <a:lnTo>
                    <a:pt x="2958" y="4638"/>
                  </a:lnTo>
                  <a:lnTo>
                    <a:pt x="2960" y="4636"/>
                  </a:lnTo>
                  <a:lnTo>
                    <a:pt x="2958" y="4630"/>
                  </a:lnTo>
                  <a:lnTo>
                    <a:pt x="2958" y="4628"/>
                  </a:lnTo>
                  <a:lnTo>
                    <a:pt x="2966" y="4632"/>
                  </a:lnTo>
                  <a:lnTo>
                    <a:pt x="2972" y="4636"/>
                  </a:lnTo>
                  <a:lnTo>
                    <a:pt x="2976" y="4636"/>
                  </a:lnTo>
                  <a:lnTo>
                    <a:pt x="2980" y="4632"/>
                  </a:lnTo>
                  <a:lnTo>
                    <a:pt x="2986" y="4632"/>
                  </a:lnTo>
                  <a:lnTo>
                    <a:pt x="2992" y="4630"/>
                  </a:lnTo>
                  <a:lnTo>
                    <a:pt x="2998" y="4628"/>
                  </a:lnTo>
                  <a:lnTo>
                    <a:pt x="2998" y="4626"/>
                  </a:lnTo>
                  <a:lnTo>
                    <a:pt x="2998" y="4624"/>
                  </a:lnTo>
                  <a:lnTo>
                    <a:pt x="2990" y="4618"/>
                  </a:lnTo>
                  <a:lnTo>
                    <a:pt x="2982" y="4610"/>
                  </a:lnTo>
                  <a:lnTo>
                    <a:pt x="2980" y="4606"/>
                  </a:lnTo>
                  <a:lnTo>
                    <a:pt x="2982" y="4602"/>
                  </a:lnTo>
                  <a:lnTo>
                    <a:pt x="2986" y="4598"/>
                  </a:lnTo>
                  <a:lnTo>
                    <a:pt x="2988" y="4598"/>
                  </a:lnTo>
                  <a:lnTo>
                    <a:pt x="2990" y="4598"/>
                  </a:lnTo>
                  <a:lnTo>
                    <a:pt x="2994" y="4600"/>
                  </a:lnTo>
                  <a:lnTo>
                    <a:pt x="3002" y="4600"/>
                  </a:lnTo>
                  <a:lnTo>
                    <a:pt x="3014" y="4596"/>
                  </a:lnTo>
                  <a:lnTo>
                    <a:pt x="3020" y="4592"/>
                  </a:lnTo>
                  <a:lnTo>
                    <a:pt x="3024" y="4586"/>
                  </a:lnTo>
                  <a:lnTo>
                    <a:pt x="3024" y="4580"/>
                  </a:lnTo>
                  <a:lnTo>
                    <a:pt x="3022" y="4578"/>
                  </a:lnTo>
                  <a:lnTo>
                    <a:pt x="3022" y="4576"/>
                  </a:lnTo>
                  <a:lnTo>
                    <a:pt x="3018" y="4576"/>
                  </a:lnTo>
                  <a:lnTo>
                    <a:pt x="3014" y="4578"/>
                  </a:lnTo>
                  <a:lnTo>
                    <a:pt x="3012" y="4578"/>
                  </a:lnTo>
                  <a:lnTo>
                    <a:pt x="3010" y="4576"/>
                  </a:lnTo>
                  <a:lnTo>
                    <a:pt x="3006" y="4572"/>
                  </a:lnTo>
                  <a:lnTo>
                    <a:pt x="3004" y="4572"/>
                  </a:lnTo>
                  <a:lnTo>
                    <a:pt x="3000" y="4570"/>
                  </a:lnTo>
                  <a:lnTo>
                    <a:pt x="2998" y="4566"/>
                  </a:lnTo>
                  <a:lnTo>
                    <a:pt x="2994" y="4562"/>
                  </a:lnTo>
                  <a:lnTo>
                    <a:pt x="2988" y="4560"/>
                  </a:lnTo>
                  <a:lnTo>
                    <a:pt x="2984" y="4560"/>
                  </a:lnTo>
                  <a:lnTo>
                    <a:pt x="2982" y="4560"/>
                  </a:lnTo>
                  <a:lnTo>
                    <a:pt x="2976" y="4564"/>
                  </a:lnTo>
                  <a:lnTo>
                    <a:pt x="2974" y="4564"/>
                  </a:lnTo>
                  <a:lnTo>
                    <a:pt x="2972" y="4562"/>
                  </a:lnTo>
                  <a:lnTo>
                    <a:pt x="2972" y="4560"/>
                  </a:lnTo>
                  <a:lnTo>
                    <a:pt x="2974" y="4558"/>
                  </a:lnTo>
                  <a:lnTo>
                    <a:pt x="2976" y="4556"/>
                  </a:lnTo>
                  <a:lnTo>
                    <a:pt x="2976" y="4550"/>
                  </a:lnTo>
                  <a:lnTo>
                    <a:pt x="2974" y="4548"/>
                  </a:lnTo>
                  <a:lnTo>
                    <a:pt x="2972" y="4548"/>
                  </a:lnTo>
                  <a:lnTo>
                    <a:pt x="2968" y="4548"/>
                  </a:lnTo>
                  <a:lnTo>
                    <a:pt x="2964" y="4550"/>
                  </a:lnTo>
                  <a:lnTo>
                    <a:pt x="2962" y="4550"/>
                  </a:lnTo>
                  <a:lnTo>
                    <a:pt x="2960" y="4548"/>
                  </a:lnTo>
                  <a:lnTo>
                    <a:pt x="2960" y="4542"/>
                  </a:lnTo>
                  <a:lnTo>
                    <a:pt x="2960" y="4536"/>
                  </a:lnTo>
                  <a:lnTo>
                    <a:pt x="2962" y="4530"/>
                  </a:lnTo>
                  <a:lnTo>
                    <a:pt x="2958" y="4522"/>
                  </a:lnTo>
                  <a:lnTo>
                    <a:pt x="2954" y="4518"/>
                  </a:lnTo>
                  <a:lnTo>
                    <a:pt x="2952" y="4520"/>
                  </a:lnTo>
                  <a:lnTo>
                    <a:pt x="2948" y="4520"/>
                  </a:lnTo>
                  <a:lnTo>
                    <a:pt x="2946" y="4518"/>
                  </a:lnTo>
                  <a:lnTo>
                    <a:pt x="2944" y="4510"/>
                  </a:lnTo>
                  <a:lnTo>
                    <a:pt x="2942" y="4504"/>
                  </a:lnTo>
                  <a:lnTo>
                    <a:pt x="2940" y="4502"/>
                  </a:lnTo>
                  <a:lnTo>
                    <a:pt x="2938" y="4502"/>
                  </a:lnTo>
                  <a:lnTo>
                    <a:pt x="2936" y="4504"/>
                  </a:lnTo>
                  <a:lnTo>
                    <a:pt x="2934" y="4508"/>
                  </a:lnTo>
                  <a:lnTo>
                    <a:pt x="2932" y="4514"/>
                  </a:lnTo>
                  <a:lnTo>
                    <a:pt x="2928" y="4520"/>
                  </a:lnTo>
                  <a:lnTo>
                    <a:pt x="2926" y="4522"/>
                  </a:lnTo>
                  <a:lnTo>
                    <a:pt x="2924" y="4520"/>
                  </a:lnTo>
                  <a:lnTo>
                    <a:pt x="2926" y="4512"/>
                  </a:lnTo>
                  <a:lnTo>
                    <a:pt x="2928" y="4504"/>
                  </a:lnTo>
                  <a:lnTo>
                    <a:pt x="2926" y="4500"/>
                  </a:lnTo>
                  <a:lnTo>
                    <a:pt x="2924" y="4500"/>
                  </a:lnTo>
                  <a:lnTo>
                    <a:pt x="2920" y="4502"/>
                  </a:lnTo>
                  <a:lnTo>
                    <a:pt x="2918" y="4506"/>
                  </a:lnTo>
                  <a:lnTo>
                    <a:pt x="2916" y="4514"/>
                  </a:lnTo>
                  <a:lnTo>
                    <a:pt x="2910" y="4528"/>
                  </a:lnTo>
                  <a:lnTo>
                    <a:pt x="2904" y="4538"/>
                  </a:lnTo>
                  <a:lnTo>
                    <a:pt x="2900" y="4542"/>
                  </a:lnTo>
                  <a:lnTo>
                    <a:pt x="2896" y="4544"/>
                  </a:lnTo>
                  <a:lnTo>
                    <a:pt x="2896" y="4548"/>
                  </a:lnTo>
                  <a:lnTo>
                    <a:pt x="2894" y="4556"/>
                  </a:lnTo>
                  <a:lnTo>
                    <a:pt x="2892" y="4558"/>
                  </a:lnTo>
                  <a:lnTo>
                    <a:pt x="2890" y="4560"/>
                  </a:lnTo>
                  <a:lnTo>
                    <a:pt x="2890" y="4562"/>
                  </a:lnTo>
                  <a:lnTo>
                    <a:pt x="2888" y="4570"/>
                  </a:lnTo>
                  <a:lnTo>
                    <a:pt x="2884" y="4572"/>
                  </a:lnTo>
                  <a:lnTo>
                    <a:pt x="2882" y="4574"/>
                  </a:lnTo>
                  <a:lnTo>
                    <a:pt x="2880" y="4572"/>
                  </a:lnTo>
                  <a:lnTo>
                    <a:pt x="2876" y="4570"/>
                  </a:lnTo>
                  <a:lnTo>
                    <a:pt x="2874" y="4572"/>
                  </a:lnTo>
                  <a:lnTo>
                    <a:pt x="2868" y="4580"/>
                  </a:lnTo>
                  <a:lnTo>
                    <a:pt x="2868" y="4582"/>
                  </a:lnTo>
                  <a:lnTo>
                    <a:pt x="2868" y="4584"/>
                  </a:lnTo>
                  <a:lnTo>
                    <a:pt x="2872" y="4586"/>
                  </a:lnTo>
                  <a:lnTo>
                    <a:pt x="2876" y="4592"/>
                  </a:lnTo>
                  <a:lnTo>
                    <a:pt x="2874" y="4594"/>
                  </a:lnTo>
                  <a:lnTo>
                    <a:pt x="2872" y="4598"/>
                  </a:lnTo>
                  <a:lnTo>
                    <a:pt x="2868" y="4602"/>
                  </a:lnTo>
                  <a:lnTo>
                    <a:pt x="2864" y="4600"/>
                  </a:lnTo>
                  <a:lnTo>
                    <a:pt x="2862" y="4600"/>
                  </a:lnTo>
                  <a:lnTo>
                    <a:pt x="2858" y="4604"/>
                  </a:lnTo>
                  <a:lnTo>
                    <a:pt x="2854" y="4608"/>
                  </a:lnTo>
                  <a:lnTo>
                    <a:pt x="2854" y="4604"/>
                  </a:lnTo>
                  <a:lnTo>
                    <a:pt x="2856" y="4598"/>
                  </a:lnTo>
                  <a:lnTo>
                    <a:pt x="2856" y="4596"/>
                  </a:lnTo>
                  <a:lnTo>
                    <a:pt x="2854" y="4596"/>
                  </a:lnTo>
                  <a:lnTo>
                    <a:pt x="2850" y="4598"/>
                  </a:lnTo>
                  <a:lnTo>
                    <a:pt x="2844" y="4602"/>
                  </a:lnTo>
                  <a:lnTo>
                    <a:pt x="2836" y="4610"/>
                  </a:lnTo>
                  <a:lnTo>
                    <a:pt x="2828" y="4616"/>
                  </a:lnTo>
                  <a:lnTo>
                    <a:pt x="2822" y="4618"/>
                  </a:lnTo>
                  <a:lnTo>
                    <a:pt x="2816" y="4618"/>
                  </a:lnTo>
                  <a:lnTo>
                    <a:pt x="2814" y="4618"/>
                  </a:lnTo>
                  <a:lnTo>
                    <a:pt x="2812" y="4618"/>
                  </a:lnTo>
                  <a:lnTo>
                    <a:pt x="2812" y="4630"/>
                  </a:lnTo>
                  <a:lnTo>
                    <a:pt x="2810" y="4634"/>
                  </a:lnTo>
                  <a:lnTo>
                    <a:pt x="2806" y="4640"/>
                  </a:lnTo>
                  <a:lnTo>
                    <a:pt x="2798" y="4652"/>
                  </a:lnTo>
                  <a:lnTo>
                    <a:pt x="2786" y="4666"/>
                  </a:lnTo>
                  <a:lnTo>
                    <a:pt x="2780" y="4674"/>
                  </a:lnTo>
                  <a:lnTo>
                    <a:pt x="2778" y="4684"/>
                  </a:lnTo>
                  <a:lnTo>
                    <a:pt x="2774" y="4688"/>
                  </a:lnTo>
                  <a:lnTo>
                    <a:pt x="2766" y="4692"/>
                  </a:lnTo>
                  <a:lnTo>
                    <a:pt x="2746" y="4696"/>
                  </a:lnTo>
                  <a:lnTo>
                    <a:pt x="2724" y="4700"/>
                  </a:lnTo>
                  <a:lnTo>
                    <a:pt x="2716" y="4704"/>
                  </a:lnTo>
                  <a:lnTo>
                    <a:pt x="2712" y="4706"/>
                  </a:lnTo>
                  <a:lnTo>
                    <a:pt x="2710" y="4710"/>
                  </a:lnTo>
                  <a:lnTo>
                    <a:pt x="2708" y="4716"/>
                  </a:lnTo>
                  <a:lnTo>
                    <a:pt x="2710" y="4724"/>
                  </a:lnTo>
                  <a:lnTo>
                    <a:pt x="2708" y="4728"/>
                  </a:lnTo>
                  <a:lnTo>
                    <a:pt x="2704" y="4726"/>
                  </a:lnTo>
                  <a:lnTo>
                    <a:pt x="2702" y="4724"/>
                  </a:lnTo>
                  <a:lnTo>
                    <a:pt x="2700" y="4724"/>
                  </a:lnTo>
                  <a:lnTo>
                    <a:pt x="2698" y="4728"/>
                  </a:lnTo>
                  <a:lnTo>
                    <a:pt x="2698" y="4734"/>
                  </a:lnTo>
                  <a:lnTo>
                    <a:pt x="2700" y="4738"/>
                  </a:lnTo>
                  <a:lnTo>
                    <a:pt x="2702" y="4738"/>
                  </a:lnTo>
                  <a:lnTo>
                    <a:pt x="2702" y="4740"/>
                  </a:lnTo>
                  <a:lnTo>
                    <a:pt x="2700" y="4742"/>
                  </a:lnTo>
                  <a:lnTo>
                    <a:pt x="2698" y="4750"/>
                  </a:lnTo>
                  <a:lnTo>
                    <a:pt x="2696" y="4756"/>
                  </a:lnTo>
                  <a:lnTo>
                    <a:pt x="2692" y="4760"/>
                  </a:lnTo>
                  <a:lnTo>
                    <a:pt x="2692" y="4764"/>
                  </a:lnTo>
                  <a:lnTo>
                    <a:pt x="2696" y="4768"/>
                  </a:lnTo>
                  <a:lnTo>
                    <a:pt x="2698" y="4772"/>
                  </a:lnTo>
                  <a:lnTo>
                    <a:pt x="2698" y="4774"/>
                  </a:lnTo>
                  <a:lnTo>
                    <a:pt x="2690" y="4768"/>
                  </a:lnTo>
                  <a:lnTo>
                    <a:pt x="2684" y="4766"/>
                  </a:lnTo>
                  <a:lnTo>
                    <a:pt x="2678" y="4766"/>
                  </a:lnTo>
                  <a:lnTo>
                    <a:pt x="2672" y="4764"/>
                  </a:lnTo>
                  <a:lnTo>
                    <a:pt x="2672" y="4762"/>
                  </a:lnTo>
                  <a:lnTo>
                    <a:pt x="2672" y="4760"/>
                  </a:lnTo>
                  <a:lnTo>
                    <a:pt x="2674" y="4756"/>
                  </a:lnTo>
                  <a:lnTo>
                    <a:pt x="2672" y="4756"/>
                  </a:lnTo>
                  <a:lnTo>
                    <a:pt x="2670" y="4756"/>
                  </a:lnTo>
                  <a:lnTo>
                    <a:pt x="2666" y="4754"/>
                  </a:lnTo>
                  <a:lnTo>
                    <a:pt x="2664" y="4752"/>
                  </a:lnTo>
                  <a:lnTo>
                    <a:pt x="2664" y="4754"/>
                  </a:lnTo>
                  <a:lnTo>
                    <a:pt x="2662" y="4756"/>
                  </a:lnTo>
                  <a:lnTo>
                    <a:pt x="2656" y="4758"/>
                  </a:lnTo>
                  <a:lnTo>
                    <a:pt x="2650" y="4758"/>
                  </a:lnTo>
                  <a:lnTo>
                    <a:pt x="2644" y="4756"/>
                  </a:lnTo>
                  <a:lnTo>
                    <a:pt x="2640" y="4750"/>
                  </a:lnTo>
                  <a:lnTo>
                    <a:pt x="2638" y="4742"/>
                  </a:lnTo>
                  <a:lnTo>
                    <a:pt x="2632" y="4744"/>
                  </a:lnTo>
                  <a:lnTo>
                    <a:pt x="2628" y="4746"/>
                  </a:lnTo>
                  <a:lnTo>
                    <a:pt x="2622" y="4750"/>
                  </a:lnTo>
                  <a:lnTo>
                    <a:pt x="2620" y="4758"/>
                  </a:lnTo>
                  <a:lnTo>
                    <a:pt x="2618" y="4764"/>
                  </a:lnTo>
                  <a:lnTo>
                    <a:pt x="2614" y="4772"/>
                  </a:lnTo>
                  <a:lnTo>
                    <a:pt x="2610" y="4780"/>
                  </a:lnTo>
                  <a:lnTo>
                    <a:pt x="2606" y="4802"/>
                  </a:lnTo>
                  <a:lnTo>
                    <a:pt x="2606" y="4812"/>
                  </a:lnTo>
                  <a:lnTo>
                    <a:pt x="2608" y="4820"/>
                  </a:lnTo>
                  <a:lnTo>
                    <a:pt x="2610" y="4826"/>
                  </a:lnTo>
                  <a:lnTo>
                    <a:pt x="2616" y="4830"/>
                  </a:lnTo>
                  <a:lnTo>
                    <a:pt x="2620" y="4834"/>
                  </a:lnTo>
                  <a:lnTo>
                    <a:pt x="2620" y="4836"/>
                  </a:lnTo>
                  <a:lnTo>
                    <a:pt x="2616" y="4844"/>
                  </a:lnTo>
                  <a:lnTo>
                    <a:pt x="2614" y="4848"/>
                  </a:lnTo>
                  <a:lnTo>
                    <a:pt x="2614" y="4854"/>
                  </a:lnTo>
                  <a:lnTo>
                    <a:pt x="2614" y="4858"/>
                  </a:lnTo>
                  <a:lnTo>
                    <a:pt x="2618" y="4864"/>
                  </a:lnTo>
                  <a:lnTo>
                    <a:pt x="2622" y="4870"/>
                  </a:lnTo>
                  <a:lnTo>
                    <a:pt x="2624" y="4874"/>
                  </a:lnTo>
                  <a:lnTo>
                    <a:pt x="2624" y="4876"/>
                  </a:lnTo>
                  <a:lnTo>
                    <a:pt x="2622" y="4878"/>
                  </a:lnTo>
                  <a:lnTo>
                    <a:pt x="2620" y="4880"/>
                  </a:lnTo>
                  <a:lnTo>
                    <a:pt x="2626" y="4882"/>
                  </a:lnTo>
                  <a:lnTo>
                    <a:pt x="2630" y="4886"/>
                  </a:lnTo>
                  <a:lnTo>
                    <a:pt x="2632" y="4888"/>
                  </a:lnTo>
                  <a:lnTo>
                    <a:pt x="2632" y="4890"/>
                  </a:lnTo>
                  <a:lnTo>
                    <a:pt x="2630" y="4892"/>
                  </a:lnTo>
                  <a:lnTo>
                    <a:pt x="2628" y="4898"/>
                  </a:lnTo>
                  <a:lnTo>
                    <a:pt x="2626" y="4900"/>
                  </a:lnTo>
                  <a:lnTo>
                    <a:pt x="2628" y="4902"/>
                  </a:lnTo>
                  <a:lnTo>
                    <a:pt x="2632" y="4904"/>
                  </a:lnTo>
                  <a:lnTo>
                    <a:pt x="2634" y="4904"/>
                  </a:lnTo>
                  <a:lnTo>
                    <a:pt x="2640" y="4900"/>
                  </a:lnTo>
                  <a:lnTo>
                    <a:pt x="2646" y="4898"/>
                  </a:lnTo>
                  <a:lnTo>
                    <a:pt x="2650" y="4898"/>
                  </a:lnTo>
                  <a:lnTo>
                    <a:pt x="2652" y="4902"/>
                  </a:lnTo>
                  <a:lnTo>
                    <a:pt x="2652" y="4908"/>
                  </a:lnTo>
                  <a:lnTo>
                    <a:pt x="2652" y="4910"/>
                  </a:lnTo>
                  <a:lnTo>
                    <a:pt x="2650" y="4918"/>
                  </a:lnTo>
                  <a:lnTo>
                    <a:pt x="2648" y="4926"/>
                  </a:lnTo>
                  <a:lnTo>
                    <a:pt x="2648" y="4934"/>
                  </a:lnTo>
                  <a:lnTo>
                    <a:pt x="2652" y="4942"/>
                  </a:lnTo>
                  <a:lnTo>
                    <a:pt x="2658" y="4960"/>
                  </a:lnTo>
                  <a:lnTo>
                    <a:pt x="2660" y="4972"/>
                  </a:lnTo>
                  <a:lnTo>
                    <a:pt x="2660" y="4980"/>
                  </a:lnTo>
                  <a:lnTo>
                    <a:pt x="2660" y="4984"/>
                  </a:lnTo>
                  <a:lnTo>
                    <a:pt x="2660" y="4986"/>
                  </a:lnTo>
                  <a:lnTo>
                    <a:pt x="2666" y="4986"/>
                  </a:lnTo>
                  <a:lnTo>
                    <a:pt x="2678" y="4988"/>
                  </a:lnTo>
                  <a:lnTo>
                    <a:pt x="2684" y="4992"/>
                  </a:lnTo>
                  <a:lnTo>
                    <a:pt x="2692" y="4992"/>
                  </a:lnTo>
                  <a:lnTo>
                    <a:pt x="2698" y="4986"/>
                  </a:lnTo>
                  <a:lnTo>
                    <a:pt x="2702" y="4982"/>
                  </a:lnTo>
                  <a:lnTo>
                    <a:pt x="2706" y="4982"/>
                  </a:lnTo>
                  <a:lnTo>
                    <a:pt x="2712" y="4982"/>
                  </a:lnTo>
                  <a:lnTo>
                    <a:pt x="2716" y="4984"/>
                  </a:lnTo>
                  <a:lnTo>
                    <a:pt x="2720" y="4986"/>
                  </a:lnTo>
                  <a:lnTo>
                    <a:pt x="2722" y="4992"/>
                  </a:lnTo>
                  <a:lnTo>
                    <a:pt x="2724" y="4996"/>
                  </a:lnTo>
                  <a:lnTo>
                    <a:pt x="2724" y="5002"/>
                  </a:lnTo>
                  <a:lnTo>
                    <a:pt x="2724" y="5010"/>
                  </a:lnTo>
                  <a:lnTo>
                    <a:pt x="2726" y="5012"/>
                  </a:lnTo>
                  <a:lnTo>
                    <a:pt x="2728" y="5012"/>
                  </a:lnTo>
                  <a:lnTo>
                    <a:pt x="2734" y="5010"/>
                  </a:lnTo>
                  <a:lnTo>
                    <a:pt x="2740" y="5004"/>
                  </a:lnTo>
                  <a:lnTo>
                    <a:pt x="2742" y="5002"/>
                  </a:lnTo>
                  <a:lnTo>
                    <a:pt x="2746" y="5002"/>
                  </a:lnTo>
                  <a:lnTo>
                    <a:pt x="2754" y="5004"/>
                  </a:lnTo>
                  <a:lnTo>
                    <a:pt x="2756" y="5004"/>
                  </a:lnTo>
                  <a:lnTo>
                    <a:pt x="2760" y="5004"/>
                  </a:lnTo>
                  <a:lnTo>
                    <a:pt x="2764" y="5002"/>
                  </a:lnTo>
                  <a:lnTo>
                    <a:pt x="2768" y="4998"/>
                  </a:lnTo>
                  <a:lnTo>
                    <a:pt x="2770" y="4992"/>
                  </a:lnTo>
                  <a:lnTo>
                    <a:pt x="2774" y="4990"/>
                  </a:lnTo>
                  <a:lnTo>
                    <a:pt x="2776" y="4990"/>
                  </a:lnTo>
                  <a:lnTo>
                    <a:pt x="2778" y="4992"/>
                  </a:lnTo>
                  <a:lnTo>
                    <a:pt x="2784" y="4996"/>
                  </a:lnTo>
                  <a:lnTo>
                    <a:pt x="2788" y="4998"/>
                  </a:lnTo>
                  <a:lnTo>
                    <a:pt x="2792" y="4998"/>
                  </a:lnTo>
                  <a:lnTo>
                    <a:pt x="2794" y="4998"/>
                  </a:lnTo>
                  <a:lnTo>
                    <a:pt x="2796" y="5000"/>
                  </a:lnTo>
                  <a:lnTo>
                    <a:pt x="2796" y="5004"/>
                  </a:lnTo>
                  <a:lnTo>
                    <a:pt x="2796" y="5006"/>
                  </a:lnTo>
                  <a:lnTo>
                    <a:pt x="2798" y="5008"/>
                  </a:lnTo>
                  <a:lnTo>
                    <a:pt x="2800" y="5008"/>
                  </a:lnTo>
                  <a:lnTo>
                    <a:pt x="2806" y="5006"/>
                  </a:lnTo>
                  <a:lnTo>
                    <a:pt x="2814" y="5004"/>
                  </a:lnTo>
                  <a:lnTo>
                    <a:pt x="2820" y="5004"/>
                  </a:lnTo>
                  <a:lnTo>
                    <a:pt x="2826" y="5008"/>
                  </a:lnTo>
                  <a:lnTo>
                    <a:pt x="2830" y="5012"/>
                  </a:lnTo>
                  <a:lnTo>
                    <a:pt x="2834" y="5016"/>
                  </a:lnTo>
                  <a:lnTo>
                    <a:pt x="2836" y="5022"/>
                  </a:lnTo>
                  <a:lnTo>
                    <a:pt x="2836" y="5030"/>
                  </a:lnTo>
                  <a:lnTo>
                    <a:pt x="2836" y="5036"/>
                  </a:lnTo>
                  <a:lnTo>
                    <a:pt x="2836" y="5040"/>
                  </a:lnTo>
                  <a:lnTo>
                    <a:pt x="2840" y="5042"/>
                  </a:lnTo>
                  <a:lnTo>
                    <a:pt x="2846" y="5040"/>
                  </a:lnTo>
                  <a:lnTo>
                    <a:pt x="2852" y="5036"/>
                  </a:lnTo>
                  <a:lnTo>
                    <a:pt x="2868" y="5026"/>
                  </a:lnTo>
                  <a:lnTo>
                    <a:pt x="2876" y="5024"/>
                  </a:lnTo>
                  <a:lnTo>
                    <a:pt x="2882" y="5022"/>
                  </a:lnTo>
                  <a:lnTo>
                    <a:pt x="2886" y="5020"/>
                  </a:lnTo>
                  <a:lnTo>
                    <a:pt x="2890" y="5018"/>
                  </a:lnTo>
                  <a:lnTo>
                    <a:pt x="2894" y="5008"/>
                  </a:lnTo>
                  <a:lnTo>
                    <a:pt x="2896" y="4996"/>
                  </a:lnTo>
                  <a:lnTo>
                    <a:pt x="2898" y="4986"/>
                  </a:lnTo>
                  <a:lnTo>
                    <a:pt x="2898" y="4982"/>
                  </a:lnTo>
                  <a:lnTo>
                    <a:pt x="2902" y="4980"/>
                  </a:lnTo>
                  <a:lnTo>
                    <a:pt x="2904" y="4978"/>
                  </a:lnTo>
                  <a:lnTo>
                    <a:pt x="2906" y="4970"/>
                  </a:lnTo>
                  <a:close/>
                  <a:moveTo>
                    <a:pt x="2606" y="3938"/>
                  </a:moveTo>
                  <a:lnTo>
                    <a:pt x="2606" y="3938"/>
                  </a:lnTo>
                  <a:lnTo>
                    <a:pt x="2616" y="3942"/>
                  </a:lnTo>
                  <a:lnTo>
                    <a:pt x="2622" y="3944"/>
                  </a:lnTo>
                  <a:lnTo>
                    <a:pt x="2624" y="3944"/>
                  </a:lnTo>
                  <a:lnTo>
                    <a:pt x="2626" y="3944"/>
                  </a:lnTo>
                  <a:lnTo>
                    <a:pt x="2630" y="3948"/>
                  </a:lnTo>
                  <a:lnTo>
                    <a:pt x="2634" y="3950"/>
                  </a:lnTo>
                  <a:lnTo>
                    <a:pt x="2638" y="3948"/>
                  </a:lnTo>
                  <a:lnTo>
                    <a:pt x="2640" y="3942"/>
                  </a:lnTo>
                  <a:lnTo>
                    <a:pt x="2640" y="3940"/>
                  </a:lnTo>
                  <a:lnTo>
                    <a:pt x="2642" y="3940"/>
                  </a:lnTo>
                  <a:lnTo>
                    <a:pt x="2646" y="3940"/>
                  </a:lnTo>
                  <a:lnTo>
                    <a:pt x="2652" y="3938"/>
                  </a:lnTo>
                  <a:lnTo>
                    <a:pt x="2654" y="3938"/>
                  </a:lnTo>
                  <a:lnTo>
                    <a:pt x="2654" y="3934"/>
                  </a:lnTo>
                  <a:lnTo>
                    <a:pt x="2656" y="3930"/>
                  </a:lnTo>
                  <a:lnTo>
                    <a:pt x="2658" y="3928"/>
                  </a:lnTo>
                  <a:lnTo>
                    <a:pt x="2664" y="3926"/>
                  </a:lnTo>
                  <a:lnTo>
                    <a:pt x="2666" y="3924"/>
                  </a:lnTo>
                  <a:lnTo>
                    <a:pt x="2670" y="3922"/>
                  </a:lnTo>
                  <a:lnTo>
                    <a:pt x="2670" y="3918"/>
                  </a:lnTo>
                  <a:lnTo>
                    <a:pt x="2672" y="3912"/>
                  </a:lnTo>
                  <a:lnTo>
                    <a:pt x="2674" y="3902"/>
                  </a:lnTo>
                  <a:lnTo>
                    <a:pt x="2678" y="3892"/>
                  </a:lnTo>
                  <a:lnTo>
                    <a:pt x="2684" y="3884"/>
                  </a:lnTo>
                  <a:lnTo>
                    <a:pt x="2690" y="3878"/>
                  </a:lnTo>
                  <a:lnTo>
                    <a:pt x="2692" y="3874"/>
                  </a:lnTo>
                  <a:lnTo>
                    <a:pt x="2692" y="3868"/>
                  </a:lnTo>
                  <a:lnTo>
                    <a:pt x="2690" y="3862"/>
                  </a:lnTo>
                  <a:lnTo>
                    <a:pt x="2686" y="3858"/>
                  </a:lnTo>
                  <a:lnTo>
                    <a:pt x="2682" y="3856"/>
                  </a:lnTo>
                  <a:lnTo>
                    <a:pt x="2680" y="3854"/>
                  </a:lnTo>
                  <a:lnTo>
                    <a:pt x="2676" y="3852"/>
                  </a:lnTo>
                  <a:lnTo>
                    <a:pt x="2674" y="3854"/>
                  </a:lnTo>
                  <a:lnTo>
                    <a:pt x="2670" y="3856"/>
                  </a:lnTo>
                  <a:lnTo>
                    <a:pt x="2666" y="3856"/>
                  </a:lnTo>
                  <a:lnTo>
                    <a:pt x="2660" y="3856"/>
                  </a:lnTo>
                  <a:lnTo>
                    <a:pt x="2654" y="3858"/>
                  </a:lnTo>
                  <a:lnTo>
                    <a:pt x="2652" y="3860"/>
                  </a:lnTo>
                  <a:lnTo>
                    <a:pt x="2648" y="3860"/>
                  </a:lnTo>
                  <a:lnTo>
                    <a:pt x="2642" y="3858"/>
                  </a:lnTo>
                  <a:lnTo>
                    <a:pt x="2636" y="3858"/>
                  </a:lnTo>
                  <a:lnTo>
                    <a:pt x="2634" y="3858"/>
                  </a:lnTo>
                  <a:lnTo>
                    <a:pt x="2632" y="3862"/>
                  </a:lnTo>
                  <a:lnTo>
                    <a:pt x="2630" y="3864"/>
                  </a:lnTo>
                  <a:lnTo>
                    <a:pt x="2626" y="3864"/>
                  </a:lnTo>
                  <a:lnTo>
                    <a:pt x="2622" y="3862"/>
                  </a:lnTo>
                  <a:lnTo>
                    <a:pt x="2620" y="3864"/>
                  </a:lnTo>
                  <a:lnTo>
                    <a:pt x="2618" y="3866"/>
                  </a:lnTo>
                  <a:lnTo>
                    <a:pt x="2616" y="3870"/>
                  </a:lnTo>
                  <a:lnTo>
                    <a:pt x="2616" y="3872"/>
                  </a:lnTo>
                  <a:lnTo>
                    <a:pt x="2614" y="3874"/>
                  </a:lnTo>
                  <a:lnTo>
                    <a:pt x="2608" y="3882"/>
                  </a:lnTo>
                  <a:lnTo>
                    <a:pt x="2604" y="3886"/>
                  </a:lnTo>
                  <a:lnTo>
                    <a:pt x="2598" y="3890"/>
                  </a:lnTo>
                  <a:lnTo>
                    <a:pt x="2596" y="3896"/>
                  </a:lnTo>
                  <a:lnTo>
                    <a:pt x="2596" y="3908"/>
                  </a:lnTo>
                  <a:lnTo>
                    <a:pt x="2596" y="3920"/>
                  </a:lnTo>
                  <a:lnTo>
                    <a:pt x="2596" y="3926"/>
                  </a:lnTo>
                  <a:lnTo>
                    <a:pt x="2600" y="3932"/>
                  </a:lnTo>
                  <a:lnTo>
                    <a:pt x="2606" y="3938"/>
                  </a:lnTo>
                  <a:close/>
                  <a:moveTo>
                    <a:pt x="3234" y="3626"/>
                  </a:moveTo>
                  <a:lnTo>
                    <a:pt x="3234" y="3626"/>
                  </a:lnTo>
                  <a:lnTo>
                    <a:pt x="3234" y="3624"/>
                  </a:lnTo>
                  <a:lnTo>
                    <a:pt x="3232" y="3624"/>
                  </a:lnTo>
                  <a:lnTo>
                    <a:pt x="3226" y="3626"/>
                  </a:lnTo>
                  <a:lnTo>
                    <a:pt x="3222" y="3632"/>
                  </a:lnTo>
                  <a:lnTo>
                    <a:pt x="3222" y="3634"/>
                  </a:lnTo>
                  <a:lnTo>
                    <a:pt x="3224" y="3636"/>
                  </a:lnTo>
                  <a:lnTo>
                    <a:pt x="3226" y="3636"/>
                  </a:lnTo>
                  <a:lnTo>
                    <a:pt x="3230" y="3634"/>
                  </a:lnTo>
                  <a:lnTo>
                    <a:pt x="3234" y="3626"/>
                  </a:lnTo>
                  <a:close/>
                  <a:moveTo>
                    <a:pt x="3140" y="4236"/>
                  </a:moveTo>
                  <a:lnTo>
                    <a:pt x="3140" y="4236"/>
                  </a:lnTo>
                  <a:lnTo>
                    <a:pt x="3142" y="4224"/>
                  </a:lnTo>
                  <a:lnTo>
                    <a:pt x="3142" y="4222"/>
                  </a:lnTo>
                  <a:lnTo>
                    <a:pt x="3138" y="4224"/>
                  </a:lnTo>
                  <a:lnTo>
                    <a:pt x="3136" y="4226"/>
                  </a:lnTo>
                  <a:lnTo>
                    <a:pt x="3136" y="4230"/>
                  </a:lnTo>
                  <a:lnTo>
                    <a:pt x="3134" y="4236"/>
                  </a:lnTo>
                  <a:lnTo>
                    <a:pt x="3134" y="4240"/>
                  </a:lnTo>
                  <a:lnTo>
                    <a:pt x="3136" y="4242"/>
                  </a:lnTo>
                  <a:lnTo>
                    <a:pt x="3138" y="4242"/>
                  </a:lnTo>
                  <a:lnTo>
                    <a:pt x="3140" y="4236"/>
                  </a:lnTo>
                  <a:close/>
                  <a:moveTo>
                    <a:pt x="3216" y="3638"/>
                  </a:moveTo>
                  <a:lnTo>
                    <a:pt x="3216" y="3638"/>
                  </a:lnTo>
                  <a:lnTo>
                    <a:pt x="3216" y="3634"/>
                  </a:lnTo>
                  <a:lnTo>
                    <a:pt x="3212" y="3632"/>
                  </a:lnTo>
                  <a:lnTo>
                    <a:pt x="3208" y="3632"/>
                  </a:lnTo>
                  <a:lnTo>
                    <a:pt x="3206" y="3636"/>
                  </a:lnTo>
                  <a:lnTo>
                    <a:pt x="3208" y="3638"/>
                  </a:lnTo>
                  <a:lnTo>
                    <a:pt x="3210" y="3640"/>
                  </a:lnTo>
                  <a:lnTo>
                    <a:pt x="3214" y="3640"/>
                  </a:lnTo>
                  <a:lnTo>
                    <a:pt x="3216" y="3638"/>
                  </a:lnTo>
                  <a:close/>
                  <a:moveTo>
                    <a:pt x="3130" y="4102"/>
                  </a:moveTo>
                  <a:lnTo>
                    <a:pt x="3130" y="4102"/>
                  </a:lnTo>
                  <a:lnTo>
                    <a:pt x="3128" y="4106"/>
                  </a:lnTo>
                  <a:lnTo>
                    <a:pt x="3128" y="4108"/>
                  </a:lnTo>
                  <a:lnTo>
                    <a:pt x="3132" y="4120"/>
                  </a:lnTo>
                  <a:lnTo>
                    <a:pt x="3134" y="4124"/>
                  </a:lnTo>
                  <a:lnTo>
                    <a:pt x="3136" y="4124"/>
                  </a:lnTo>
                  <a:lnTo>
                    <a:pt x="3136" y="4120"/>
                  </a:lnTo>
                  <a:lnTo>
                    <a:pt x="3136" y="4116"/>
                  </a:lnTo>
                  <a:lnTo>
                    <a:pt x="3134" y="4104"/>
                  </a:lnTo>
                  <a:lnTo>
                    <a:pt x="3132" y="4102"/>
                  </a:lnTo>
                  <a:lnTo>
                    <a:pt x="3130" y="4102"/>
                  </a:lnTo>
                  <a:close/>
                  <a:moveTo>
                    <a:pt x="3462" y="5402"/>
                  </a:moveTo>
                  <a:lnTo>
                    <a:pt x="3462" y="5402"/>
                  </a:lnTo>
                  <a:lnTo>
                    <a:pt x="3462" y="5410"/>
                  </a:lnTo>
                  <a:lnTo>
                    <a:pt x="3462" y="5414"/>
                  </a:lnTo>
                  <a:lnTo>
                    <a:pt x="3466" y="5416"/>
                  </a:lnTo>
                  <a:lnTo>
                    <a:pt x="3472" y="5418"/>
                  </a:lnTo>
                  <a:lnTo>
                    <a:pt x="3476" y="5418"/>
                  </a:lnTo>
                  <a:lnTo>
                    <a:pt x="3478" y="5416"/>
                  </a:lnTo>
                  <a:lnTo>
                    <a:pt x="3478" y="5412"/>
                  </a:lnTo>
                  <a:lnTo>
                    <a:pt x="3474" y="5404"/>
                  </a:lnTo>
                  <a:lnTo>
                    <a:pt x="3468" y="5398"/>
                  </a:lnTo>
                  <a:lnTo>
                    <a:pt x="3464" y="5394"/>
                  </a:lnTo>
                  <a:lnTo>
                    <a:pt x="3462" y="5396"/>
                  </a:lnTo>
                  <a:lnTo>
                    <a:pt x="3462" y="5402"/>
                  </a:lnTo>
                  <a:close/>
                  <a:moveTo>
                    <a:pt x="4244" y="2492"/>
                  </a:moveTo>
                  <a:lnTo>
                    <a:pt x="4244" y="2492"/>
                  </a:lnTo>
                  <a:lnTo>
                    <a:pt x="4244" y="2496"/>
                  </a:lnTo>
                  <a:lnTo>
                    <a:pt x="4248" y="2496"/>
                  </a:lnTo>
                  <a:lnTo>
                    <a:pt x="4256" y="2492"/>
                  </a:lnTo>
                  <a:lnTo>
                    <a:pt x="4264" y="2486"/>
                  </a:lnTo>
                  <a:lnTo>
                    <a:pt x="4280" y="2470"/>
                  </a:lnTo>
                  <a:lnTo>
                    <a:pt x="4284" y="2464"/>
                  </a:lnTo>
                  <a:lnTo>
                    <a:pt x="4284" y="2460"/>
                  </a:lnTo>
                  <a:lnTo>
                    <a:pt x="4282" y="2460"/>
                  </a:lnTo>
                  <a:lnTo>
                    <a:pt x="4276" y="2460"/>
                  </a:lnTo>
                  <a:lnTo>
                    <a:pt x="4266" y="2466"/>
                  </a:lnTo>
                  <a:lnTo>
                    <a:pt x="4254" y="2476"/>
                  </a:lnTo>
                  <a:lnTo>
                    <a:pt x="4248" y="2484"/>
                  </a:lnTo>
                  <a:lnTo>
                    <a:pt x="4244" y="2492"/>
                  </a:lnTo>
                  <a:close/>
                  <a:moveTo>
                    <a:pt x="4364" y="2396"/>
                  </a:moveTo>
                  <a:lnTo>
                    <a:pt x="4364" y="2396"/>
                  </a:lnTo>
                  <a:lnTo>
                    <a:pt x="4368" y="2398"/>
                  </a:lnTo>
                  <a:lnTo>
                    <a:pt x="4370" y="2396"/>
                  </a:lnTo>
                  <a:lnTo>
                    <a:pt x="4370" y="2394"/>
                  </a:lnTo>
                  <a:lnTo>
                    <a:pt x="4368" y="2392"/>
                  </a:lnTo>
                  <a:lnTo>
                    <a:pt x="4366" y="2390"/>
                  </a:lnTo>
                  <a:lnTo>
                    <a:pt x="4364" y="2392"/>
                  </a:lnTo>
                  <a:lnTo>
                    <a:pt x="4364" y="2394"/>
                  </a:lnTo>
                  <a:lnTo>
                    <a:pt x="4364" y="2396"/>
                  </a:lnTo>
                  <a:close/>
                  <a:moveTo>
                    <a:pt x="4388" y="2374"/>
                  </a:moveTo>
                  <a:lnTo>
                    <a:pt x="4388" y="2374"/>
                  </a:lnTo>
                  <a:lnTo>
                    <a:pt x="4392" y="2376"/>
                  </a:lnTo>
                  <a:lnTo>
                    <a:pt x="4392" y="2374"/>
                  </a:lnTo>
                  <a:lnTo>
                    <a:pt x="4394" y="2370"/>
                  </a:lnTo>
                  <a:lnTo>
                    <a:pt x="4392" y="2368"/>
                  </a:lnTo>
                  <a:lnTo>
                    <a:pt x="4390" y="2366"/>
                  </a:lnTo>
                  <a:lnTo>
                    <a:pt x="4388" y="2368"/>
                  </a:lnTo>
                  <a:lnTo>
                    <a:pt x="4388" y="2372"/>
                  </a:lnTo>
                  <a:lnTo>
                    <a:pt x="4388" y="2374"/>
                  </a:lnTo>
                  <a:close/>
                  <a:moveTo>
                    <a:pt x="264" y="3518"/>
                  </a:moveTo>
                  <a:lnTo>
                    <a:pt x="264" y="3518"/>
                  </a:lnTo>
                  <a:lnTo>
                    <a:pt x="266" y="3518"/>
                  </a:lnTo>
                  <a:lnTo>
                    <a:pt x="264" y="3518"/>
                  </a:lnTo>
                  <a:close/>
                  <a:moveTo>
                    <a:pt x="5798" y="1166"/>
                  </a:moveTo>
                  <a:lnTo>
                    <a:pt x="5798" y="1166"/>
                  </a:lnTo>
                  <a:lnTo>
                    <a:pt x="5790" y="1156"/>
                  </a:lnTo>
                  <a:lnTo>
                    <a:pt x="5782" y="1148"/>
                  </a:lnTo>
                  <a:lnTo>
                    <a:pt x="5772" y="1144"/>
                  </a:lnTo>
                  <a:lnTo>
                    <a:pt x="5760" y="1140"/>
                  </a:lnTo>
                  <a:lnTo>
                    <a:pt x="5732" y="1138"/>
                  </a:lnTo>
                  <a:lnTo>
                    <a:pt x="5698" y="1136"/>
                  </a:lnTo>
                  <a:lnTo>
                    <a:pt x="5692" y="1138"/>
                  </a:lnTo>
                  <a:lnTo>
                    <a:pt x="5688" y="1140"/>
                  </a:lnTo>
                  <a:lnTo>
                    <a:pt x="5686" y="1144"/>
                  </a:lnTo>
                  <a:lnTo>
                    <a:pt x="5686" y="1148"/>
                  </a:lnTo>
                  <a:lnTo>
                    <a:pt x="5690" y="1160"/>
                  </a:lnTo>
                  <a:lnTo>
                    <a:pt x="5696" y="1172"/>
                  </a:lnTo>
                  <a:lnTo>
                    <a:pt x="5702" y="1184"/>
                  </a:lnTo>
                  <a:lnTo>
                    <a:pt x="5704" y="1190"/>
                  </a:lnTo>
                  <a:lnTo>
                    <a:pt x="5704" y="1192"/>
                  </a:lnTo>
                  <a:lnTo>
                    <a:pt x="5700" y="1192"/>
                  </a:lnTo>
                  <a:lnTo>
                    <a:pt x="5684" y="1186"/>
                  </a:lnTo>
                  <a:lnTo>
                    <a:pt x="5676" y="1180"/>
                  </a:lnTo>
                  <a:lnTo>
                    <a:pt x="5670" y="1174"/>
                  </a:lnTo>
                  <a:lnTo>
                    <a:pt x="5666" y="1168"/>
                  </a:lnTo>
                  <a:lnTo>
                    <a:pt x="5664" y="1162"/>
                  </a:lnTo>
                  <a:lnTo>
                    <a:pt x="5664" y="1150"/>
                  </a:lnTo>
                  <a:lnTo>
                    <a:pt x="5666" y="1138"/>
                  </a:lnTo>
                  <a:lnTo>
                    <a:pt x="5666" y="1126"/>
                  </a:lnTo>
                  <a:lnTo>
                    <a:pt x="5664" y="1120"/>
                  </a:lnTo>
                  <a:lnTo>
                    <a:pt x="5660" y="1114"/>
                  </a:lnTo>
                  <a:lnTo>
                    <a:pt x="5654" y="1106"/>
                  </a:lnTo>
                  <a:lnTo>
                    <a:pt x="5646" y="1100"/>
                  </a:lnTo>
                  <a:lnTo>
                    <a:pt x="5634" y="1092"/>
                  </a:lnTo>
                  <a:lnTo>
                    <a:pt x="5618" y="1084"/>
                  </a:lnTo>
                  <a:lnTo>
                    <a:pt x="5580" y="1068"/>
                  </a:lnTo>
                  <a:lnTo>
                    <a:pt x="5546" y="1050"/>
                  </a:lnTo>
                  <a:lnTo>
                    <a:pt x="5478" y="1014"/>
                  </a:lnTo>
                  <a:lnTo>
                    <a:pt x="5478" y="1008"/>
                  </a:lnTo>
                  <a:lnTo>
                    <a:pt x="5448" y="994"/>
                  </a:lnTo>
                  <a:lnTo>
                    <a:pt x="5418" y="982"/>
                  </a:lnTo>
                  <a:lnTo>
                    <a:pt x="5386" y="970"/>
                  </a:lnTo>
                  <a:lnTo>
                    <a:pt x="5356" y="962"/>
                  </a:lnTo>
                  <a:lnTo>
                    <a:pt x="5310" y="952"/>
                  </a:lnTo>
                  <a:lnTo>
                    <a:pt x="5294" y="946"/>
                  </a:lnTo>
                  <a:lnTo>
                    <a:pt x="5270" y="944"/>
                  </a:lnTo>
                  <a:lnTo>
                    <a:pt x="5210" y="940"/>
                  </a:lnTo>
                  <a:lnTo>
                    <a:pt x="5170" y="936"/>
                  </a:lnTo>
                  <a:lnTo>
                    <a:pt x="5144" y="930"/>
                  </a:lnTo>
                  <a:lnTo>
                    <a:pt x="5126" y="924"/>
                  </a:lnTo>
                  <a:lnTo>
                    <a:pt x="5116" y="918"/>
                  </a:lnTo>
                  <a:lnTo>
                    <a:pt x="5108" y="916"/>
                  </a:lnTo>
                  <a:lnTo>
                    <a:pt x="5102" y="918"/>
                  </a:lnTo>
                  <a:lnTo>
                    <a:pt x="5096" y="926"/>
                  </a:lnTo>
                  <a:lnTo>
                    <a:pt x="5086" y="942"/>
                  </a:lnTo>
                  <a:lnTo>
                    <a:pt x="5080" y="950"/>
                  </a:lnTo>
                  <a:lnTo>
                    <a:pt x="5078" y="958"/>
                  </a:lnTo>
                  <a:lnTo>
                    <a:pt x="5078" y="964"/>
                  </a:lnTo>
                  <a:lnTo>
                    <a:pt x="5080" y="968"/>
                  </a:lnTo>
                  <a:lnTo>
                    <a:pt x="5084" y="972"/>
                  </a:lnTo>
                  <a:lnTo>
                    <a:pt x="5088" y="974"/>
                  </a:lnTo>
                  <a:lnTo>
                    <a:pt x="5100" y="978"/>
                  </a:lnTo>
                  <a:lnTo>
                    <a:pt x="5110" y="982"/>
                  </a:lnTo>
                  <a:lnTo>
                    <a:pt x="5114" y="986"/>
                  </a:lnTo>
                  <a:lnTo>
                    <a:pt x="5116" y="988"/>
                  </a:lnTo>
                  <a:lnTo>
                    <a:pt x="5116" y="992"/>
                  </a:lnTo>
                  <a:lnTo>
                    <a:pt x="5114" y="998"/>
                  </a:lnTo>
                  <a:lnTo>
                    <a:pt x="5108" y="1004"/>
                  </a:lnTo>
                  <a:lnTo>
                    <a:pt x="5100" y="1012"/>
                  </a:lnTo>
                  <a:lnTo>
                    <a:pt x="5084" y="1024"/>
                  </a:lnTo>
                  <a:lnTo>
                    <a:pt x="5076" y="1028"/>
                  </a:lnTo>
                  <a:lnTo>
                    <a:pt x="5072" y="1030"/>
                  </a:lnTo>
                  <a:lnTo>
                    <a:pt x="5068" y="1028"/>
                  </a:lnTo>
                  <a:lnTo>
                    <a:pt x="5064" y="1026"/>
                  </a:lnTo>
                  <a:lnTo>
                    <a:pt x="5058" y="1020"/>
                  </a:lnTo>
                  <a:lnTo>
                    <a:pt x="5052" y="1012"/>
                  </a:lnTo>
                  <a:lnTo>
                    <a:pt x="5044" y="1004"/>
                  </a:lnTo>
                  <a:lnTo>
                    <a:pt x="5040" y="1000"/>
                  </a:lnTo>
                  <a:lnTo>
                    <a:pt x="5034" y="996"/>
                  </a:lnTo>
                  <a:lnTo>
                    <a:pt x="5028" y="996"/>
                  </a:lnTo>
                  <a:lnTo>
                    <a:pt x="5020" y="994"/>
                  </a:lnTo>
                  <a:lnTo>
                    <a:pt x="5012" y="994"/>
                  </a:lnTo>
                  <a:lnTo>
                    <a:pt x="5006" y="992"/>
                  </a:lnTo>
                  <a:lnTo>
                    <a:pt x="5004" y="990"/>
                  </a:lnTo>
                  <a:lnTo>
                    <a:pt x="5002" y="988"/>
                  </a:lnTo>
                  <a:lnTo>
                    <a:pt x="5000" y="978"/>
                  </a:lnTo>
                  <a:lnTo>
                    <a:pt x="5000" y="970"/>
                  </a:lnTo>
                  <a:lnTo>
                    <a:pt x="5000" y="962"/>
                  </a:lnTo>
                  <a:lnTo>
                    <a:pt x="4998" y="960"/>
                  </a:lnTo>
                  <a:lnTo>
                    <a:pt x="4994" y="958"/>
                  </a:lnTo>
                  <a:lnTo>
                    <a:pt x="4988" y="956"/>
                  </a:lnTo>
                  <a:lnTo>
                    <a:pt x="4980" y="958"/>
                  </a:lnTo>
                  <a:lnTo>
                    <a:pt x="4958" y="964"/>
                  </a:lnTo>
                  <a:lnTo>
                    <a:pt x="4944" y="968"/>
                  </a:lnTo>
                  <a:lnTo>
                    <a:pt x="4930" y="970"/>
                  </a:lnTo>
                  <a:lnTo>
                    <a:pt x="4920" y="972"/>
                  </a:lnTo>
                  <a:lnTo>
                    <a:pt x="4908" y="972"/>
                  </a:lnTo>
                  <a:lnTo>
                    <a:pt x="4890" y="968"/>
                  </a:lnTo>
                  <a:lnTo>
                    <a:pt x="4870" y="964"/>
                  </a:lnTo>
                  <a:lnTo>
                    <a:pt x="4850" y="958"/>
                  </a:lnTo>
                  <a:lnTo>
                    <a:pt x="4828" y="954"/>
                  </a:lnTo>
                  <a:lnTo>
                    <a:pt x="4814" y="954"/>
                  </a:lnTo>
                  <a:lnTo>
                    <a:pt x="4800" y="954"/>
                  </a:lnTo>
                  <a:lnTo>
                    <a:pt x="4784" y="956"/>
                  </a:lnTo>
                  <a:lnTo>
                    <a:pt x="4766" y="958"/>
                  </a:lnTo>
                  <a:lnTo>
                    <a:pt x="4732" y="966"/>
                  </a:lnTo>
                  <a:lnTo>
                    <a:pt x="4706" y="966"/>
                  </a:lnTo>
                  <a:lnTo>
                    <a:pt x="4686" y="964"/>
                  </a:lnTo>
                  <a:lnTo>
                    <a:pt x="4674" y="960"/>
                  </a:lnTo>
                  <a:lnTo>
                    <a:pt x="4668" y="956"/>
                  </a:lnTo>
                  <a:lnTo>
                    <a:pt x="4666" y="952"/>
                  </a:lnTo>
                  <a:lnTo>
                    <a:pt x="4662" y="944"/>
                  </a:lnTo>
                  <a:lnTo>
                    <a:pt x="4664" y="934"/>
                  </a:lnTo>
                  <a:lnTo>
                    <a:pt x="4668" y="924"/>
                  </a:lnTo>
                  <a:lnTo>
                    <a:pt x="4670" y="918"/>
                  </a:lnTo>
                  <a:lnTo>
                    <a:pt x="4670" y="912"/>
                  </a:lnTo>
                  <a:lnTo>
                    <a:pt x="4668" y="906"/>
                  </a:lnTo>
                  <a:lnTo>
                    <a:pt x="4662" y="898"/>
                  </a:lnTo>
                  <a:lnTo>
                    <a:pt x="4656" y="892"/>
                  </a:lnTo>
                  <a:lnTo>
                    <a:pt x="4648" y="884"/>
                  </a:lnTo>
                  <a:lnTo>
                    <a:pt x="4636" y="878"/>
                  </a:lnTo>
                  <a:lnTo>
                    <a:pt x="4624" y="872"/>
                  </a:lnTo>
                  <a:lnTo>
                    <a:pt x="4608" y="868"/>
                  </a:lnTo>
                  <a:lnTo>
                    <a:pt x="4592" y="862"/>
                  </a:lnTo>
                  <a:lnTo>
                    <a:pt x="4572" y="860"/>
                  </a:lnTo>
                  <a:lnTo>
                    <a:pt x="4552" y="856"/>
                  </a:lnTo>
                  <a:lnTo>
                    <a:pt x="4528" y="856"/>
                  </a:lnTo>
                  <a:lnTo>
                    <a:pt x="4504" y="856"/>
                  </a:lnTo>
                  <a:lnTo>
                    <a:pt x="4476" y="860"/>
                  </a:lnTo>
                  <a:lnTo>
                    <a:pt x="4448" y="864"/>
                  </a:lnTo>
                  <a:lnTo>
                    <a:pt x="4420" y="868"/>
                  </a:lnTo>
                  <a:lnTo>
                    <a:pt x="4396" y="870"/>
                  </a:lnTo>
                  <a:lnTo>
                    <a:pt x="4374" y="868"/>
                  </a:lnTo>
                  <a:lnTo>
                    <a:pt x="4358" y="866"/>
                  </a:lnTo>
                  <a:lnTo>
                    <a:pt x="4342" y="860"/>
                  </a:lnTo>
                  <a:lnTo>
                    <a:pt x="4328" y="854"/>
                  </a:lnTo>
                  <a:lnTo>
                    <a:pt x="4318" y="848"/>
                  </a:lnTo>
                  <a:lnTo>
                    <a:pt x="4308" y="840"/>
                  </a:lnTo>
                  <a:lnTo>
                    <a:pt x="4292" y="822"/>
                  </a:lnTo>
                  <a:lnTo>
                    <a:pt x="4278" y="804"/>
                  </a:lnTo>
                  <a:lnTo>
                    <a:pt x="4264" y="788"/>
                  </a:lnTo>
                  <a:lnTo>
                    <a:pt x="4256" y="782"/>
                  </a:lnTo>
                  <a:lnTo>
                    <a:pt x="4246" y="778"/>
                  </a:lnTo>
                  <a:lnTo>
                    <a:pt x="4228" y="772"/>
                  </a:lnTo>
                  <a:lnTo>
                    <a:pt x="4214" y="768"/>
                  </a:lnTo>
                  <a:lnTo>
                    <a:pt x="4186" y="768"/>
                  </a:lnTo>
                  <a:lnTo>
                    <a:pt x="4154" y="764"/>
                  </a:lnTo>
                  <a:lnTo>
                    <a:pt x="4130" y="762"/>
                  </a:lnTo>
                  <a:lnTo>
                    <a:pt x="4100" y="754"/>
                  </a:lnTo>
                  <a:lnTo>
                    <a:pt x="4068" y="748"/>
                  </a:lnTo>
                  <a:lnTo>
                    <a:pt x="4044" y="744"/>
                  </a:lnTo>
                  <a:lnTo>
                    <a:pt x="4002" y="740"/>
                  </a:lnTo>
                  <a:lnTo>
                    <a:pt x="3964" y="738"/>
                  </a:lnTo>
                  <a:lnTo>
                    <a:pt x="3944" y="734"/>
                  </a:lnTo>
                  <a:lnTo>
                    <a:pt x="3922" y="730"/>
                  </a:lnTo>
                  <a:lnTo>
                    <a:pt x="3902" y="724"/>
                  </a:lnTo>
                  <a:lnTo>
                    <a:pt x="3892" y="724"/>
                  </a:lnTo>
                  <a:lnTo>
                    <a:pt x="3892" y="726"/>
                  </a:lnTo>
                  <a:lnTo>
                    <a:pt x="3890" y="728"/>
                  </a:lnTo>
                  <a:lnTo>
                    <a:pt x="3890" y="734"/>
                  </a:lnTo>
                  <a:lnTo>
                    <a:pt x="3892" y="740"/>
                  </a:lnTo>
                  <a:lnTo>
                    <a:pt x="3890" y="744"/>
                  </a:lnTo>
                  <a:lnTo>
                    <a:pt x="3888" y="746"/>
                  </a:lnTo>
                  <a:lnTo>
                    <a:pt x="3882" y="750"/>
                  </a:lnTo>
                  <a:lnTo>
                    <a:pt x="3876" y="752"/>
                  </a:lnTo>
                  <a:lnTo>
                    <a:pt x="3854" y="754"/>
                  </a:lnTo>
                  <a:lnTo>
                    <a:pt x="3842" y="756"/>
                  </a:lnTo>
                  <a:lnTo>
                    <a:pt x="3834" y="758"/>
                  </a:lnTo>
                  <a:lnTo>
                    <a:pt x="3830" y="764"/>
                  </a:lnTo>
                  <a:lnTo>
                    <a:pt x="3830" y="768"/>
                  </a:lnTo>
                  <a:lnTo>
                    <a:pt x="3832" y="776"/>
                  </a:lnTo>
                  <a:lnTo>
                    <a:pt x="3836" y="782"/>
                  </a:lnTo>
                  <a:lnTo>
                    <a:pt x="3846" y="798"/>
                  </a:lnTo>
                  <a:lnTo>
                    <a:pt x="3856" y="812"/>
                  </a:lnTo>
                  <a:lnTo>
                    <a:pt x="3860" y="818"/>
                  </a:lnTo>
                  <a:lnTo>
                    <a:pt x="3862" y="822"/>
                  </a:lnTo>
                  <a:lnTo>
                    <a:pt x="3860" y="826"/>
                  </a:lnTo>
                  <a:lnTo>
                    <a:pt x="3856" y="828"/>
                  </a:lnTo>
                  <a:lnTo>
                    <a:pt x="3848" y="826"/>
                  </a:lnTo>
                  <a:lnTo>
                    <a:pt x="3836" y="824"/>
                  </a:lnTo>
                  <a:lnTo>
                    <a:pt x="3810" y="818"/>
                  </a:lnTo>
                  <a:lnTo>
                    <a:pt x="3792" y="818"/>
                  </a:lnTo>
                  <a:lnTo>
                    <a:pt x="3778" y="818"/>
                  </a:lnTo>
                  <a:lnTo>
                    <a:pt x="3770" y="820"/>
                  </a:lnTo>
                  <a:lnTo>
                    <a:pt x="3760" y="824"/>
                  </a:lnTo>
                  <a:lnTo>
                    <a:pt x="3750" y="824"/>
                  </a:lnTo>
                  <a:lnTo>
                    <a:pt x="3736" y="824"/>
                  </a:lnTo>
                  <a:lnTo>
                    <a:pt x="3716" y="820"/>
                  </a:lnTo>
                  <a:lnTo>
                    <a:pt x="3704" y="818"/>
                  </a:lnTo>
                  <a:lnTo>
                    <a:pt x="3694" y="818"/>
                  </a:lnTo>
                  <a:lnTo>
                    <a:pt x="3686" y="818"/>
                  </a:lnTo>
                  <a:lnTo>
                    <a:pt x="3676" y="820"/>
                  </a:lnTo>
                  <a:lnTo>
                    <a:pt x="3662" y="826"/>
                  </a:lnTo>
                  <a:lnTo>
                    <a:pt x="3650" y="832"/>
                  </a:lnTo>
                  <a:lnTo>
                    <a:pt x="3638" y="836"/>
                  </a:lnTo>
                  <a:lnTo>
                    <a:pt x="3632" y="838"/>
                  </a:lnTo>
                  <a:lnTo>
                    <a:pt x="3624" y="836"/>
                  </a:lnTo>
                  <a:lnTo>
                    <a:pt x="3616" y="836"/>
                  </a:lnTo>
                  <a:lnTo>
                    <a:pt x="3608" y="832"/>
                  </a:lnTo>
                  <a:lnTo>
                    <a:pt x="3598" y="826"/>
                  </a:lnTo>
                  <a:lnTo>
                    <a:pt x="3586" y="818"/>
                  </a:lnTo>
                  <a:lnTo>
                    <a:pt x="3576" y="812"/>
                  </a:lnTo>
                  <a:lnTo>
                    <a:pt x="3566" y="810"/>
                  </a:lnTo>
                  <a:lnTo>
                    <a:pt x="3558" y="810"/>
                  </a:lnTo>
                  <a:lnTo>
                    <a:pt x="3552" y="814"/>
                  </a:lnTo>
                  <a:lnTo>
                    <a:pt x="3546" y="820"/>
                  </a:lnTo>
                  <a:lnTo>
                    <a:pt x="3540" y="828"/>
                  </a:lnTo>
                  <a:lnTo>
                    <a:pt x="3530" y="848"/>
                  </a:lnTo>
                  <a:lnTo>
                    <a:pt x="3520" y="864"/>
                  </a:lnTo>
                  <a:lnTo>
                    <a:pt x="3514" y="872"/>
                  </a:lnTo>
                  <a:lnTo>
                    <a:pt x="3508" y="876"/>
                  </a:lnTo>
                  <a:lnTo>
                    <a:pt x="3500" y="878"/>
                  </a:lnTo>
                  <a:lnTo>
                    <a:pt x="3492" y="878"/>
                  </a:lnTo>
                  <a:lnTo>
                    <a:pt x="3482" y="872"/>
                  </a:lnTo>
                  <a:lnTo>
                    <a:pt x="3470" y="864"/>
                  </a:lnTo>
                  <a:lnTo>
                    <a:pt x="3428" y="824"/>
                  </a:lnTo>
                  <a:lnTo>
                    <a:pt x="3402" y="796"/>
                  </a:lnTo>
                  <a:lnTo>
                    <a:pt x="3390" y="784"/>
                  </a:lnTo>
                  <a:lnTo>
                    <a:pt x="3380" y="776"/>
                  </a:lnTo>
                  <a:lnTo>
                    <a:pt x="3368" y="768"/>
                  </a:lnTo>
                  <a:lnTo>
                    <a:pt x="3352" y="762"/>
                  </a:lnTo>
                  <a:lnTo>
                    <a:pt x="3346" y="760"/>
                  </a:lnTo>
                  <a:lnTo>
                    <a:pt x="3342" y="760"/>
                  </a:lnTo>
                  <a:lnTo>
                    <a:pt x="3338" y="762"/>
                  </a:lnTo>
                  <a:lnTo>
                    <a:pt x="3338" y="764"/>
                  </a:lnTo>
                  <a:lnTo>
                    <a:pt x="3340" y="772"/>
                  </a:lnTo>
                  <a:lnTo>
                    <a:pt x="3344" y="782"/>
                  </a:lnTo>
                  <a:lnTo>
                    <a:pt x="3348" y="792"/>
                  </a:lnTo>
                  <a:lnTo>
                    <a:pt x="3350" y="798"/>
                  </a:lnTo>
                  <a:lnTo>
                    <a:pt x="3348" y="798"/>
                  </a:lnTo>
                  <a:lnTo>
                    <a:pt x="3346" y="798"/>
                  </a:lnTo>
                  <a:lnTo>
                    <a:pt x="3336" y="790"/>
                  </a:lnTo>
                  <a:lnTo>
                    <a:pt x="3318" y="778"/>
                  </a:lnTo>
                  <a:lnTo>
                    <a:pt x="3296" y="766"/>
                  </a:lnTo>
                  <a:lnTo>
                    <a:pt x="3270" y="754"/>
                  </a:lnTo>
                  <a:lnTo>
                    <a:pt x="3242" y="744"/>
                  </a:lnTo>
                  <a:lnTo>
                    <a:pt x="3208" y="734"/>
                  </a:lnTo>
                  <a:lnTo>
                    <a:pt x="3170" y="728"/>
                  </a:lnTo>
                  <a:lnTo>
                    <a:pt x="3128" y="722"/>
                  </a:lnTo>
                  <a:lnTo>
                    <a:pt x="3082" y="716"/>
                  </a:lnTo>
                  <a:lnTo>
                    <a:pt x="3030" y="712"/>
                  </a:lnTo>
                  <a:lnTo>
                    <a:pt x="3012" y="708"/>
                  </a:lnTo>
                  <a:lnTo>
                    <a:pt x="3000" y="704"/>
                  </a:lnTo>
                  <a:lnTo>
                    <a:pt x="2994" y="702"/>
                  </a:lnTo>
                  <a:lnTo>
                    <a:pt x="2992" y="698"/>
                  </a:lnTo>
                  <a:lnTo>
                    <a:pt x="2992" y="694"/>
                  </a:lnTo>
                  <a:lnTo>
                    <a:pt x="2994" y="690"/>
                  </a:lnTo>
                  <a:lnTo>
                    <a:pt x="3002" y="684"/>
                  </a:lnTo>
                  <a:lnTo>
                    <a:pt x="3008" y="678"/>
                  </a:lnTo>
                  <a:lnTo>
                    <a:pt x="3008" y="676"/>
                  </a:lnTo>
                  <a:lnTo>
                    <a:pt x="3006" y="674"/>
                  </a:lnTo>
                  <a:lnTo>
                    <a:pt x="3002" y="672"/>
                  </a:lnTo>
                  <a:lnTo>
                    <a:pt x="2992" y="670"/>
                  </a:lnTo>
                  <a:lnTo>
                    <a:pt x="2946" y="666"/>
                  </a:lnTo>
                  <a:lnTo>
                    <a:pt x="2904" y="664"/>
                  </a:lnTo>
                  <a:lnTo>
                    <a:pt x="2864" y="664"/>
                  </a:lnTo>
                  <a:lnTo>
                    <a:pt x="2844" y="666"/>
                  </a:lnTo>
                  <a:lnTo>
                    <a:pt x="2822" y="670"/>
                  </a:lnTo>
                  <a:lnTo>
                    <a:pt x="2814" y="670"/>
                  </a:lnTo>
                  <a:lnTo>
                    <a:pt x="2806" y="670"/>
                  </a:lnTo>
                  <a:lnTo>
                    <a:pt x="2800" y="670"/>
                  </a:lnTo>
                  <a:lnTo>
                    <a:pt x="2794" y="668"/>
                  </a:lnTo>
                  <a:lnTo>
                    <a:pt x="2790" y="662"/>
                  </a:lnTo>
                  <a:lnTo>
                    <a:pt x="2786" y="654"/>
                  </a:lnTo>
                  <a:lnTo>
                    <a:pt x="2784" y="648"/>
                  </a:lnTo>
                  <a:lnTo>
                    <a:pt x="2780" y="644"/>
                  </a:lnTo>
                  <a:lnTo>
                    <a:pt x="2778" y="642"/>
                  </a:lnTo>
                  <a:lnTo>
                    <a:pt x="2774" y="642"/>
                  </a:lnTo>
                  <a:lnTo>
                    <a:pt x="2762" y="648"/>
                  </a:lnTo>
                  <a:lnTo>
                    <a:pt x="2748" y="654"/>
                  </a:lnTo>
                  <a:lnTo>
                    <a:pt x="2738" y="654"/>
                  </a:lnTo>
                  <a:lnTo>
                    <a:pt x="2730" y="652"/>
                  </a:lnTo>
                  <a:lnTo>
                    <a:pt x="2722" y="648"/>
                  </a:lnTo>
                  <a:lnTo>
                    <a:pt x="2714" y="644"/>
                  </a:lnTo>
                  <a:lnTo>
                    <a:pt x="2704" y="640"/>
                  </a:lnTo>
                  <a:lnTo>
                    <a:pt x="2692" y="638"/>
                  </a:lnTo>
                  <a:lnTo>
                    <a:pt x="2676" y="640"/>
                  </a:lnTo>
                  <a:lnTo>
                    <a:pt x="2660" y="644"/>
                  </a:lnTo>
                  <a:lnTo>
                    <a:pt x="2652" y="650"/>
                  </a:lnTo>
                  <a:lnTo>
                    <a:pt x="2650" y="658"/>
                  </a:lnTo>
                  <a:lnTo>
                    <a:pt x="2648" y="664"/>
                  </a:lnTo>
                  <a:lnTo>
                    <a:pt x="2642" y="672"/>
                  </a:lnTo>
                  <a:lnTo>
                    <a:pt x="2634" y="680"/>
                  </a:lnTo>
                  <a:lnTo>
                    <a:pt x="2614" y="686"/>
                  </a:lnTo>
                  <a:lnTo>
                    <a:pt x="2586" y="692"/>
                  </a:lnTo>
                  <a:lnTo>
                    <a:pt x="2554" y="696"/>
                  </a:lnTo>
                  <a:lnTo>
                    <a:pt x="2530" y="698"/>
                  </a:lnTo>
                  <a:lnTo>
                    <a:pt x="2516" y="696"/>
                  </a:lnTo>
                  <a:lnTo>
                    <a:pt x="2512" y="694"/>
                  </a:lnTo>
                  <a:lnTo>
                    <a:pt x="2512" y="692"/>
                  </a:lnTo>
                  <a:lnTo>
                    <a:pt x="2512" y="690"/>
                  </a:lnTo>
                  <a:lnTo>
                    <a:pt x="2516" y="686"/>
                  </a:lnTo>
                  <a:lnTo>
                    <a:pt x="2528" y="676"/>
                  </a:lnTo>
                  <a:lnTo>
                    <a:pt x="2550" y="666"/>
                  </a:lnTo>
                  <a:lnTo>
                    <a:pt x="2580" y="652"/>
                  </a:lnTo>
                  <a:lnTo>
                    <a:pt x="2610" y="640"/>
                  </a:lnTo>
                  <a:lnTo>
                    <a:pt x="2632" y="628"/>
                  </a:lnTo>
                  <a:lnTo>
                    <a:pt x="2660" y="610"/>
                  </a:lnTo>
                  <a:lnTo>
                    <a:pt x="2672" y="602"/>
                  </a:lnTo>
                  <a:lnTo>
                    <a:pt x="2688" y="594"/>
                  </a:lnTo>
                  <a:lnTo>
                    <a:pt x="2706" y="586"/>
                  </a:lnTo>
                  <a:lnTo>
                    <a:pt x="2734" y="576"/>
                  </a:lnTo>
                  <a:lnTo>
                    <a:pt x="2762" y="566"/>
                  </a:lnTo>
                  <a:lnTo>
                    <a:pt x="2782" y="554"/>
                  </a:lnTo>
                  <a:lnTo>
                    <a:pt x="2788" y="548"/>
                  </a:lnTo>
                  <a:lnTo>
                    <a:pt x="2794" y="542"/>
                  </a:lnTo>
                  <a:lnTo>
                    <a:pt x="2802" y="528"/>
                  </a:lnTo>
                  <a:lnTo>
                    <a:pt x="2806" y="514"/>
                  </a:lnTo>
                  <a:lnTo>
                    <a:pt x="2806" y="502"/>
                  </a:lnTo>
                  <a:lnTo>
                    <a:pt x="2802" y="490"/>
                  </a:lnTo>
                  <a:lnTo>
                    <a:pt x="2798" y="478"/>
                  </a:lnTo>
                  <a:lnTo>
                    <a:pt x="2792" y="470"/>
                  </a:lnTo>
                  <a:lnTo>
                    <a:pt x="2784" y="464"/>
                  </a:lnTo>
                  <a:lnTo>
                    <a:pt x="2776" y="462"/>
                  </a:lnTo>
                  <a:lnTo>
                    <a:pt x="2768" y="460"/>
                  </a:lnTo>
                  <a:lnTo>
                    <a:pt x="2748" y="454"/>
                  </a:lnTo>
                  <a:lnTo>
                    <a:pt x="2738" y="448"/>
                  </a:lnTo>
                  <a:lnTo>
                    <a:pt x="2724" y="438"/>
                  </a:lnTo>
                  <a:lnTo>
                    <a:pt x="2712" y="430"/>
                  </a:lnTo>
                  <a:lnTo>
                    <a:pt x="2700" y="426"/>
                  </a:lnTo>
                  <a:lnTo>
                    <a:pt x="2686" y="424"/>
                  </a:lnTo>
                  <a:lnTo>
                    <a:pt x="2672" y="424"/>
                  </a:lnTo>
                  <a:lnTo>
                    <a:pt x="2644" y="428"/>
                  </a:lnTo>
                  <a:lnTo>
                    <a:pt x="2628" y="428"/>
                  </a:lnTo>
                  <a:lnTo>
                    <a:pt x="2612" y="426"/>
                  </a:lnTo>
                  <a:lnTo>
                    <a:pt x="2598" y="424"/>
                  </a:lnTo>
                  <a:lnTo>
                    <a:pt x="2590" y="424"/>
                  </a:lnTo>
                  <a:lnTo>
                    <a:pt x="2582" y="426"/>
                  </a:lnTo>
                  <a:lnTo>
                    <a:pt x="2578" y="428"/>
                  </a:lnTo>
                  <a:lnTo>
                    <a:pt x="2574" y="432"/>
                  </a:lnTo>
                  <a:lnTo>
                    <a:pt x="2566" y="436"/>
                  </a:lnTo>
                  <a:lnTo>
                    <a:pt x="2554" y="440"/>
                  </a:lnTo>
                  <a:lnTo>
                    <a:pt x="2538" y="444"/>
                  </a:lnTo>
                  <a:lnTo>
                    <a:pt x="2516" y="444"/>
                  </a:lnTo>
                  <a:lnTo>
                    <a:pt x="2512" y="444"/>
                  </a:lnTo>
                  <a:lnTo>
                    <a:pt x="2512" y="442"/>
                  </a:lnTo>
                  <a:lnTo>
                    <a:pt x="2516" y="436"/>
                  </a:lnTo>
                  <a:lnTo>
                    <a:pt x="2528" y="428"/>
                  </a:lnTo>
                  <a:lnTo>
                    <a:pt x="2538" y="420"/>
                  </a:lnTo>
                  <a:lnTo>
                    <a:pt x="2540" y="416"/>
                  </a:lnTo>
                  <a:lnTo>
                    <a:pt x="2542" y="412"/>
                  </a:lnTo>
                  <a:lnTo>
                    <a:pt x="2540" y="410"/>
                  </a:lnTo>
                  <a:lnTo>
                    <a:pt x="2534" y="406"/>
                  </a:lnTo>
                  <a:lnTo>
                    <a:pt x="2524" y="404"/>
                  </a:lnTo>
                  <a:lnTo>
                    <a:pt x="2508" y="402"/>
                  </a:lnTo>
                  <a:lnTo>
                    <a:pt x="2478" y="400"/>
                  </a:lnTo>
                  <a:lnTo>
                    <a:pt x="2458" y="398"/>
                  </a:lnTo>
                  <a:lnTo>
                    <a:pt x="2448" y="394"/>
                  </a:lnTo>
                  <a:lnTo>
                    <a:pt x="2446" y="394"/>
                  </a:lnTo>
                  <a:lnTo>
                    <a:pt x="2446" y="392"/>
                  </a:lnTo>
                  <a:lnTo>
                    <a:pt x="2450" y="388"/>
                  </a:lnTo>
                  <a:lnTo>
                    <a:pt x="2458" y="386"/>
                  </a:lnTo>
                  <a:lnTo>
                    <a:pt x="2486" y="378"/>
                  </a:lnTo>
                  <a:lnTo>
                    <a:pt x="2492" y="376"/>
                  </a:lnTo>
                  <a:lnTo>
                    <a:pt x="2496" y="374"/>
                  </a:lnTo>
                  <a:lnTo>
                    <a:pt x="2496" y="370"/>
                  </a:lnTo>
                  <a:lnTo>
                    <a:pt x="2496" y="366"/>
                  </a:lnTo>
                  <a:lnTo>
                    <a:pt x="2492" y="364"/>
                  </a:lnTo>
                  <a:lnTo>
                    <a:pt x="2486" y="360"/>
                  </a:lnTo>
                  <a:lnTo>
                    <a:pt x="2470" y="352"/>
                  </a:lnTo>
                  <a:lnTo>
                    <a:pt x="2448" y="348"/>
                  </a:lnTo>
                  <a:lnTo>
                    <a:pt x="2422" y="348"/>
                  </a:lnTo>
                  <a:lnTo>
                    <a:pt x="2408" y="348"/>
                  </a:lnTo>
                  <a:lnTo>
                    <a:pt x="2392" y="352"/>
                  </a:lnTo>
                  <a:lnTo>
                    <a:pt x="2378" y="356"/>
                  </a:lnTo>
                  <a:lnTo>
                    <a:pt x="2362" y="362"/>
                  </a:lnTo>
                  <a:lnTo>
                    <a:pt x="2342" y="370"/>
                  </a:lnTo>
                  <a:lnTo>
                    <a:pt x="2326" y="380"/>
                  </a:lnTo>
                  <a:lnTo>
                    <a:pt x="2314" y="388"/>
                  </a:lnTo>
                  <a:lnTo>
                    <a:pt x="2304" y="396"/>
                  </a:lnTo>
                  <a:lnTo>
                    <a:pt x="2296" y="402"/>
                  </a:lnTo>
                  <a:lnTo>
                    <a:pt x="2292" y="408"/>
                  </a:lnTo>
                  <a:lnTo>
                    <a:pt x="2286" y="420"/>
                  </a:lnTo>
                  <a:lnTo>
                    <a:pt x="2284" y="428"/>
                  </a:lnTo>
                  <a:lnTo>
                    <a:pt x="2280" y="434"/>
                  </a:lnTo>
                  <a:lnTo>
                    <a:pt x="2276" y="436"/>
                  </a:lnTo>
                  <a:lnTo>
                    <a:pt x="2272" y="438"/>
                  </a:lnTo>
                  <a:lnTo>
                    <a:pt x="2256" y="440"/>
                  </a:lnTo>
                  <a:lnTo>
                    <a:pt x="2224" y="442"/>
                  </a:lnTo>
                  <a:lnTo>
                    <a:pt x="2208" y="444"/>
                  </a:lnTo>
                  <a:lnTo>
                    <a:pt x="2206" y="444"/>
                  </a:lnTo>
                  <a:lnTo>
                    <a:pt x="2206" y="446"/>
                  </a:lnTo>
                  <a:lnTo>
                    <a:pt x="2206" y="448"/>
                  </a:lnTo>
                  <a:lnTo>
                    <a:pt x="2210" y="452"/>
                  </a:lnTo>
                  <a:lnTo>
                    <a:pt x="2208" y="456"/>
                  </a:lnTo>
                  <a:lnTo>
                    <a:pt x="2206" y="458"/>
                  </a:lnTo>
                  <a:lnTo>
                    <a:pt x="2192" y="464"/>
                  </a:lnTo>
                  <a:lnTo>
                    <a:pt x="2162" y="472"/>
                  </a:lnTo>
                  <a:lnTo>
                    <a:pt x="2132" y="478"/>
                  </a:lnTo>
                  <a:lnTo>
                    <a:pt x="2118" y="478"/>
                  </a:lnTo>
                  <a:lnTo>
                    <a:pt x="2114" y="476"/>
                  </a:lnTo>
                  <a:lnTo>
                    <a:pt x="2112" y="474"/>
                  </a:lnTo>
                  <a:lnTo>
                    <a:pt x="2112" y="470"/>
                  </a:lnTo>
                  <a:lnTo>
                    <a:pt x="2110" y="468"/>
                  </a:lnTo>
                  <a:lnTo>
                    <a:pt x="2108" y="464"/>
                  </a:lnTo>
                  <a:lnTo>
                    <a:pt x="2106" y="462"/>
                  </a:lnTo>
                  <a:lnTo>
                    <a:pt x="2098" y="462"/>
                  </a:lnTo>
                  <a:lnTo>
                    <a:pt x="2076" y="460"/>
                  </a:lnTo>
                  <a:lnTo>
                    <a:pt x="2034" y="464"/>
                  </a:lnTo>
                  <a:lnTo>
                    <a:pt x="1994" y="472"/>
                  </a:lnTo>
                  <a:lnTo>
                    <a:pt x="1982" y="474"/>
                  </a:lnTo>
                  <a:lnTo>
                    <a:pt x="1974" y="478"/>
                  </a:lnTo>
                  <a:lnTo>
                    <a:pt x="1970" y="482"/>
                  </a:lnTo>
                  <a:lnTo>
                    <a:pt x="1968" y="484"/>
                  </a:lnTo>
                  <a:lnTo>
                    <a:pt x="1970" y="490"/>
                  </a:lnTo>
                  <a:lnTo>
                    <a:pt x="1970" y="494"/>
                  </a:lnTo>
                  <a:lnTo>
                    <a:pt x="1970" y="496"/>
                  </a:lnTo>
                  <a:lnTo>
                    <a:pt x="1968" y="500"/>
                  </a:lnTo>
                  <a:lnTo>
                    <a:pt x="1964" y="502"/>
                  </a:lnTo>
                  <a:lnTo>
                    <a:pt x="1954" y="504"/>
                  </a:lnTo>
                  <a:lnTo>
                    <a:pt x="1942" y="506"/>
                  </a:lnTo>
                  <a:lnTo>
                    <a:pt x="1898" y="512"/>
                  </a:lnTo>
                  <a:lnTo>
                    <a:pt x="1850" y="516"/>
                  </a:lnTo>
                  <a:lnTo>
                    <a:pt x="1818" y="522"/>
                  </a:lnTo>
                  <a:lnTo>
                    <a:pt x="1800" y="526"/>
                  </a:lnTo>
                  <a:lnTo>
                    <a:pt x="1790" y="532"/>
                  </a:lnTo>
                  <a:lnTo>
                    <a:pt x="1784" y="538"/>
                  </a:lnTo>
                  <a:lnTo>
                    <a:pt x="1776" y="542"/>
                  </a:lnTo>
                  <a:lnTo>
                    <a:pt x="1764" y="546"/>
                  </a:lnTo>
                  <a:lnTo>
                    <a:pt x="1742" y="550"/>
                  </a:lnTo>
                  <a:lnTo>
                    <a:pt x="1728" y="550"/>
                  </a:lnTo>
                  <a:lnTo>
                    <a:pt x="1718" y="554"/>
                  </a:lnTo>
                  <a:lnTo>
                    <a:pt x="1708" y="558"/>
                  </a:lnTo>
                  <a:lnTo>
                    <a:pt x="1698" y="562"/>
                  </a:lnTo>
                  <a:lnTo>
                    <a:pt x="1692" y="566"/>
                  </a:lnTo>
                  <a:lnTo>
                    <a:pt x="1686" y="572"/>
                  </a:lnTo>
                  <a:lnTo>
                    <a:pt x="1682" y="578"/>
                  </a:lnTo>
                  <a:lnTo>
                    <a:pt x="1680" y="584"/>
                  </a:lnTo>
                  <a:lnTo>
                    <a:pt x="1678" y="590"/>
                  </a:lnTo>
                  <a:lnTo>
                    <a:pt x="1678" y="596"/>
                  </a:lnTo>
                  <a:lnTo>
                    <a:pt x="1680" y="602"/>
                  </a:lnTo>
                  <a:lnTo>
                    <a:pt x="1682" y="608"/>
                  </a:lnTo>
                  <a:lnTo>
                    <a:pt x="1686" y="612"/>
                  </a:lnTo>
                  <a:lnTo>
                    <a:pt x="1690" y="616"/>
                  </a:lnTo>
                  <a:lnTo>
                    <a:pt x="1696" y="618"/>
                  </a:lnTo>
                  <a:lnTo>
                    <a:pt x="1704" y="620"/>
                  </a:lnTo>
                  <a:lnTo>
                    <a:pt x="1716" y="622"/>
                  </a:lnTo>
                  <a:lnTo>
                    <a:pt x="1724" y="624"/>
                  </a:lnTo>
                  <a:lnTo>
                    <a:pt x="1726" y="628"/>
                  </a:lnTo>
                  <a:lnTo>
                    <a:pt x="1724" y="634"/>
                  </a:lnTo>
                  <a:lnTo>
                    <a:pt x="1716" y="638"/>
                  </a:lnTo>
                  <a:lnTo>
                    <a:pt x="1704" y="644"/>
                  </a:lnTo>
                  <a:lnTo>
                    <a:pt x="1690" y="648"/>
                  </a:lnTo>
                  <a:lnTo>
                    <a:pt x="1672" y="652"/>
                  </a:lnTo>
                  <a:lnTo>
                    <a:pt x="1638" y="658"/>
                  </a:lnTo>
                  <a:lnTo>
                    <a:pt x="1604" y="662"/>
                  </a:lnTo>
                  <a:lnTo>
                    <a:pt x="1542" y="662"/>
                  </a:lnTo>
                  <a:lnTo>
                    <a:pt x="1514" y="662"/>
                  </a:lnTo>
                  <a:lnTo>
                    <a:pt x="1490" y="666"/>
                  </a:lnTo>
                  <a:lnTo>
                    <a:pt x="1480" y="668"/>
                  </a:lnTo>
                  <a:lnTo>
                    <a:pt x="1470" y="672"/>
                  </a:lnTo>
                  <a:lnTo>
                    <a:pt x="1462" y="676"/>
                  </a:lnTo>
                  <a:lnTo>
                    <a:pt x="1458" y="682"/>
                  </a:lnTo>
                  <a:lnTo>
                    <a:pt x="1450" y="692"/>
                  </a:lnTo>
                  <a:lnTo>
                    <a:pt x="1450" y="696"/>
                  </a:lnTo>
                  <a:lnTo>
                    <a:pt x="1452" y="698"/>
                  </a:lnTo>
                  <a:lnTo>
                    <a:pt x="1456" y="702"/>
                  </a:lnTo>
                  <a:lnTo>
                    <a:pt x="1462" y="704"/>
                  </a:lnTo>
                  <a:lnTo>
                    <a:pt x="1470" y="706"/>
                  </a:lnTo>
                  <a:lnTo>
                    <a:pt x="1476" y="710"/>
                  </a:lnTo>
                  <a:lnTo>
                    <a:pt x="1476" y="714"/>
                  </a:lnTo>
                  <a:lnTo>
                    <a:pt x="1476" y="718"/>
                  </a:lnTo>
                  <a:lnTo>
                    <a:pt x="1476" y="724"/>
                  </a:lnTo>
                  <a:lnTo>
                    <a:pt x="1472" y="732"/>
                  </a:lnTo>
                  <a:lnTo>
                    <a:pt x="1468" y="738"/>
                  </a:lnTo>
                  <a:lnTo>
                    <a:pt x="1468" y="744"/>
                  </a:lnTo>
                  <a:lnTo>
                    <a:pt x="1468" y="748"/>
                  </a:lnTo>
                  <a:lnTo>
                    <a:pt x="1472" y="752"/>
                  </a:lnTo>
                  <a:lnTo>
                    <a:pt x="1480" y="756"/>
                  </a:lnTo>
                  <a:lnTo>
                    <a:pt x="1492" y="758"/>
                  </a:lnTo>
                  <a:lnTo>
                    <a:pt x="1506" y="760"/>
                  </a:lnTo>
                  <a:lnTo>
                    <a:pt x="1520" y="764"/>
                  </a:lnTo>
                  <a:lnTo>
                    <a:pt x="1524" y="766"/>
                  </a:lnTo>
                  <a:lnTo>
                    <a:pt x="1528" y="770"/>
                  </a:lnTo>
                  <a:lnTo>
                    <a:pt x="1532" y="774"/>
                  </a:lnTo>
                  <a:lnTo>
                    <a:pt x="1532" y="780"/>
                  </a:lnTo>
                  <a:lnTo>
                    <a:pt x="1534" y="786"/>
                  </a:lnTo>
                  <a:lnTo>
                    <a:pt x="1536" y="790"/>
                  </a:lnTo>
                  <a:lnTo>
                    <a:pt x="1540" y="792"/>
                  </a:lnTo>
                  <a:lnTo>
                    <a:pt x="1546" y="794"/>
                  </a:lnTo>
                  <a:lnTo>
                    <a:pt x="1556" y="796"/>
                  </a:lnTo>
                  <a:lnTo>
                    <a:pt x="1568" y="796"/>
                  </a:lnTo>
                  <a:lnTo>
                    <a:pt x="1580" y="798"/>
                  </a:lnTo>
                  <a:lnTo>
                    <a:pt x="1584" y="800"/>
                  </a:lnTo>
                  <a:lnTo>
                    <a:pt x="1586" y="804"/>
                  </a:lnTo>
                  <a:lnTo>
                    <a:pt x="1588" y="806"/>
                  </a:lnTo>
                  <a:lnTo>
                    <a:pt x="1588" y="812"/>
                  </a:lnTo>
                  <a:lnTo>
                    <a:pt x="1586" y="818"/>
                  </a:lnTo>
                  <a:lnTo>
                    <a:pt x="1582" y="828"/>
                  </a:lnTo>
                  <a:lnTo>
                    <a:pt x="1578" y="836"/>
                  </a:lnTo>
                  <a:lnTo>
                    <a:pt x="1576" y="844"/>
                  </a:lnTo>
                  <a:lnTo>
                    <a:pt x="1576" y="852"/>
                  </a:lnTo>
                  <a:lnTo>
                    <a:pt x="1578" y="858"/>
                  </a:lnTo>
                  <a:lnTo>
                    <a:pt x="1582" y="868"/>
                  </a:lnTo>
                  <a:lnTo>
                    <a:pt x="1590" y="876"/>
                  </a:lnTo>
                  <a:lnTo>
                    <a:pt x="1596" y="882"/>
                  </a:lnTo>
                  <a:lnTo>
                    <a:pt x="1598" y="886"/>
                  </a:lnTo>
                  <a:lnTo>
                    <a:pt x="1598" y="890"/>
                  </a:lnTo>
                  <a:lnTo>
                    <a:pt x="1598" y="896"/>
                  </a:lnTo>
                  <a:lnTo>
                    <a:pt x="1596" y="900"/>
                  </a:lnTo>
                  <a:lnTo>
                    <a:pt x="1590" y="906"/>
                  </a:lnTo>
                  <a:lnTo>
                    <a:pt x="1584" y="912"/>
                  </a:lnTo>
                  <a:lnTo>
                    <a:pt x="1570" y="922"/>
                  </a:lnTo>
                  <a:lnTo>
                    <a:pt x="1566" y="924"/>
                  </a:lnTo>
                  <a:lnTo>
                    <a:pt x="1564" y="922"/>
                  </a:lnTo>
                  <a:lnTo>
                    <a:pt x="1566" y="912"/>
                  </a:lnTo>
                  <a:lnTo>
                    <a:pt x="1568" y="898"/>
                  </a:lnTo>
                  <a:lnTo>
                    <a:pt x="1572" y="884"/>
                  </a:lnTo>
                  <a:lnTo>
                    <a:pt x="1572" y="878"/>
                  </a:lnTo>
                  <a:lnTo>
                    <a:pt x="1572" y="872"/>
                  </a:lnTo>
                  <a:lnTo>
                    <a:pt x="1570" y="866"/>
                  </a:lnTo>
                  <a:lnTo>
                    <a:pt x="1566" y="864"/>
                  </a:lnTo>
                  <a:lnTo>
                    <a:pt x="1560" y="864"/>
                  </a:lnTo>
                  <a:lnTo>
                    <a:pt x="1552" y="866"/>
                  </a:lnTo>
                  <a:lnTo>
                    <a:pt x="1542" y="868"/>
                  </a:lnTo>
                  <a:lnTo>
                    <a:pt x="1538" y="868"/>
                  </a:lnTo>
                  <a:lnTo>
                    <a:pt x="1536" y="866"/>
                  </a:lnTo>
                  <a:lnTo>
                    <a:pt x="1536" y="864"/>
                  </a:lnTo>
                  <a:lnTo>
                    <a:pt x="1542" y="856"/>
                  </a:lnTo>
                  <a:lnTo>
                    <a:pt x="1550" y="844"/>
                  </a:lnTo>
                  <a:lnTo>
                    <a:pt x="1560" y="832"/>
                  </a:lnTo>
                  <a:lnTo>
                    <a:pt x="1562" y="826"/>
                  </a:lnTo>
                  <a:lnTo>
                    <a:pt x="1564" y="820"/>
                  </a:lnTo>
                  <a:lnTo>
                    <a:pt x="1562" y="816"/>
                  </a:lnTo>
                  <a:lnTo>
                    <a:pt x="1558" y="812"/>
                  </a:lnTo>
                  <a:lnTo>
                    <a:pt x="1552" y="810"/>
                  </a:lnTo>
                  <a:lnTo>
                    <a:pt x="1540" y="810"/>
                  </a:lnTo>
                  <a:lnTo>
                    <a:pt x="1518" y="810"/>
                  </a:lnTo>
                  <a:lnTo>
                    <a:pt x="1504" y="806"/>
                  </a:lnTo>
                  <a:lnTo>
                    <a:pt x="1492" y="798"/>
                  </a:lnTo>
                  <a:lnTo>
                    <a:pt x="1482" y="792"/>
                  </a:lnTo>
                  <a:lnTo>
                    <a:pt x="1472" y="782"/>
                  </a:lnTo>
                  <a:lnTo>
                    <a:pt x="1460" y="774"/>
                  </a:lnTo>
                  <a:lnTo>
                    <a:pt x="1442" y="768"/>
                  </a:lnTo>
                  <a:lnTo>
                    <a:pt x="1416" y="762"/>
                  </a:lnTo>
                  <a:lnTo>
                    <a:pt x="1400" y="760"/>
                  </a:lnTo>
                  <a:lnTo>
                    <a:pt x="1386" y="760"/>
                  </a:lnTo>
                  <a:lnTo>
                    <a:pt x="1374" y="760"/>
                  </a:lnTo>
                  <a:lnTo>
                    <a:pt x="1364" y="762"/>
                  </a:lnTo>
                  <a:lnTo>
                    <a:pt x="1358" y="764"/>
                  </a:lnTo>
                  <a:lnTo>
                    <a:pt x="1352" y="768"/>
                  </a:lnTo>
                  <a:lnTo>
                    <a:pt x="1346" y="776"/>
                  </a:lnTo>
                  <a:lnTo>
                    <a:pt x="1342" y="784"/>
                  </a:lnTo>
                  <a:lnTo>
                    <a:pt x="1340" y="790"/>
                  </a:lnTo>
                  <a:lnTo>
                    <a:pt x="1336" y="794"/>
                  </a:lnTo>
                  <a:lnTo>
                    <a:pt x="1334" y="794"/>
                  </a:lnTo>
                  <a:lnTo>
                    <a:pt x="1330" y="792"/>
                  </a:lnTo>
                  <a:lnTo>
                    <a:pt x="1316" y="788"/>
                  </a:lnTo>
                  <a:lnTo>
                    <a:pt x="1302" y="788"/>
                  </a:lnTo>
                  <a:lnTo>
                    <a:pt x="1292" y="792"/>
                  </a:lnTo>
                  <a:lnTo>
                    <a:pt x="1284" y="796"/>
                  </a:lnTo>
                  <a:lnTo>
                    <a:pt x="1282" y="800"/>
                  </a:lnTo>
                  <a:lnTo>
                    <a:pt x="1282" y="804"/>
                  </a:lnTo>
                  <a:lnTo>
                    <a:pt x="1282" y="808"/>
                  </a:lnTo>
                  <a:lnTo>
                    <a:pt x="1284" y="812"/>
                  </a:lnTo>
                  <a:lnTo>
                    <a:pt x="1288" y="816"/>
                  </a:lnTo>
                  <a:lnTo>
                    <a:pt x="1294" y="820"/>
                  </a:lnTo>
                  <a:lnTo>
                    <a:pt x="1314" y="828"/>
                  </a:lnTo>
                  <a:lnTo>
                    <a:pt x="1332" y="834"/>
                  </a:lnTo>
                  <a:lnTo>
                    <a:pt x="1342" y="840"/>
                  </a:lnTo>
                  <a:lnTo>
                    <a:pt x="1344" y="842"/>
                  </a:lnTo>
                  <a:lnTo>
                    <a:pt x="1344" y="844"/>
                  </a:lnTo>
                  <a:lnTo>
                    <a:pt x="1340" y="846"/>
                  </a:lnTo>
                  <a:lnTo>
                    <a:pt x="1332" y="848"/>
                  </a:lnTo>
                  <a:lnTo>
                    <a:pt x="1318" y="848"/>
                  </a:lnTo>
                  <a:lnTo>
                    <a:pt x="1280" y="844"/>
                  </a:lnTo>
                  <a:lnTo>
                    <a:pt x="1270" y="842"/>
                  </a:lnTo>
                  <a:lnTo>
                    <a:pt x="1264" y="840"/>
                  </a:lnTo>
                  <a:lnTo>
                    <a:pt x="1260" y="836"/>
                  </a:lnTo>
                  <a:lnTo>
                    <a:pt x="1256" y="830"/>
                  </a:lnTo>
                  <a:lnTo>
                    <a:pt x="1256" y="824"/>
                  </a:lnTo>
                  <a:lnTo>
                    <a:pt x="1256" y="818"/>
                  </a:lnTo>
                  <a:lnTo>
                    <a:pt x="1260" y="804"/>
                  </a:lnTo>
                  <a:lnTo>
                    <a:pt x="1264" y="788"/>
                  </a:lnTo>
                  <a:lnTo>
                    <a:pt x="1268" y="772"/>
                  </a:lnTo>
                  <a:lnTo>
                    <a:pt x="1270" y="758"/>
                  </a:lnTo>
                  <a:lnTo>
                    <a:pt x="1268" y="750"/>
                  </a:lnTo>
                  <a:lnTo>
                    <a:pt x="1266" y="744"/>
                  </a:lnTo>
                  <a:lnTo>
                    <a:pt x="1258" y="734"/>
                  </a:lnTo>
                  <a:lnTo>
                    <a:pt x="1250" y="726"/>
                  </a:lnTo>
                  <a:lnTo>
                    <a:pt x="1244" y="722"/>
                  </a:lnTo>
                  <a:lnTo>
                    <a:pt x="1240" y="722"/>
                  </a:lnTo>
                  <a:lnTo>
                    <a:pt x="1236" y="724"/>
                  </a:lnTo>
                  <a:lnTo>
                    <a:pt x="1234" y="730"/>
                  </a:lnTo>
                  <a:lnTo>
                    <a:pt x="1234" y="738"/>
                  </a:lnTo>
                  <a:lnTo>
                    <a:pt x="1238" y="752"/>
                  </a:lnTo>
                  <a:lnTo>
                    <a:pt x="1240" y="762"/>
                  </a:lnTo>
                  <a:lnTo>
                    <a:pt x="1238" y="772"/>
                  </a:lnTo>
                  <a:lnTo>
                    <a:pt x="1236" y="778"/>
                  </a:lnTo>
                  <a:lnTo>
                    <a:pt x="1230" y="784"/>
                  </a:lnTo>
                  <a:lnTo>
                    <a:pt x="1224" y="788"/>
                  </a:lnTo>
                  <a:lnTo>
                    <a:pt x="1216" y="792"/>
                  </a:lnTo>
                  <a:lnTo>
                    <a:pt x="1198" y="798"/>
                  </a:lnTo>
                  <a:lnTo>
                    <a:pt x="1182" y="804"/>
                  </a:lnTo>
                  <a:lnTo>
                    <a:pt x="1176" y="808"/>
                  </a:lnTo>
                  <a:lnTo>
                    <a:pt x="1170" y="812"/>
                  </a:lnTo>
                  <a:lnTo>
                    <a:pt x="1168" y="818"/>
                  </a:lnTo>
                  <a:lnTo>
                    <a:pt x="1168" y="824"/>
                  </a:lnTo>
                  <a:lnTo>
                    <a:pt x="1172" y="832"/>
                  </a:lnTo>
                  <a:lnTo>
                    <a:pt x="1178" y="842"/>
                  </a:lnTo>
                  <a:lnTo>
                    <a:pt x="1200" y="870"/>
                  </a:lnTo>
                  <a:lnTo>
                    <a:pt x="1208" y="878"/>
                  </a:lnTo>
                  <a:lnTo>
                    <a:pt x="1212" y="886"/>
                  </a:lnTo>
                  <a:lnTo>
                    <a:pt x="1212" y="894"/>
                  </a:lnTo>
                  <a:lnTo>
                    <a:pt x="1210" y="902"/>
                  </a:lnTo>
                  <a:lnTo>
                    <a:pt x="1204" y="912"/>
                  </a:lnTo>
                  <a:lnTo>
                    <a:pt x="1194" y="926"/>
                  </a:lnTo>
                  <a:lnTo>
                    <a:pt x="1184" y="940"/>
                  </a:lnTo>
                  <a:lnTo>
                    <a:pt x="1180" y="950"/>
                  </a:lnTo>
                  <a:lnTo>
                    <a:pt x="1180" y="956"/>
                  </a:lnTo>
                  <a:lnTo>
                    <a:pt x="1182" y="962"/>
                  </a:lnTo>
                  <a:lnTo>
                    <a:pt x="1190" y="974"/>
                  </a:lnTo>
                  <a:lnTo>
                    <a:pt x="1192" y="982"/>
                  </a:lnTo>
                  <a:lnTo>
                    <a:pt x="1194" y="992"/>
                  </a:lnTo>
                  <a:lnTo>
                    <a:pt x="1194" y="996"/>
                  </a:lnTo>
                  <a:lnTo>
                    <a:pt x="1196" y="1000"/>
                  </a:lnTo>
                  <a:lnTo>
                    <a:pt x="1200" y="1002"/>
                  </a:lnTo>
                  <a:lnTo>
                    <a:pt x="1204" y="1002"/>
                  </a:lnTo>
                  <a:lnTo>
                    <a:pt x="1218" y="1000"/>
                  </a:lnTo>
                  <a:lnTo>
                    <a:pt x="1234" y="996"/>
                  </a:lnTo>
                  <a:lnTo>
                    <a:pt x="1254" y="992"/>
                  </a:lnTo>
                  <a:lnTo>
                    <a:pt x="1276" y="992"/>
                  </a:lnTo>
                  <a:lnTo>
                    <a:pt x="1288" y="992"/>
                  </a:lnTo>
                  <a:lnTo>
                    <a:pt x="1298" y="994"/>
                  </a:lnTo>
                  <a:lnTo>
                    <a:pt x="1310" y="998"/>
                  </a:lnTo>
                  <a:lnTo>
                    <a:pt x="1322" y="1004"/>
                  </a:lnTo>
                  <a:lnTo>
                    <a:pt x="1340" y="1016"/>
                  </a:lnTo>
                  <a:lnTo>
                    <a:pt x="1352" y="1028"/>
                  </a:lnTo>
                  <a:lnTo>
                    <a:pt x="1358" y="1036"/>
                  </a:lnTo>
                  <a:lnTo>
                    <a:pt x="1360" y="1044"/>
                  </a:lnTo>
                  <a:lnTo>
                    <a:pt x="1360" y="1050"/>
                  </a:lnTo>
                  <a:lnTo>
                    <a:pt x="1356" y="1054"/>
                  </a:lnTo>
                  <a:lnTo>
                    <a:pt x="1350" y="1066"/>
                  </a:lnTo>
                  <a:lnTo>
                    <a:pt x="1342" y="1078"/>
                  </a:lnTo>
                  <a:lnTo>
                    <a:pt x="1334" y="1092"/>
                  </a:lnTo>
                  <a:lnTo>
                    <a:pt x="1332" y="1096"/>
                  </a:lnTo>
                  <a:lnTo>
                    <a:pt x="1330" y="1098"/>
                  </a:lnTo>
                  <a:lnTo>
                    <a:pt x="1330" y="1092"/>
                  </a:lnTo>
                  <a:lnTo>
                    <a:pt x="1332" y="1082"/>
                  </a:lnTo>
                  <a:lnTo>
                    <a:pt x="1334" y="1066"/>
                  </a:lnTo>
                  <a:lnTo>
                    <a:pt x="1334" y="1052"/>
                  </a:lnTo>
                  <a:lnTo>
                    <a:pt x="1330" y="1038"/>
                  </a:lnTo>
                  <a:lnTo>
                    <a:pt x="1322" y="1026"/>
                  </a:lnTo>
                  <a:lnTo>
                    <a:pt x="1318" y="1020"/>
                  </a:lnTo>
                  <a:lnTo>
                    <a:pt x="1312" y="1016"/>
                  </a:lnTo>
                  <a:lnTo>
                    <a:pt x="1304" y="1014"/>
                  </a:lnTo>
                  <a:lnTo>
                    <a:pt x="1298" y="1012"/>
                  </a:lnTo>
                  <a:lnTo>
                    <a:pt x="1288" y="1010"/>
                  </a:lnTo>
                  <a:lnTo>
                    <a:pt x="1278" y="1010"/>
                  </a:lnTo>
                  <a:lnTo>
                    <a:pt x="1266" y="1012"/>
                  </a:lnTo>
                  <a:lnTo>
                    <a:pt x="1254" y="1016"/>
                  </a:lnTo>
                  <a:lnTo>
                    <a:pt x="1242" y="1020"/>
                  </a:lnTo>
                  <a:lnTo>
                    <a:pt x="1234" y="1026"/>
                  </a:lnTo>
                  <a:lnTo>
                    <a:pt x="1228" y="1032"/>
                  </a:lnTo>
                  <a:lnTo>
                    <a:pt x="1224" y="1036"/>
                  </a:lnTo>
                  <a:lnTo>
                    <a:pt x="1222" y="1044"/>
                  </a:lnTo>
                  <a:lnTo>
                    <a:pt x="1222" y="1050"/>
                  </a:lnTo>
                  <a:lnTo>
                    <a:pt x="1226" y="1062"/>
                  </a:lnTo>
                  <a:lnTo>
                    <a:pt x="1230" y="1076"/>
                  </a:lnTo>
                  <a:lnTo>
                    <a:pt x="1234" y="1088"/>
                  </a:lnTo>
                  <a:lnTo>
                    <a:pt x="1234" y="1092"/>
                  </a:lnTo>
                  <a:lnTo>
                    <a:pt x="1232" y="1098"/>
                  </a:lnTo>
                  <a:lnTo>
                    <a:pt x="1228" y="1102"/>
                  </a:lnTo>
                  <a:lnTo>
                    <a:pt x="1222" y="1106"/>
                  </a:lnTo>
                  <a:lnTo>
                    <a:pt x="1210" y="1112"/>
                  </a:lnTo>
                  <a:lnTo>
                    <a:pt x="1202" y="1120"/>
                  </a:lnTo>
                  <a:lnTo>
                    <a:pt x="1198" y="1128"/>
                  </a:lnTo>
                  <a:lnTo>
                    <a:pt x="1196" y="1136"/>
                  </a:lnTo>
                  <a:lnTo>
                    <a:pt x="1194" y="1144"/>
                  </a:lnTo>
                  <a:lnTo>
                    <a:pt x="1188" y="1152"/>
                  </a:lnTo>
                  <a:lnTo>
                    <a:pt x="1180" y="1160"/>
                  </a:lnTo>
                  <a:lnTo>
                    <a:pt x="1166" y="1168"/>
                  </a:lnTo>
                  <a:lnTo>
                    <a:pt x="1152" y="1176"/>
                  </a:lnTo>
                  <a:lnTo>
                    <a:pt x="1144" y="1184"/>
                  </a:lnTo>
                  <a:lnTo>
                    <a:pt x="1136" y="1196"/>
                  </a:lnTo>
                  <a:lnTo>
                    <a:pt x="1130" y="1200"/>
                  </a:lnTo>
                  <a:lnTo>
                    <a:pt x="1118" y="1202"/>
                  </a:lnTo>
                  <a:lnTo>
                    <a:pt x="1100" y="1200"/>
                  </a:lnTo>
                  <a:lnTo>
                    <a:pt x="1070" y="1196"/>
                  </a:lnTo>
                  <a:lnTo>
                    <a:pt x="1044" y="1190"/>
                  </a:lnTo>
                  <a:lnTo>
                    <a:pt x="1036" y="1186"/>
                  </a:lnTo>
                  <a:lnTo>
                    <a:pt x="1040" y="1184"/>
                  </a:lnTo>
                  <a:lnTo>
                    <a:pt x="1052" y="1180"/>
                  </a:lnTo>
                  <a:lnTo>
                    <a:pt x="1072" y="1176"/>
                  </a:lnTo>
                  <a:lnTo>
                    <a:pt x="1094" y="1168"/>
                  </a:lnTo>
                  <a:lnTo>
                    <a:pt x="1104" y="1162"/>
                  </a:lnTo>
                  <a:lnTo>
                    <a:pt x="1114" y="1156"/>
                  </a:lnTo>
                  <a:lnTo>
                    <a:pt x="1122" y="1148"/>
                  </a:lnTo>
                  <a:lnTo>
                    <a:pt x="1128" y="1138"/>
                  </a:lnTo>
                  <a:lnTo>
                    <a:pt x="1138" y="1122"/>
                  </a:lnTo>
                  <a:lnTo>
                    <a:pt x="1146" y="1112"/>
                  </a:lnTo>
                  <a:lnTo>
                    <a:pt x="1154" y="1106"/>
                  </a:lnTo>
                  <a:lnTo>
                    <a:pt x="1160" y="1104"/>
                  </a:lnTo>
                  <a:lnTo>
                    <a:pt x="1166" y="1100"/>
                  </a:lnTo>
                  <a:lnTo>
                    <a:pt x="1170" y="1096"/>
                  </a:lnTo>
                  <a:lnTo>
                    <a:pt x="1174" y="1088"/>
                  </a:lnTo>
                  <a:lnTo>
                    <a:pt x="1176" y="1072"/>
                  </a:lnTo>
                  <a:lnTo>
                    <a:pt x="1176" y="1058"/>
                  </a:lnTo>
                  <a:lnTo>
                    <a:pt x="1174" y="1044"/>
                  </a:lnTo>
                  <a:lnTo>
                    <a:pt x="1166" y="1034"/>
                  </a:lnTo>
                  <a:lnTo>
                    <a:pt x="1160" y="1026"/>
                  </a:lnTo>
                  <a:lnTo>
                    <a:pt x="1152" y="1016"/>
                  </a:lnTo>
                  <a:lnTo>
                    <a:pt x="1146" y="1004"/>
                  </a:lnTo>
                  <a:lnTo>
                    <a:pt x="1142" y="988"/>
                  </a:lnTo>
                  <a:lnTo>
                    <a:pt x="1142" y="968"/>
                  </a:lnTo>
                  <a:lnTo>
                    <a:pt x="1150" y="928"/>
                  </a:lnTo>
                  <a:lnTo>
                    <a:pt x="1152" y="910"/>
                  </a:lnTo>
                  <a:lnTo>
                    <a:pt x="1154" y="896"/>
                  </a:lnTo>
                  <a:lnTo>
                    <a:pt x="1152" y="882"/>
                  </a:lnTo>
                  <a:lnTo>
                    <a:pt x="1148" y="868"/>
                  </a:lnTo>
                  <a:lnTo>
                    <a:pt x="1140" y="856"/>
                  </a:lnTo>
                  <a:lnTo>
                    <a:pt x="1126" y="844"/>
                  </a:lnTo>
                  <a:lnTo>
                    <a:pt x="1116" y="832"/>
                  </a:lnTo>
                  <a:lnTo>
                    <a:pt x="1114" y="828"/>
                  </a:lnTo>
                  <a:lnTo>
                    <a:pt x="1112" y="824"/>
                  </a:lnTo>
                  <a:lnTo>
                    <a:pt x="1114" y="822"/>
                  </a:lnTo>
                  <a:lnTo>
                    <a:pt x="1118" y="818"/>
                  </a:lnTo>
                  <a:lnTo>
                    <a:pt x="1126" y="812"/>
                  </a:lnTo>
                  <a:lnTo>
                    <a:pt x="1136" y="804"/>
                  </a:lnTo>
                  <a:lnTo>
                    <a:pt x="1146" y="796"/>
                  </a:lnTo>
                  <a:lnTo>
                    <a:pt x="1150" y="790"/>
                  </a:lnTo>
                  <a:lnTo>
                    <a:pt x="1154" y="782"/>
                  </a:lnTo>
                  <a:lnTo>
                    <a:pt x="1156" y="774"/>
                  </a:lnTo>
                  <a:lnTo>
                    <a:pt x="1156" y="764"/>
                  </a:lnTo>
                  <a:lnTo>
                    <a:pt x="1156" y="754"/>
                  </a:lnTo>
                  <a:lnTo>
                    <a:pt x="1152" y="744"/>
                  </a:lnTo>
                  <a:lnTo>
                    <a:pt x="1148" y="738"/>
                  </a:lnTo>
                  <a:lnTo>
                    <a:pt x="1142" y="732"/>
                  </a:lnTo>
                  <a:lnTo>
                    <a:pt x="1134" y="728"/>
                  </a:lnTo>
                  <a:lnTo>
                    <a:pt x="1126" y="724"/>
                  </a:lnTo>
                  <a:lnTo>
                    <a:pt x="1106" y="722"/>
                  </a:lnTo>
                  <a:lnTo>
                    <a:pt x="1086" y="722"/>
                  </a:lnTo>
                  <a:lnTo>
                    <a:pt x="1064" y="724"/>
                  </a:lnTo>
                  <a:lnTo>
                    <a:pt x="1044" y="724"/>
                  </a:lnTo>
                  <a:lnTo>
                    <a:pt x="1028" y="722"/>
                  </a:lnTo>
                  <a:lnTo>
                    <a:pt x="1020" y="722"/>
                  </a:lnTo>
                  <a:lnTo>
                    <a:pt x="1012" y="722"/>
                  </a:lnTo>
                  <a:lnTo>
                    <a:pt x="1006" y="726"/>
                  </a:lnTo>
                  <a:lnTo>
                    <a:pt x="1002" y="732"/>
                  </a:lnTo>
                  <a:lnTo>
                    <a:pt x="994" y="748"/>
                  </a:lnTo>
                  <a:lnTo>
                    <a:pt x="988" y="766"/>
                  </a:lnTo>
                  <a:lnTo>
                    <a:pt x="980" y="788"/>
                  </a:lnTo>
                  <a:lnTo>
                    <a:pt x="970" y="808"/>
                  </a:lnTo>
                  <a:lnTo>
                    <a:pt x="964" y="816"/>
                  </a:lnTo>
                  <a:lnTo>
                    <a:pt x="958" y="824"/>
                  </a:lnTo>
                  <a:lnTo>
                    <a:pt x="948" y="832"/>
                  </a:lnTo>
                  <a:lnTo>
                    <a:pt x="938" y="838"/>
                  </a:lnTo>
                  <a:lnTo>
                    <a:pt x="916" y="848"/>
                  </a:lnTo>
                  <a:lnTo>
                    <a:pt x="908" y="854"/>
                  </a:lnTo>
                  <a:lnTo>
                    <a:pt x="906" y="858"/>
                  </a:lnTo>
                  <a:lnTo>
                    <a:pt x="904" y="862"/>
                  </a:lnTo>
                  <a:lnTo>
                    <a:pt x="906" y="866"/>
                  </a:lnTo>
                  <a:lnTo>
                    <a:pt x="912" y="874"/>
                  </a:lnTo>
                  <a:lnTo>
                    <a:pt x="920" y="884"/>
                  </a:lnTo>
                  <a:lnTo>
                    <a:pt x="922" y="888"/>
                  </a:lnTo>
                  <a:lnTo>
                    <a:pt x="926" y="894"/>
                  </a:lnTo>
                  <a:lnTo>
                    <a:pt x="926" y="902"/>
                  </a:lnTo>
                  <a:lnTo>
                    <a:pt x="926" y="910"/>
                  </a:lnTo>
                  <a:lnTo>
                    <a:pt x="922" y="918"/>
                  </a:lnTo>
                  <a:lnTo>
                    <a:pt x="916" y="928"/>
                  </a:lnTo>
                  <a:lnTo>
                    <a:pt x="912" y="938"/>
                  </a:lnTo>
                  <a:lnTo>
                    <a:pt x="910" y="948"/>
                  </a:lnTo>
                  <a:lnTo>
                    <a:pt x="912" y="954"/>
                  </a:lnTo>
                  <a:lnTo>
                    <a:pt x="916" y="962"/>
                  </a:lnTo>
                  <a:lnTo>
                    <a:pt x="924" y="968"/>
                  </a:lnTo>
                  <a:lnTo>
                    <a:pt x="932" y="974"/>
                  </a:lnTo>
                  <a:lnTo>
                    <a:pt x="952" y="986"/>
                  </a:lnTo>
                  <a:lnTo>
                    <a:pt x="974" y="996"/>
                  </a:lnTo>
                  <a:lnTo>
                    <a:pt x="982" y="1002"/>
                  </a:lnTo>
                  <a:lnTo>
                    <a:pt x="990" y="1008"/>
                  </a:lnTo>
                  <a:lnTo>
                    <a:pt x="996" y="1014"/>
                  </a:lnTo>
                  <a:lnTo>
                    <a:pt x="998" y="1022"/>
                  </a:lnTo>
                  <a:lnTo>
                    <a:pt x="998" y="1030"/>
                  </a:lnTo>
                  <a:lnTo>
                    <a:pt x="992" y="1040"/>
                  </a:lnTo>
                  <a:lnTo>
                    <a:pt x="982" y="1054"/>
                  </a:lnTo>
                  <a:lnTo>
                    <a:pt x="978" y="1058"/>
                  </a:lnTo>
                  <a:lnTo>
                    <a:pt x="974" y="1060"/>
                  </a:lnTo>
                  <a:lnTo>
                    <a:pt x="970" y="1060"/>
                  </a:lnTo>
                  <a:lnTo>
                    <a:pt x="966" y="1060"/>
                  </a:lnTo>
                  <a:lnTo>
                    <a:pt x="956" y="1052"/>
                  </a:lnTo>
                  <a:lnTo>
                    <a:pt x="942" y="1040"/>
                  </a:lnTo>
                  <a:lnTo>
                    <a:pt x="918" y="1024"/>
                  </a:lnTo>
                  <a:lnTo>
                    <a:pt x="884" y="1004"/>
                  </a:lnTo>
                  <a:lnTo>
                    <a:pt x="862" y="994"/>
                  </a:lnTo>
                  <a:lnTo>
                    <a:pt x="838" y="984"/>
                  </a:lnTo>
                  <a:lnTo>
                    <a:pt x="810" y="974"/>
                  </a:lnTo>
                  <a:lnTo>
                    <a:pt x="786" y="966"/>
                  </a:lnTo>
                  <a:lnTo>
                    <a:pt x="762" y="960"/>
                  </a:lnTo>
                  <a:lnTo>
                    <a:pt x="742" y="956"/>
                  </a:lnTo>
                  <a:lnTo>
                    <a:pt x="724" y="954"/>
                  </a:lnTo>
                  <a:lnTo>
                    <a:pt x="706" y="952"/>
                  </a:lnTo>
                  <a:lnTo>
                    <a:pt x="692" y="952"/>
                  </a:lnTo>
                  <a:lnTo>
                    <a:pt x="678" y="954"/>
                  </a:lnTo>
                  <a:lnTo>
                    <a:pt x="668" y="956"/>
                  </a:lnTo>
                  <a:lnTo>
                    <a:pt x="660" y="960"/>
                  </a:lnTo>
                  <a:lnTo>
                    <a:pt x="654" y="964"/>
                  </a:lnTo>
                  <a:lnTo>
                    <a:pt x="650" y="968"/>
                  </a:lnTo>
                  <a:lnTo>
                    <a:pt x="650" y="974"/>
                  </a:lnTo>
                  <a:lnTo>
                    <a:pt x="650" y="980"/>
                  </a:lnTo>
                  <a:lnTo>
                    <a:pt x="654" y="986"/>
                  </a:lnTo>
                  <a:lnTo>
                    <a:pt x="660" y="994"/>
                  </a:lnTo>
                  <a:lnTo>
                    <a:pt x="664" y="998"/>
                  </a:lnTo>
                  <a:lnTo>
                    <a:pt x="664" y="1004"/>
                  </a:lnTo>
                  <a:lnTo>
                    <a:pt x="664" y="1010"/>
                  </a:lnTo>
                  <a:lnTo>
                    <a:pt x="662" y="1016"/>
                  </a:lnTo>
                  <a:lnTo>
                    <a:pt x="654" y="1028"/>
                  </a:lnTo>
                  <a:lnTo>
                    <a:pt x="642" y="1038"/>
                  </a:lnTo>
                  <a:lnTo>
                    <a:pt x="628" y="1044"/>
                  </a:lnTo>
                  <a:lnTo>
                    <a:pt x="622" y="1046"/>
                  </a:lnTo>
                  <a:lnTo>
                    <a:pt x="618" y="1046"/>
                  </a:lnTo>
                  <a:lnTo>
                    <a:pt x="612" y="1046"/>
                  </a:lnTo>
                  <a:lnTo>
                    <a:pt x="608" y="1042"/>
                  </a:lnTo>
                  <a:lnTo>
                    <a:pt x="606" y="1038"/>
                  </a:lnTo>
                  <a:lnTo>
                    <a:pt x="606" y="1030"/>
                  </a:lnTo>
                  <a:lnTo>
                    <a:pt x="604" y="1018"/>
                  </a:lnTo>
                  <a:lnTo>
                    <a:pt x="602" y="1010"/>
                  </a:lnTo>
                  <a:lnTo>
                    <a:pt x="596" y="1006"/>
                  </a:lnTo>
                  <a:lnTo>
                    <a:pt x="590" y="1006"/>
                  </a:lnTo>
                  <a:lnTo>
                    <a:pt x="582" y="1010"/>
                  </a:lnTo>
                  <a:lnTo>
                    <a:pt x="570" y="1016"/>
                  </a:lnTo>
                  <a:lnTo>
                    <a:pt x="542" y="1034"/>
                  </a:lnTo>
                  <a:lnTo>
                    <a:pt x="526" y="1042"/>
                  </a:lnTo>
                  <a:lnTo>
                    <a:pt x="520" y="1042"/>
                  </a:lnTo>
                  <a:lnTo>
                    <a:pt x="516" y="1042"/>
                  </a:lnTo>
                  <a:lnTo>
                    <a:pt x="506" y="1040"/>
                  </a:lnTo>
                  <a:lnTo>
                    <a:pt x="498" y="1036"/>
                  </a:lnTo>
                  <a:lnTo>
                    <a:pt x="488" y="1032"/>
                  </a:lnTo>
                  <a:lnTo>
                    <a:pt x="478" y="1032"/>
                  </a:lnTo>
                  <a:lnTo>
                    <a:pt x="470" y="1032"/>
                  </a:lnTo>
                  <a:lnTo>
                    <a:pt x="462" y="1034"/>
                  </a:lnTo>
                  <a:lnTo>
                    <a:pt x="440" y="1046"/>
                  </a:lnTo>
                  <a:lnTo>
                    <a:pt x="420" y="1056"/>
                  </a:lnTo>
                  <a:lnTo>
                    <a:pt x="412" y="1060"/>
                  </a:lnTo>
                  <a:lnTo>
                    <a:pt x="406" y="1060"/>
                  </a:lnTo>
                  <a:lnTo>
                    <a:pt x="400" y="1060"/>
                  </a:lnTo>
                  <a:lnTo>
                    <a:pt x="396" y="1058"/>
                  </a:lnTo>
                  <a:lnTo>
                    <a:pt x="392" y="1054"/>
                  </a:lnTo>
                  <a:lnTo>
                    <a:pt x="390" y="1052"/>
                  </a:lnTo>
                  <a:lnTo>
                    <a:pt x="388" y="1042"/>
                  </a:lnTo>
                  <a:lnTo>
                    <a:pt x="392" y="1030"/>
                  </a:lnTo>
                  <a:lnTo>
                    <a:pt x="396" y="1020"/>
                  </a:lnTo>
                  <a:lnTo>
                    <a:pt x="406" y="1012"/>
                  </a:lnTo>
                  <a:lnTo>
                    <a:pt x="410" y="1006"/>
                  </a:lnTo>
                  <a:lnTo>
                    <a:pt x="412" y="1004"/>
                  </a:lnTo>
                  <a:lnTo>
                    <a:pt x="410" y="1004"/>
                  </a:lnTo>
                  <a:lnTo>
                    <a:pt x="402" y="1004"/>
                  </a:lnTo>
                  <a:lnTo>
                    <a:pt x="388" y="1008"/>
                  </a:lnTo>
                  <a:lnTo>
                    <a:pt x="368" y="1014"/>
                  </a:lnTo>
                  <a:lnTo>
                    <a:pt x="342" y="1024"/>
                  </a:lnTo>
                  <a:lnTo>
                    <a:pt x="312" y="1038"/>
                  </a:lnTo>
                  <a:lnTo>
                    <a:pt x="276" y="1054"/>
                  </a:lnTo>
                  <a:lnTo>
                    <a:pt x="242" y="1070"/>
                  </a:lnTo>
                  <a:lnTo>
                    <a:pt x="216" y="1078"/>
                  </a:lnTo>
                  <a:lnTo>
                    <a:pt x="196" y="1084"/>
                  </a:lnTo>
                  <a:lnTo>
                    <a:pt x="180" y="1086"/>
                  </a:lnTo>
                  <a:lnTo>
                    <a:pt x="168" y="1088"/>
                  </a:lnTo>
                  <a:lnTo>
                    <a:pt x="158" y="1094"/>
                  </a:lnTo>
                  <a:lnTo>
                    <a:pt x="152" y="1106"/>
                  </a:lnTo>
                  <a:lnTo>
                    <a:pt x="144" y="1124"/>
                  </a:lnTo>
                  <a:lnTo>
                    <a:pt x="138" y="1142"/>
                  </a:lnTo>
                  <a:lnTo>
                    <a:pt x="132" y="1152"/>
                  </a:lnTo>
                  <a:lnTo>
                    <a:pt x="126" y="1158"/>
                  </a:lnTo>
                  <a:lnTo>
                    <a:pt x="120" y="1158"/>
                  </a:lnTo>
                  <a:lnTo>
                    <a:pt x="106" y="1156"/>
                  </a:lnTo>
                  <a:lnTo>
                    <a:pt x="98" y="1156"/>
                  </a:lnTo>
                  <a:lnTo>
                    <a:pt x="86" y="1160"/>
                  </a:lnTo>
                  <a:lnTo>
                    <a:pt x="78" y="1164"/>
                  </a:lnTo>
                  <a:lnTo>
                    <a:pt x="54" y="1230"/>
                  </a:lnTo>
                  <a:lnTo>
                    <a:pt x="44" y="1256"/>
                  </a:lnTo>
                  <a:lnTo>
                    <a:pt x="36" y="1274"/>
                  </a:lnTo>
                  <a:lnTo>
                    <a:pt x="28" y="1292"/>
                  </a:lnTo>
                  <a:lnTo>
                    <a:pt x="20" y="1312"/>
                  </a:lnTo>
                  <a:lnTo>
                    <a:pt x="8" y="1346"/>
                  </a:lnTo>
                  <a:lnTo>
                    <a:pt x="0" y="1382"/>
                  </a:lnTo>
                  <a:lnTo>
                    <a:pt x="0" y="1562"/>
                  </a:lnTo>
                  <a:lnTo>
                    <a:pt x="60" y="1706"/>
                  </a:lnTo>
                  <a:lnTo>
                    <a:pt x="180" y="1898"/>
                  </a:lnTo>
                  <a:lnTo>
                    <a:pt x="236" y="2142"/>
                  </a:lnTo>
                  <a:lnTo>
                    <a:pt x="172" y="2176"/>
                  </a:lnTo>
                  <a:lnTo>
                    <a:pt x="166" y="2200"/>
                  </a:lnTo>
                  <a:lnTo>
                    <a:pt x="124" y="2214"/>
                  </a:lnTo>
                  <a:lnTo>
                    <a:pt x="104" y="2206"/>
                  </a:lnTo>
                  <a:lnTo>
                    <a:pt x="92" y="2204"/>
                  </a:lnTo>
                  <a:lnTo>
                    <a:pt x="86" y="2204"/>
                  </a:lnTo>
                  <a:lnTo>
                    <a:pt x="84" y="2208"/>
                  </a:lnTo>
                  <a:lnTo>
                    <a:pt x="70" y="2258"/>
                  </a:lnTo>
                  <a:lnTo>
                    <a:pt x="60" y="2304"/>
                  </a:lnTo>
                  <a:lnTo>
                    <a:pt x="76" y="2364"/>
                  </a:lnTo>
                  <a:lnTo>
                    <a:pt x="114" y="2388"/>
                  </a:lnTo>
                  <a:lnTo>
                    <a:pt x="142" y="2422"/>
                  </a:lnTo>
                  <a:lnTo>
                    <a:pt x="148" y="2454"/>
                  </a:lnTo>
                  <a:lnTo>
                    <a:pt x="130" y="2486"/>
                  </a:lnTo>
                  <a:lnTo>
                    <a:pt x="98" y="2508"/>
                  </a:lnTo>
                  <a:lnTo>
                    <a:pt x="70" y="2552"/>
                  </a:lnTo>
                  <a:lnTo>
                    <a:pt x="80" y="2588"/>
                  </a:lnTo>
                  <a:lnTo>
                    <a:pt x="132" y="2652"/>
                  </a:lnTo>
                  <a:lnTo>
                    <a:pt x="156" y="2704"/>
                  </a:lnTo>
                  <a:lnTo>
                    <a:pt x="182" y="2744"/>
                  </a:lnTo>
                  <a:lnTo>
                    <a:pt x="180" y="2776"/>
                  </a:lnTo>
                  <a:lnTo>
                    <a:pt x="182" y="2792"/>
                  </a:lnTo>
                  <a:lnTo>
                    <a:pt x="186" y="2844"/>
                  </a:lnTo>
                  <a:lnTo>
                    <a:pt x="190" y="2864"/>
                  </a:lnTo>
                  <a:lnTo>
                    <a:pt x="186" y="2882"/>
                  </a:lnTo>
                  <a:lnTo>
                    <a:pt x="188" y="2896"/>
                  </a:lnTo>
                  <a:lnTo>
                    <a:pt x="182" y="2898"/>
                  </a:lnTo>
                  <a:lnTo>
                    <a:pt x="178" y="2898"/>
                  </a:lnTo>
                  <a:lnTo>
                    <a:pt x="176" y="2896"/>
                  </a:lnTo>
                  <a:lnTo>
                    <a:pt x="176" y="2894"/>
                  </a:lnTo>
                  <a:lnTo>
                    <a:pt x="174" y="2888"/>
                  </a:lnTo>
                  <a:lnTo>
                    <a:pt x="172" y="2886"/>
                  </a:lnTo>
                  <a:lnTo>
                    <a:pt x="170" y="2886"/>
                  </a:lnTo>
                  <a:lnTo>
                    <a:pt x="172" y="2886"/>
                  </a:lnTo>
                  <a:lnTo>
                    <a:pt x="174" y="2888"/>
                  </a:lnTo>
                  <a:lnTo>
                    <a:pt x="176" y="2894"/>
                  </a:lnTo>
                  <a:lnTo>
                    <a:pt x="176" y="2896"/>
                  </a:lnTo>
                  <a:lnTo>
                    <a:pt x="178" y="2898"/>
                  </a:lnTo>
                  <a:lnTo>
                    <a:pt x="182" y="2898"/>
                  </a:lnTo>
                  <a:lnTo>
                    <a:pt x="188" y="2896"/>
                  </a:lnTo>
                  <a:lnTo>
                    <a:pt x="174" y="2986"/>
                  </a:lnTo>
                  <a:lnTo>
                    <a:pt x="174" y="3028"/>
                  </a:lnTo>
                  <a:lnTo>
                    <a:pt x="168" y="3124"/>
                  </a:lnTo>
                  <a:lnTo>
                    <a:pt x="174" y="3168"/>
                  </a:lnTo>
                  <a:lnTo>
                    <a:pt x="210" y="3264"/>
                  </a:lnTo>
                  <a:lnTo>
                    <a:pt x="248" y="3338"/>
                  </a:lnTo>
                  <a:lnTo>
                    <a:pt x="248" y="3362"/>
                  </a:lnTo>
                  <a:lnTo>
                    <a:pt x="254" y="3368"/>
                  </a:lnTo>
                  <a:lnTo>
                    <a:pt x="258" y="3372"/>
                  </a:lnTo>
                  <a:lnTo>
                    <a:pt x="262" y="3384"/>
                  </a:lnTo>
                  <a:lnTo>
                    <a:pt x="264" y="3394"/>
                  </a:lnTo>
                  <a:lnTo>
                    <a:pt x="268" y="3400"/>
                  </a:lnTo>
                  <a:lnTo>
                    <a:pt x="272" y="3406"/>
                  </a:lnTo>
                  <a:lnTo>
                    <a:pt x="276" y="3412"/>
                  </a:lnTo>
                  <a:lnTo>
                    <a:pt x="278" y="3416"/>
                  </a:lnTo>
                  <a:lnTo>
                    <a:pt x="278" y="3424"/>
                  </a:lnTo>
                  <a:lnTo>
                    <a:pt x="280" y="3432"/>
                  </a:lnTo>
                  <a:lnTo>
                    <a:pt x="282" y="3438"/>
                  </a:lnTo>
                  <a:lnTo>
                    <a:pt x="286" y="3444"/>
                  </a:lnTo>
                  <a:lnTo>
                    <a:pt x="294" y="3452"/>
                  </a:lnTo>
                  <a:lnTo>
                    <a:pt x="302" y="3456"/>
                  </a:lnTo>
                  <a:lnTo>
                    <a:pt x="320" y="3464"/>
                  </a:lnTo>
                  <a:lnTo>
                    <a:pt x="334" y="3470"/>
                  </a:lnTo>
                  <a:lnTo>
                    <a:pt x="338" y="3474"/>
                  </a:lnTo>
                  <a:lnTo>
                    <a:pt x="338" y="3478"/>
                  </a:lnTo>
                  <a:lnTo>
                    <a:pt x="338" y="3480"/>
                  </a:lnTo>
                  <a:lnTo>
                    <a:pt x="340" y="3484"/>
                  </a:lnTo>
                  <a:lnTo>
                    <a:pt x="350" y="3490"/>
                  </a:lnTo>
                  <a:lnTo>
                    <a:pt x="360" y="3496"/>
                  </a:lnTo>
                  <a:lnTo>
                    <a:pt x="366" y="3500"/>
                  </a:lnTo>
                  <a:lnTo>
                    <a:pt x="374" y="3508"/>
                  </a:lnTo>
                  <a:lnTo>
                    <a:pt x="382" y="3512"/>
                  </a:lnTo>
                  <a:lnTo>
                    <a:pt x="388" y="3514"/>
                  </a:lnTo>
                  <a:lnTo>
                    <a:pt x="394" y="3514"/>
                  </a:lnTo>
                  <a:lnTo>
                    <a:pt x="404" y="3516"/>
                  </a:lnTo>
                  <a:lnTo>
                    <a:pt x="410" y="3516"/>
                  </a:lnTo>
                  <a:lnTo>
                    <a:pt x="414" y="3522"/>
                  </a:lnTo>
                  <a:lnTo>
                    <a:pt x="420" y="3524"/>
                  </a:lnTo>
                  <a:lnTo>
                    <a:pt x="424" y="3526"/>
                  </a:lnTo>
                  <a:lnTo>
                    <a:pt x="428" y="3524"/>
                  </a:lnTo>
                  <a:lnTo>
                    <a:pt x="432" y="3522"/>
                  </a:lnTo>
                  <a:lnTo>
                    <a:pt x="442" y="3514"/>
                  </a:lnTo>
                  <a:lnTo>
                    <a:pt x="446" y="3512"/>
                  </a:lnTo>
                  <a:lnTo>
                    <a:pt x="450" y="3512"/>
                  </a:lnTo>
                  <a:lnTo>
                    <a:pt x="456" y="3510"/>
                  </a:lnTo>
                  <a:lnTo>
                    <a:pt x="458" y="3508"/>
                  </a:lnTo>
                  <a:lnTo>
                    <a:pt x="462" y="3504"/>
                  </a:lnTo>
                  <a:lnTo>
                    <a:pt x="464" y="3502"/>
                  </a:lnTo>
                  <a:lnTo>
                    <a:pt x="468" y="3502"/>
                  </a:lnTo>
                  <a:lnTo>
                    <a:pt x="472" y="3500"/>
                  </a:lnTo>
                  <a:lnTo>
                    <a:pt x="476" y="3498"/>
                  </a:lnTo>
                  <a:lnTo>
                    <a:pt x="480" y="3494"/>
                  </a:lnTo>
                  <a:lnTo>
                    <a:pt x="482" y="3492"/>
                  </a:lnTo>
                  <a:lnTo>
                    <a:pt x="488" y="3490"/>
                  </a:lnTo>
                  <a:lnTo>
                    <a:pt x="492" y="3490"/>
                  </a:lnTo>
                  <a:lnTo>
                    <a:pt x="500" y="3492"/>
                  </a:lnTo>
                  <a:lnTo>
                    <a:pt x="508" y="3496"/>
                  </a:lnTo>
                  <a:lnTo>
                    <a:pt x="514" y="3502"/>
                  </a:lnTo>
                  <a:lnTo>
                    <a:pt x="518" y="3512"/>
                  </a:lnTo>
                  <a:lnTo>
                    <a:pt x="520" y="3522"/>
                  </a:lnTo>
                  <a:lnTo>
                    <a:pt x="524" y="3542"/>
                  </a:lnTo>
                  <a:lnTo>
                    <a:pt x="526" y="3558"/>
                  </a:lnTo>
                  <a:lnTo>
                    <a:pt x="528" y="3562"/>
                  </a:lnTo>
                  <a:lnTo>
                    <a:pt x="532" y="3564"/>
                  </a:lnTo>
                  <a:lnTo>
                    <a:pt x="542" y="3566"/>
                  </a:lnTo>
                  <a:lnTo>
                    <a:pt x="550" y="3568"/>
                  </a:lnTo>
                  <a:lnTo>
                    <a:pt x="554" y="3570"/>
                  </a:lnTo>
                  <a:lnTo>
                    <a:pt x="558" y="3572"/>
                  </a:lnTo>
                  <a:lnTo>
                    <a:pt x="562" y="3576"/>
                  </a:lnTo>
                  <a:lnTo>
                    <a:pt x="566" y="3574"/>
                  </a:lnTo>
                  <a:lnTo>
                    <a:pt x="570" y="3574"/>
                  </a:lnTo>
                  <a:lnTo>
                    <a:pt x="580" y="3574"/>
                  </a:lnTo>
                  <a:lnTo>
                    <a:pt x="586" y="3574"/>
                  </a:lnTo>
                  <a:lnTo>
                    <a:pt x="590" y="3576"/>
                  </a:lnTo>
                  <a:lnTo>
                    <a:pt x="596" y="3580"/>
                  </a:lnTo>
                  <a:lnTo>
                    <a:pt x="600" y="3584"/>
                  </a:lnTo>
                  <a:lnTo>
                    <a:pt x="604" y="3584"/>
                  </a:lnTo>
                  <a:lnTo>
                    <a:pt x="608" y="3582"/>
                  </a:lnTo>
                  <a:lnTo>
                    <a:pt x="614" y="3580"/>
                  </a:lnTo>
                  <a:lnTo>
                    <a:pt x="620" y="3582"/>
                  </a:lnTo>
                  <a:lnTo>
                    <a:pt x="636" y="3584"/>
                  </a:lnTo>
                  <a:lnTo>
                    <a:pt x="650" y="3588"/>
                  </a:lnTo>
                  <a:lnTo>
                    <a:pt x="652" y="3588"/>
                  </a:lnTo>
                  <a:lnTo>
                    <a:pt x="654" y="3586"/>
                  </a:lnTo>
                  <a:lnTo>
                    <a:pt x="654" y="3582"/>
                  </a:lnTo>
                  <a:lnTo>
                    <a:pt x="656" y="3580"/>
                  </a:lnTo>
                  <a:lnTo>
                    <a:pt x="658" y="3582"/>
                  </a:lnTo>
                  <a:lnTo>
                    <a:pt x="662" y="3586"/>
                  </a:lnTo>
                  <a:lnTo>
                    <a:pt x="664" y="3590"/>
                  </a:lnTo>
                  <a:lnTo>
                    <a:pt x="670" y="3592"/>
                  </a:lnTo>
                  <a:lnTo>
                    <a:pt x="678" y="3594"/>
                  </a:lnTo>
                  <a:lnTo>
                    <a:pt x="688" y="3598"/>
                  </a:lnTo>
                  <a:lnTo>
                    <a:pt x="692" y="3600"/>
                  </a:lnTo>
                  <a:lnTo>
                    <a:pt x="696" y="3600"/>
                  </a:lnTo>
                  <a:lnTo>
                    <a:pt x="696" y="3596"/>
                  </a:lnTo>
                  <a:lnTo>
                    <a:pt x="698" y="3592"/>
                  </a:lnTo>
                  <a:lnTo>
                    <a:pt x="700" y="3592"/>
                  </a:lnTo>
                  <a:lnTo>
                    <a:pt x="702" y="3592"/>
                  </a:lnTo>
                  <a:lnTo>
                    <a:pt x="706" y="3598"/>
                  </a:lnTo>
                  <a:lnTo>
                    <a:pt x="710" y="3600"/>
                  </a:lnTo>
                  <a:lnTo>
                    <a:pt x="712" y="3600"/>
                  </a:lnTo>
                  <a:lnTo>
                    <a:pt x="716" y="3598"/>
                  </a:lnTo>
                  <a:lnTo>
                    <a:pt x="724" y="3594"/>
                  </a:lnTo>
                  <a:lnTo>
                    <a:pt x="726" y="3592"/>
                  </a:lnTo>
                  <a:lnTo>
                    <a:pt x="730" y="3594"/>
                  </a:lnTo>
                  <a:lnTo>
                    <a:pt x="732" y="3594"/>
                  </a:lnTo>
                  <a:lnTo>
                    <a:pt x="734" y="3594"/>
                  </a:lnTo>
                  <a:lnTo>
                    <a:pt x="738" y="3590"/>
                  </a:lnTo>
                  <a:lnTo>
                    <a:pt x="740" y="3588"/>
                  </a:lnTo>
                  <a:lnTo>
                    <a:pt x="746" y="3588"/>
                  </a:lnTo>
                  <a:lnTo>
                    <a:pt x="752" y="3588"/>
                  </a:lnTo>
                  <a:lnTo>
                    <a:pt x="762" y="3590"/>
                  </a:lnTo>
                  <a:lnTo>
                    <a:pt x="770" y="3594"/>
                  </a:lnTo>
                  <a:lnTo>
                    <a:pt x="774" y="3594"/>
                  </a:lnTo>
                  <a:lnTo>
                    <a:pt x="776" y="3592"/>
                  </a:lnTo>
                  <a:lnTo>
                    <a:pt x="778" y="3590"/>
                  </a:lnTo>
                  <a:lnTo>
                    <a:pt x="780" y="3588"/>
                  </a:lnTo>
                  <a:lnTo>
                    <a:pt x="782" y="3586"/>
                  </a:lnTo>
                  <a:lnTo>
                    <a:pt x="786" y="3586"/>
                  </a:lnTo>
                  <a:lnTo>
                    <a:pt x="794" y="3586"/>
                  </a:lnTo>
                  <a:lnTo>
                    <a:pt x="810" y="3590"/>
                  </a:lnTo>
                  <a:lnTo>
                    <a:pt x="820" y="3594"/>
                  </a:lnTo>
                  <a:lnTo>
                    <a:pt x="824" y="3594"/>
                  </a:lnTo>
                  <a:lnTo>
                    <a:pt x="828" y="3590"/>
                  </a:lnTo>
                  <a:lnTo>
                    <a:pt x="832" y="3588"/>
                  </a:lnTo>
                  <a:lnTo>
                    <a:pt x="840" y="3586"/>
                  </a:lnTo>
                  <a:lnTo>
                    <a:pt x="866" y="3582"/>
                  </a:lnTo>
                  <a:lnTo>
                    <a:pt x="892" y="3582"/>
                  </a:lnTo>
                  <a:lnTo>
                    <a:pt x="900" y="3584"/>
                  </a:lnTo>
                  <a:lnTo>
                    <a:pt x="904" y="3586"/>
                  </a:lnTo>
                  <a:lnTo>
                    <a:pt x="904" y="3588"/>
                  </a:lnTo>
                  <a:lnTo>
                    <a:pt x="904" y="3598"/>
                  </a:lnTo>
                  <a:lnTo>
                    <a:pt x="904" y="3606"/>
                  </a:lnTo>
                  <a:lnTo>
                    <a:pt x="904" y="3608"/>
                  </a:lnTo>
                  <a:lnTo>
                    <a:pt x="906" y="3610"/>
                  </a:lnTo>
                  <a:lnTo>
                    <a:pt x="916" y="3612"/>
                  </a:lnTo>
                  <a:lnTo>
                    <a:pt x="920" y="3612"/>
                  </a:lnTo>
                  <a:lnTo>
                    <a:pt x="924" y="3614"/>
                  </a:lnTo>
                  <a:lnTo>
                    <a:pt x="926" y="3616"/>
                  </a:lnTo>
                  <a:lnTo>
                    <a:pt x="926" y="3620"/>
                  </a:lnTo>
                  <a:lnTo>
                    <a:pt x="926" y="3626"/>
                  </a:lnTo>
                  <a:lnTo>
                    <a:pt x="926" y="3630"/>
                  </a:lnTo>
                  <a:lnTo>
                    <a:pt x="928" y="3634"/>
                  </a:lnTo>
                  <a:lnTo>
                    <a:pt x="932" y="3638"/>
                  </a:lnTo>
                  <a:lnTo>
                    <a:pt x="932" y="3642"/>
                  </a:lnTo>
                  <a:lnTo>
                    <a:pt x="932" y="3646"/>
                  </a:lnTo>
                  <a:lnTo>
                    <a:pt x="934" y="3652"/>
                  </a:lnTo>
                  <a:lnTo>
                    <a:pt x="938" y="3654"/>
                  </a:lnTo>
                  <a:lnTo>
                    <a:pt x="936" y="3656"/>
                  </a:lnTo>
                  <a:lnTo>
                    <a:pt x="936" y="3658"/>
                  </a:lnTo>
                  <a:lnTo>
                    <a:pt x="940" y="3662"/>
                  </a:lnTo>
                  <a:lnTo>
                    <a:pt x="944" y="3664"/>
                  </a:lnTo>
                  <a:lnTo>
                    <a:pt x="946" y="3664"/>
                  </a:lnTo>
                  <a:lnTo>
                    <a:pt x="950" y="3664"/>
                  </a:lnTo>
                  <a:lnTo>
                    <a:pt x="952" y="3662"/>
                  </a:lnTo>
                  <a:lnTo>
                    <a:pt x="956" y="3664"/>
                  </a:lnTo>
                  <a:lnTo>
                    <a:pt x="958" y="3666"/>
                  </a:lnTo>
                  <a:lnTo>
                    <a:pt x="962" y="3670"/>
                  </a:lnTo>
                  <a:lnTo>
                    <a:pt x="966" y="3674"/>
                  </a:lnTo>
                  <a:lnTo>
                    <a:pt x="972" y="3676"/>
                  </a:lnTo>
                  <a:lnTo>
                    <a:pt x="976" y="3680"/>
                  </a:lnTo>
                  <a:lnTo>
                    <a:pt x="982" y="3690"/>
                  </a:lnTo>
                  <a:lnTo>
                    <a:pt x="986" y="3696"/>
                  </a:lnTo>
                  <a:lnTo>
                    <a:pt x="992" y="3702"/>
                  </a:lnTo>
                  <a:lnTo>
                    <a:pt x="1000" y="3708"/>
                  </a:lnTo>
                  <a:lnTo>
                    <a:pt x="1008" y="3712"/>
                  </a:lnTo>
                  <a:lnTo>
                    <a:pt x="1016" y="3716"/>
                  </a:lnTo>
                  <a:lnTo>
                    <a:pt x="1024" y="3716"/>
                  </a:lnTo>
                  <a:lnTo>
                    <a:pt x="1032" y="3716"/>
                  </a:lnTo>
                  <a:lnTo>
                    <a:pt x="1038" y="3712"/>
                  </a:lnTo>
                  <a:lnTo>
                    <a:pt x="1044" y="3708"/>
                  </a:lnTo>
                  <a:lnTo>
                    <a:pt x="1048" y="3708"/>
                  </a:lnTo>
                  <a:lnTo>
                    <a:pt x="1052" y="3710"/>
                  </a:lnTo>
                  <a:lnTo>
                    <a:pt x="1052" y="3714"/>
                  </a:lnTo>
                  <a:lnTo>
                    <a:pt x="1050" y="3720"/>
                  </a:lnTo>
                  <a:lnTo>
                    <a:pt x="1046" y="3726"/>
                  </a:lnTo>
                  <a:lnTo>
                    <a:pt x="1040" y="3730"/>
                  </a:lnTo>
                  <a:lnTo>
                    <a:pt x="1028" y="3734"/>
                  </a:lnTo>
                  <a:lnTo>
                    <a:pt x="1016" y="3736"/>
                  </a:lnTo>
                  <a:lnTo>
                    <a:pt x="1006" y="3734"/>
                  </a:lnTo>
                  <a:lnTo>
                    <a:pt x="992" y="3732"/>
                  </a:lnTo>
                  <a:lnTo>
                    <a:pt x="992" y="3734"/>
                  </a:lnTo>
                  <a:lnTo>
                    <a:pt x="994" y="3740"/>
                  </a:lnTo>
                  <a:lnTo>
                    <a:pt x="1018" y="3770"/>
                  </a:lnTo>
                  <a:lnTo>
                    <a:pt x="1048" y="3804"/>
                  </a:lnTo>
                  <a:lnTo>
                    <a:pt x="1060" y="3814"/>
                  </a:lnTo>
                  <a:lnTo>
                    <a:pt x="1070" y="3820"/>
                  </a:lnTo>
                  <a:lnTo>
                    <a:pt x="1078" y="3822"/>
                  </a:lnTo>
                  <a:lnTo>
                    <a:pt x="1090" y="3818"/>
                  </a:lnTo>
                  <a:lnTo>
                    <a:pt x="1102" y="3810"/>
                  </a:lnTo>
                  <a:lnTo>
                    <a:pt x="1116" y="3798"/>
                  </a:lnTo>
                  <a:lnTo>
                    <a:pt x="1124" y="3790"/>
                  </a:lnTo>
                  <a:lnTo>
                    <a:pt x="1128" y="3782"/>
                  </a:lnTo>
                  <a:lnTo>
                    <a:pt x="1128" y="3772"/>
                  </a:lnTo>
                  <a:lnTo>
                    <a:pt x="1128" y="3764"/>
                  </a:lnTo>
                  <a:lnTo>
                    <a:pt x="1128" y="3756"/>
                  </a:lnTo>
                  <a:lnTo>
                    <a:pt x="1128" y="3750"/>
                  </a:lnTo>
                  <a:lnTo>
                    <a:pt x="1132" y="3744"/>
                  </a:lnTo>
                  <a:lnTo>
                    <a:pt x="1138" y="3742"/>
                  </a:lnTo>
                  <a:lnTo>
                    <a:pt x="1144" y="3740"/>
                  </a:lnTo>
                  <a:lnTo>
                    <a:pt x="1148" y="3740"/>
                  </a:lnTo>
                  <a:lnTo>
                    <a:pt x="1148" y="3742"/>
                  </a:lnTo>
                  <a:lnTo>
                    <a:pt x="1146" y="3746"/>
                  </a:lnTo>
                  <a:lnTo>
                    <a:pt x="1142" y="3754"/>
                  </a:lnTo>
                  <a:lnTo>
                    <a:pt x="1142" y="3760"/>
                  </a:lnTo>
                  <a:lnTo>
                    <a:pt x="1144" y="3764"/>
                  </a:lnTo>
                  <a:lnTo>
                    <a:pt x="1146" y="3770"/>
                  </a:lnTo>
                  <a:lnTo>
                    <a:pt x="1146" y="3774"/>
                  </a:lnTo>
                  <a:lnTo>
                    <a:pt x="1144" y="3778"/>
                  </a:lnTo>
                  <a:lnTo>
                    <a:pt x="1144" y="3782"/>
                  </a:lnTo>
                  <a:lnTo>
                    <a:pt x="1144" y="3788"/>
                  </a:lnTo>
                  <a:lnTo>
                    <a:pt x="1146" y="3794"/>
                  </a:lnTo>
                  <a:lnTo>
                    <a:pt x="1150" y="3804"/>
                  </a:lnTo>
                  <a:lnTo>
                    <a:pt x="1154" y="3814"/>
                  </a:lnTo>
                  <a:lnTo>
                    <a:pt x="1154" y="3822"/>
                  </a:lnTo>
                  <a:lnTo>
                    <a:pt x="1150" y="3838"/>
                  </a:lnTo>
                  <a:lnTo>
                    <a:pt x="1148" y="3848"/>
                  </a:lnTo>
                  <a:lnTo>
                    <a:pt x="1148" y="3864"/>
                  </a:lnTo>
                  <a:lnTo>
                    <a:pt x="1148" y="3884"/>
                  </a:lnTo>
                  <a:lnTo>
                    <a:pt x="1152" y="3912"/>
                  </a:lnTo>
                  <a:lnTo>
                    <a:pt x="1170" y="4010"/>
                  </a:lnTo>
                  <a:lnTo>
                    <a:pt x="1176" y="4042"/>
                  </a:lnTo>
                  <a:lnTo>
                    <a:pt x="1184" y="4060"/>
                  </a:lnTo>
                  <a:lnTo>
                    <a:pt x="1194" y="4084"/>
                  </a:lnTo>
                  <a:lnTo>
                    <a:pt x="1210" y="4122"/>
                  </a:lnTo>
                  <a:lnTo>
                    <a:pt x="1224" y="4164"/>
                  </a:lnTo>
                  <a:lnTo>
                    <a:pt x="1230" y="4184"/>
                  </a:lnTo>
                  <a:lnTo>
                    <a:pt x="1232" y="4204"/>
                  </a:lnTo>
                  <a:lnTo>
                    <a:pt x="1236" y="4220"/>
                  </a:lnTo>
                  <a:lnTo>
                    <a:pt x="1240" y="4232"/>
                  </a:lnTo>
                  <a:lnTo>
                    <a:pt x="1254" y="4256"/>
                  </a:lnTo>
                  <a:lnTo>
                    <a:pt x="1262" y="4268"/>
                  </a:lnTo>
                  <a:lnTo>
                    <a:pt x="1268" y="4284"/>
                  </a:lnTo>
                  <a:lnTo>
                    <a:pt x="1276" y="4304"/>
                  </a:lnTo>
                  <a:lnTo>
                    <a:pt x="1282" y="4330"/>
                  </a:lnTo>
                  <a:lnTo>
                    <a:pt x="1290" y="4358"/>
                  </a:lnTo>
                  <a:lnTo>
                    <a:pt x="1296" y="4384"/>
                  </a:lnTo>
                  <a:lnTo>
                    <a:pt x="1306" y="4406"/>
                  </a:lnTo>
                  <a:lnTo>
                    <a:pt x="1314" y="4424"/>
                  </a:lnTo>
                  <a:lnTo>
                    <a:pt x="1324" y="4436"/>
                  </a:lnTo>
                  <a:lnTo>
                    <a:pt x="1328" y="4442"/>
                  </a:lnTo>
                  <a:lnTo>
                    <a:pt x="1334" y="4444"/>
                  </a:lnTo>
                  <a:lnTo>
                    <a:pt x="1338" y="4446"/>
                  </a:lnTo>
                  <a:lnTo>
                    <a:pt x="1344" y="4446"/>
                  </a:lnTo>
                  <a:lnTo>
                    <a:pt x="1348" y="4444"/>
                  </a:lnTo>
                  <a:lnTo>
                    <a:pt x="1354" y="4440"/>
                  </a:lnTo>
                  <a:lnTo>
                    <a:pt x="1362" y="4432"/>
                  </a:lnTo>
                  <a:lnTo>
                    <a:pt x="1366" y="4424"/>
                  </a:lnTo>
                  <a:lnTo>
                    <a:pt x="1368" y="4416"/>
                  </a:lnTo>
                  <a:lnTo>
                    <a:pt x="1368" y="4410"/>
                  </a:lnTo>
                  <a:lnTo>
                    <a:pt x="1368" y="4406"/>
                  </a:lnTo>
                  <a:lnTo>
                    <a:pt x="1372" y="4400"/>
                  </a:lnTo>
                  <a:lnTo>
                    <a:pt x="1376" y="4396"/>
                  </a:lnTo>
                  <a:lnTo>
                    <a:pt x="1384" y="4394"/>
                  </a:lnTo>
                  <a:lnTo>
                    <a:pt x="1402" y="4390"/>
                  </a:lnTo>
                  <a:lnTo>
                    <a:pt x="1412" y="4390"/>
                  </a:lnTo>
                  <a:lnTo>
                    <a:pt x="1418" y="4390"/>
                  </a:lnTo>
                  <a:lnTo>
                    <a:pt x="1420" y="4390"/>
                  </a:lnTo>
                  <a:lnTo>
                    <a:pt x="1420" y="4388"/>
                  </a:lnTo>
                  <a:lnTo>
                    <a:pt x="1420" y="4386"/>
                  </a:lnTo>
                  <a:lnTo>
                    <a:pt x="1416" y="4384"/>
                  </a:lnTo>
                  <a:lnTo>
                    <a:pt x="1408" y="4382"/>
                  </a:lnTo>
                  <a:lnTo>
                    <a:pt x="1404" y="4380"/>
                  </a:lnTo>
                  <a:lnTo>
                    <a:pt x="1400" y="4376"/>
                  </a:lnTo>
                  <a:lnTo>
                    <a:pt x="1402" y="4370"/>
                  </a:lnTo>
                  <a:lnTo>
                    <a:pt x="1406" y="4362"/>
                  </a:lnTo>
                  <a:lnTo>
                    <a:pt x="1410" y="4354"/>
                  </a:lnTo>
                  <a:lnTo>
                    <a:pt x="1412" y="4348"/>
                  </a:lnTo>
                  <a:lnTo>
                    <a:pt x="1412" y="4342"/>
                  </a:lnTo>
                  <a:lnTo>
                    <a:pt x="1414" y="4340"/>
                  </a:lnTo>
                  <a:lnTo>
                    <a:pt x="1428" y="4338"/>
                  </a:lnTo>
                  <a:lnTo>
                    <a:pt x="1434" y="4336"/>
                  </a:lnTo>
                  <a:lnTo>
                    <a:pt x="1436" y="4334"/>
                  </a:lnTo>
                  <a:lnTo>
                    <a:pt x="1438" y="4332"/>
                  </a:lnTo>
                  <a:lnTo>
                    <a:pt x="1438" y="4322"/>
                  </a:lnTo>
                  <a:lnTo>
                    <a:pt x="1436" y="4312"/>
                  </a:lnTo>
                  <a:lnTo>
                    <a:pt x="1434" y="4298"/>
                  </a:lnTo>
                  <a:lnTo>
                    <a:pt x="1432" y="4284"/>
                  </a:lnTo>
                  <a:lnTo>
                    <a:pt x="1434" y="4266"/>
                  </a:lnTo>
                  <a:lnTo>
                    <a:pt x="1440" y="4246"/>
                  </a:lnTo>
                  <a:lnTo>
                    <a:pt x="1448" y="4226"/>
                  </a:lnTo>
                  <a:lnTo>
                    <a:pt x="1454" y="4206"/>
                  </a:lnTo>
                  <a:lnTo>
                    <a:pt x="1456" y="4196"/>
                  </a:lnTo>
                  <a:lnTo>
                    <a:pt x="1454" y="4186"/>
                  </a:lnTo>
                  <a:lnTo>
                    <a:pt x="1452" y="4172"/>
                  </a:lnTo>
                  <a:lnTo>
                    <a:pt x="1448" y="4154"/>
                  </a:lnTo>
                  <a:lnTo>
                    <a:pt x="1448" y="4144"/>
                  </a:lnTo>
                  <a:lnTo>
                    <a:pt x="1450" y="4138"/>
                  </a:lnTo>
                  <a:lnTo>
                    <a:pt x="1450" y="4128"/>
                  </a:lnTo>
                  <a:lnTo>
                    <a:pt x="1446" y="4108"/>
                  </a:lnTo>
                  <a:lnTo>
                    <a:pt x="1444" y="4098"/>
                  </a:lnTo>
                  <a:lnTo>
                    <a:pt x="1442" y="4088"/>
                  </a:lnTo>
                  <a:lnTo>
                    <a:pt x="1444" y="4082"/>
                  </a:lnTo>
                  <a:lnTo>
                    <a:pt x="1444" y="4076"/>
                  </a:lnTo>
                  <a:lnTo>
                    <a:pt x="1448" y="4074"/>
                  </a:lnTo>
                  <a:lnTo>
                    <a:pt x="1452" y="4070"/>
                  </a:lnTo>
                  <a:lnTo>
                    <a:pt x="1460" y="4068"/>
                  </a:lnTo>
                  <a:lnTo>
                    <a:pt x="1470" y="4066"/>
                  </a:lnTo>
                  <a:lnTo>
                    <a:pt x="1480" y="4064"/>
                  </a:lnTo>
                  <a:lnTo>
                    <a:pt x="1488" y="4058"/>
                  </a:lnTo>
                  <a:lnTo>
                    <a:pt x="1490" y="4054"/>
                  </a:lnTo>
                  <a:lnTo>
                    <a:pt x="1492" y="4050"/>
                  </a:lnTo>
                  <a:lnTo>
                    <a:pt x="1494" y="4040"/>
                  </a:lnTo>
                  <a:lnTo>
                    <a:pt x="1496" y="4038"/>
                  </a:lnTo>
                  <a:lnTo>
                    <a:pt x="1498" y="4038"/>
                  </a:lnTo>
                  <a:lnTo>
                    <a:pt x="1502" y="4040"/>
                  </a:lnTo>
                  <a:lnTo>
                    <a:pt x="1506" y="4042"/>
                  </a:lnTo>
                  <a:lnTo>
                    <a:pt x="1512" y="4042"/>
                  </a:lnTo>
                  <a:lnTo>
                    <a:pt x="1520" y="4040"/>
                  </a:lnTo>
                  <a:lnTo>
                    <a:pt x="1530" y="4032"/>
                  </a:lnTo>
                  <a:lnTo>
                    <a:pt x="1536" y="4024"/>
                  </a:lnTo>
                  <a:lnTo>
                    <a:pt x="1538" y="4020"/>
                  </a:lnTo>
                  <a:lnTo>
                    <a:pt x="1538" y="4016"/>
                  </a:lnTo>
                  <a:lnTo>
                    <a:pt x="1538" y="4014"/>
                  </a:lnTo>
                  <a:lnTo>
                    <a:pt x="1538" y="4010"/>
                  </a:lnTo>
                  <a:lnTo>
                    <a:pt x="1542" y="4004"/>
                  </a:lnTo>
                  <a:lnTo>
                    <a:pt x="1550" y="3996"/>
                  </a:lnTo>
                  <a:lnTo>
                    <a:pt x="1566" y="3982"/>
                  </a:lnTo>
                  <a:lnTo>
                    <a:pt x="1584" y="3966"/>
                  </a:lnTo>
                  <a:lnTo>
                    <a:pt x="1600" y="3950"/>
                  </a:lnTo>
                  <a:lnTo>
                    <a:pt x="1624" y="3918"/>
                  </a:lnTo>
                  <a:lnTo>
                    <a:pt x="1644" y="3892"/>
                  </a:lnTo>
                  <a:lnTo>
                    <a:pt x="1654" y="3880"/>
                  </a:lnTo>
                  <a:lnTo>
                    <a:pt x="1666" y="3870"/>
                  </a:lnTo>
                  <a:lnTo>
                    <a:pt x="1674" y="3866"/>
                  </a:lnTo>
                  <a:lnTo>
                    <a:pt x="1680" y="3864"/>
                  </a:lnTo>
                  <a:lnTo>
                    <a:pt x="1688" y="3864"/>
                  </a:lnTo>
                  <a:lnTo>
                    <a:pt x="1692" y="3864"/>
                  </a:lnTo>
                  <a:lnTo>
                    <a:pt x="1696" y="3860"/>
                  </a:lnTo>
                  <a:lnTo>
                    <a:pt x="1704" y="3852"/>
                  </a:lnTo>
                  <a:lnTo>
                    <a:pt x="1714" y="3840"/>
                  </a:lnTo>
                  <a:lnTo>
                    <a:pt x="1722" y="3828"/>
                  </a:lnTo>
                  <a:lnTo>
                    <a:pt x="1724" y="3816"/>
                  </a:lnTo>
                  <a:lnTo>
                    <a:pt x="1724" y="3808"/>
                  </a:lnTo>
                  <a:lnTo>
                    <a:pt x="1722" y="3802"/>
                  </a:lnTo>
                  <a:lnTo>
                    <a:pt x="1720" y="3796"/>
                  </a:lnTo>
                  <a:lnTo>
                    <a:pt x="1720" y="3790"/>
                  </a:lnTo>
                  <a:lnTo>
                    <a:pt x="1724" y="3784"/>
                  </a:lnTo>
                  <a:lnTo>
                    <a:pt x="1736" y="3778"/>
                  </a:lnTo>
                  <a:lnTo>
                    <a:pt x="1748" y="3772"/>
                  </a:lnTo>
                  <a:lnTo>
                    <a:pt x="1756" y="3766"/>
                  </a:lnTo>
                  <a:lnTo>
                    <a:pt x="1768" y="3758"/>
                  </a:lnTo>
                  <a:lnTo>
                    <a:pt x="1770" y="3756"/>
                  </a:lnTo>
                  <a:lnTo>
                    <a:pt x="1772" y="3756"/>
                  </a:lnTo>
                  <a:lnTo>
                    <a:pt x="1774" y="3766"/>
                  </a:lnTo>
                  <a:lnTo>
                    <a:pt x="1774" y="3772"/>
                  </a:lnTo>
                  <a:lnTo>
                    <a:pt x="1778" y="3776"/>
                  </a:lnTo>
                  <a:lnTo>
                    <a:pt x="1780" y="3778"/>
                  </a:lnTo>
                  <a:lnTo>
                    <a:pt x="1784" y="3778"/>
                  </a:lnTo>
                  <a:lnTo>
                    <a:pt x="1790" y="3774"/>
                  </a:lnTo>
                  <a:lnTo>
                    <a:pt x="1794" y="3774"/>
                  </a:lnTo>
                  <a:lnTo>
                    <a:pt x="1798" y="3774"/>
                  </a:lnTo>
                  <a:lnTo>
                    <a:pt x="1804" y="3776"/>
                  </a:lnTo>
                  <a:lnTo>
                    <a:pt x="1808" y="3776"/>
                  </a:lnTo>
                  <a:lnTo>
                    <a:pt x="1810" y="3774"/>
                  </a:lnTo>
                  <a:lnTo>
                    <a:pt x="1808" y="3768"/>
                  </a:lnTo>
                  <a:lnTo>
                    <a:pt x="1806" y="3760"/>
                  </a:lnTo>
                  <a:lnTo>
                    <a:pt x="1806" y="3758"/>
                  </a:lnTo>
                  <a:lnTo>
                    <a:pt x="1810" y="3756"/>
                  </a:lnTo>
                  <a:lnTo>
                    <a:pt x="1812" y="3762"/>
                  </a:lnTo>
                  <a:lnTo>
                    <a:pt x="1816" y="3766"/>
                  </a:lnTo>
                  <a:lnTo>
                    <a:pt x="1818" y="3766"/>
                  </a:lnTo>
                  <a:lnTo>
                    <a:pt x="1820" y="3766"/>
                  </a:lnTo>
                  <a:lnTo>
                    <a:pt x="1824" y="3766"/>
                  </a:lnTo>
                  <a:lnTo>
                    <a:pt x="1826" y="3766"/>
                  </a:lnTo>
                  <a:lnTo>
                    <a:pt x="1828" y="3768"/>
                  </a:lnTo>
                  <a:lnTo>
                    <a:pt x="1830" y="3770"/>
                  </a:lnTo>
                  <a:lnTo>
                    <a:pt x="1832" y="3770"/>
                  </a:lnTo>
                  <a:lnTo>
                    <a:pt x="1836" y="3764"/>
                  </a:lnTo>
                  <a:lnTo>
                    <a:pt x="1842" y="3760"/>
                  </a:lnTo>
                  <a:lnTo>
                    <a:pt x="1844" y="3760"/>
                  </a:lnTo>
                  <a:lnTo>
                    <a:pt x="1848" y="3762"/>
                  </a:lnTo>
                  <a:lnTo>
                    <a:pt x="1852" y="3766"/>
                  </a:lnTo>
                  <a:lnTo>
                    <a:pt x="1856" y="3764"/>
                  </a:lnTo>
                  <a:lnTo>
                    <a:pt x="1860" y="3762"/>
                  </a:lnTo>
                  <a:lnTo>
                    <a:pt x="1864" y="3756"/>
                  </a:lnTo>
                  <a:lnTo>
                    <a:pt x="1866" y="3748"/>
                  </a:lnTo>
                  <a:lnTo>
                    <a:pt x="1868" y="3740"/>
                  </a:lnTo>
                  <a:lnTo>
                    <a:pt x="1868" y="3734"/>
                  </a:lnTo>
                  <a:lnTo>
                    <a:pt x="1866" y="3726"/>
                  </a:lnTo>
                  <a:lnTo>
                    <a:pt x="1864" y="3716"/>
                  </a:lnTo>
                  <a:lnTo>
                    <a:pt x="1866" y="3706"/>
                  </a:lnTo>
                  <a:lnTo>
                    <a:pt x="1866" y="3698"/>
                  </a:lnTo>
                  <a:lnTo>
                    <a:pt x="1866" y="3690"/>
                  </a:lnTo>
                  <a:lnTo>
                    <a:pt x="1864" y="3686"/>
                  </a:lnTo>
                  <a:lnTo>
                    <a:pt x="1866" y="3684"/>
                  </a:lnTo>
                  <a:lnTo>
                    <a:pt x="1868" y="3680"/>
                  </a:lnTo>
                  <a:lnTo>
                    <a:pt x="1870" y="3676"/>
                  </a:lnTo>
                  <a:lnTo>
                    <a:pt x="1872" y="3678"/>
                  </a:lnTo>
                  <a:lnTo>
                    <a:pt x="1872" y="3684"/>
                  </a:lnTo>
                  <a:lnTo>
                    <a:pt x="1876" y="3710"/>
                  </a:lnTo>
                  <a:lnTo>
                    <a:pt x="1880" y="3720"/>
                  </a:lnTo>
                  <a:lnTo>
                    <a:pt x="1882" y="3724"/>
                  </a:lnTo>
                  <a:lnTo>
                    <a:pt x="1884" y="3726"/>
                  </a:lnTo>
                  <a:lnTo>
                    <a:pt x="1888" y="3726"/>
                  </a:lnTo>
                  <a:lnTo>
                    <a:pt x="1890" y="3726"/>
                  </a:lnTo>
                  <a:lnTo>
                    <a:pt x="1898" y="3722"/>
                  </a:lnTo>
                  <a:lnTo>
                    <a:pt x="1900" y="3720"/>
                  </a:lnTo>
                  <a:lnTo>
                    <a:pt x="1904" y="3720"/>
                  </a:lnTo>
                  <a:lnTo>
                    <a:pt x="1906" y="3722"/>
                  </a:lnTo>
                  <a:lnTo>
                    <a:pt x="1910" y="3726"/>
                  </a:lnTo>
                  <a:lnTo>
                    <a:pt x="1916" y="3738"/>
                  </a:lnTo>
                  <a:lnTo>
                    <a:pt x="1922" y="3760"/>
                  </a:lnTo>
                  <a:lnTo>
                    <a:pt x="1926" y="3768"/>
                  </a:lnTo>
                  <a:lnTo>
                    <a:pt x="1928" y="3772"/>
                  </a:lnTo>
                  <a:lnTo>
                    <a:pt x="1928" y="3774"/>
                  </a:lnTo>
                  <a:lnTo>
                    <a:pt x="1928" y="3780"/>
                  </a:lnTo>
                  <a:lnTo>
                    <a:pt x="1926" y="3786"/>
                  </a:lnTo>
                  <a:lnTo>
                    <a:pt x="1926" y="3792"/>
                  </a:lnTo>
                  <a:lnTo>
                    <a:pt x="1930" y="3804"/>
                  </a:lnTo>
                  <a:lnTo>
                    <a:pt x="1934" y="3814"/>
                  </a:lnTo>
                  <a:lnTo>
                    <a:pt x="1936" y="3810"/>
                  </a:lnTo>
                  <a:lnTo>
                    <a:pt x="1936" y="3800"/>
                  </a:lnTo>
                  <a:lnTo>
                    <a:pt x="1938" y="3806"/>
                  </a:lnTo>
                  <a:lnTo>
                    <a:pt x="1942" y="3816"/>
                  </a:lnTo>
                  <a:lnTo>
                    <a:pt x="1946" y="3828"/>
                  </a:lnTo>
                  <a:lnTo>
                    <a:pt x="1952" y="3838"/>
                  </a:lnTo>
                  <a:lnTo>
                    <a:pt x="1968" y="3862"/>
                  </a:lnTo>
                  <a:lnTo>
                    <a:pt x="1972" y="3864"/>
                  </a:lnTo>
                  <a:lnTo>
                    <a:pt x="1974" y="3860"/>
                  </a:lnTo>
                  <a:lnTo>
                    <a:pt x="1976" y="3856"/>
                  </a:lnTo>
                  <a:lnTo>
                    <a:pt x="1978" y="3854"/>
                  </a:lnTo>
                  <a:lnTo>
                    <a:pt x="1980" y="3854"/>
                  </a:lnTo>
                  <a:lnTo>
                    <a:pt x="1982" y="3854"/>
                  </a:lnTo>
                  <a:lnTo>
                    <a:pt x="1990" y="3862"/>
                  </a:lnTo>
                  <a:lnTo>
                    <a:pt x="1994" y="3870"/>
                  </a:lnTo>
                  <a:lnTo>
                    <a:pt x="1998" y="3876"/>
                  </a:lnTo>
                  <a:lnTo>
                    <a:pt x="2004" y="3882"/>
                  </a:lnTo>
                  <a:lnTo>
                    <a:pt x="2008" y="3886"/>
                  </a:lnTo>
                  <a:lnTo>
                    <a:pt x="2008" y="3888"/>
                  </a:lnTo>
                  <a:lnTo>
                    <a:pt x="2006" y="3890"/>
                  </a:lnTo>
                  <a:lnTo>
                    <a:pt x="2002" y="3892"/>
                  </a:lnTo>
                  <a:lnTo>
                    <a:pt x="2000" y="3892"/>
                  </a:lnTo>
                  <a:lnTo>
                    <a:pt x="1996" y="3890"/>
                  </a:lnTo>
                  <a:lnTo>
                    <a:pt x="1992" y="3886"/>
                  </a:lnTo>
                  <a:lnTo>
                    <a:pt x="1990" y="3886"/>
                  </a:lnTo>
                  <a:lnTo>
                    <a:pt x="1988" y="3888"/>
                  </a:lnTo>
                  <a:lnTo>
                    <a:pt x="1986" y="3890"/>
                  </a:lnTo>
                  <a:lnTo>
                    <a:pt x="1986" y="3894"/>
                  </a:lnTo>
                  <a:lnTo>
                    <a:pt x="1992" y="3904"/>
                  </a:lnTo>
                  <a:lnTo>
                    <a:pt x="1998" y="3910"/>
                  </a:lnTo>
                  <a:lnTo>
                    <a:pt x="2000" y="3912"/>
                  </a:lnTo>
                  <a:lnTo>
                    <a:pt x="2000" y="3910"/>
                  </a:lnTo>
                  <a:lnTo>
                    <a:pt x="2002" y="3904"/>
                  </a:lnTo>
                  <a:lnTo>
                    <a:pt x="2004" y="3900"/>
                  </a:lnTo>
                  <a:lnTo>
                    <a:pt x="2006" y="3900"/>
                  </a:lnTo>
                  <a:lnTo>
                    <a:pt x="2010" y="3912"/>
                  </a:lnTo>
                  <a:lnTo>
                    <a:pt x="2016" y="3930"/>
                  </a:lnTo>
                  <a:lnTo>
                    <a:pt x="2024" y="3950"/>
                  </a:lnTo>
                  <a:lnTo>
                    <a:pt x="2028" y="3960"/>
                  </a:lnTo>
                  <a:lnTo>
                    <a:pt x="2032" y="3972"/>
                  </a:lnTo>
                  <a:lnTo>
                    <a:pt x="2032" y="3982"/>
                  </a:lnTo>
                  <a:lnTo>
                    <a:pt x="2030" y="3992"/>
                  </a:lnTo>
                  <a:lnTo>
                    <a:pt x="2016" y="4034"/>
                  </a:lnTo>
                  <a:lnTo>
                    <a:pt x="2014" y="4050"/>
                  </a:lnTo>
                  <a:lnTo>
                    <a:pt x="2014" y="4056"/>
                  </a:lnTo>
                  <a:lnTo>
                    <a:pt x="2016" y="4058"/>
                  </a:lnTo>
                  <a:lnTo>
                    <a:pt x="2020" y="4058"/>
                  </a:lnTo>
                  <a:lnTo>
                    <a:pt x="2022" y="4056"/>
                  </a:lnTo>
                  <a:lnTo>
                    <a:pt x="2026" y="4050"/>
                  </a:lnTo>
                  <a:lnTo>
                    <a:pt x="2028" y="4044"/>
                  </a:lnTo>
                  <a:lnTo>
                    <a:pt x="2030" y="4042"/>
                  </a:lnTo>
                  <a:lnTo>
                    <a:pt x="2034" y="4042"/>
                  </a:lnTo>
                  <a:lnTo>
                    <a:pt x="2036" y="4042"/>
                  </a:lnTo>
                  <a:lnTo>
                    <a:pt x="2036" y="4044"/>
                  </a:lnTo>
                  <a:lnTo>
                    <a:pt x="2032" y="4048"/>
                  </a:lnTo>
                  <a:lnTo>
                    <a:pt x="2032" y="4054"/>
                  </a:lnTo>
                  <a:lnTo>
                    <a:pt x="2032" y="4056"/>
                  </a:lnTo>
                  <a:lnTo>
                    <a:pt x="2036" y="4060"/>
                  </a:lnTo>
                  <a:lnTo>
                    <a:pt x="2040" y="4064"/>
                  </a:lnTo>
                  <a:lnTo>
                    <a:pt x="2042" y="4064"/>
                  </a:lnTo>
                  <a:lnTo>
                    <a:pt x="2046" y="4062"/>
                  </a:lnTo>
                  <a:lnTo>
                    <a:pt x="2048" y="4060"/>
                  </a:lnTo>
                  <a:lnTo>
                    <a:pt x="2050" y="4060"/>
                  </a:lnTo>
                  <a:lnTo>
                    <a:pt x="2052" y="4062"/>
                  </a:lnTo>
                  <a:lnTo>
                    <a:pt x="2056" y="4066"/>
                  </a:lnTo>
                  <a:lnTo>
                    <a:pt x="2062" y="4070"/>
                  </a:lnTo>
                  <a:lnTo>
                    <a:pt x="2066" y="4068"/>
                  </a:lnTo>
                  <a:lnTo>
                    <a:pt x="2068" y="4066"/>
                  </a:lnTo>
                  <a:lnTo>
                    <a:pt x="2072" y="4060"/>
                  </a:lnTo>
                  <a:lnTo>
                    <a:pt x="2080" y="4048"/>
                  </a:lnTo>
                  <a:lnTo>
                    <a:pt x="2086" y="4042"/>
                  </a:lnTo>
                  <a:lnTo>
                    <a:pt x="2092" y="4038"/>
                  </a:lnTo>
                  <a:lnTo>
                    <a:pt x="2106" y="4032"/>
                  </a:lnTo>
                  <a:lnTo>
                    <a:pt x="2112" y="4028"/>
                  </a:lnTo>
                  <a:lnTo>
                    <a:pt x="2118" y="4024"/>
                  </a:lnTo>
                  <a:lnTo>
                    <a:pt x="2122" y="4016"/>
                  </a:lnTo>
                  <a:lnTo>
                    <a:pt x="2124" y="4008"/>
                  </a:lnTo>
                  <a:lnTo>
                    <a:pt x="2126" y="3998"/>
                  </a:lnTo>
                  <a:lnTo>
                    <a:pt x="2122" y="3986"/>
                  </a:lnTo>
                  <a:lnTo>
                    <a:pt x="2128" y="3990"/>
                  </a:lnTo>
                  <a:lnTo>
                    <a:pt x="2130" y="3992"/>
                  </a:lnTo>
                  <a:lnTo>
                    <a:pt x="2132" y="3998"/>
                  </a:lnTo>
                  <a:lnTo>
                    <a:pt x="2132" y="4002"/>
                  </a:lnTo>
                  <a:lnTo>
                    <a:pt x="2136" y="4004"/>
                  </a:lnTo>
                  <a:lnTo>
                    <a:pt x="2138" y="4008"/>
                  </a:lnTo>
                  <a:lnTo>
                    <a:pt x="2140" y="4020"/>
                  </a:lnTo>
                  <a:lnTo>
                    <a:pt x="2144" y="4028"/>
                  </a:lnTo>
                  <a:lnTo>
                    <a:pt x="2146" y="4030"/>
                  </a:lnTo>
                  <a:lnTo>
                    <a:pt x="2148" y="4032"/>
                  </a:lnTo>
                  <a:lnTo>
                    <a:pt x="2152" y="4030"/>
                  </a:lnTo>
                  <a:lnTo>
                    <a:pt x="2156" y="4028"/>
                  </a:lnTo>
                  <a:lnTo>
                    <a:pt x="2158" y="4028"/>
                  </a:lnTo>
                  <a:lnTo>
                    <a:pt x="2156" y="4032"/>
                  </a:lnTo>
                  <a:lnTo>
                    <a:pt x="2152" y="4040"/>
                  </a:lnTo>
                  <a:lnTo>
                    <a:pt x="2150" y="4046"/>
                  </a:lnTo>
                  <a:lnTo>
                    <a:pt x="2150" y="4052"/>
                  </a:lnTo>
                  <a:lnTo>
                    <a:pt x="2154" y="4060"/>
                  </a:lnTo>
                  <a:lnTo>
                    <a:pt x="2156" y="4070"/>
                  </a:lnTo>
                  <a:lnTo>
                    <a:pt x="2158" y="4092"/>
                  </a:lnTo>
                  <a:lnTo>
                    <a:pt x="2160" y="4114"/>
                  </a:lnTo>
                  <a:lnTo>
                    <a:pt x="2164" y="4128"/>
                  </a:lnTo>
                  <a:lnTo>
                    <a:pt x="2168" y="4140"/>
                  </a:lnTo>
                  <a:lnTo>
                    <a:pt x="2172" y="4154"/>
                  </a:lnTo>
                  <a:lnTo>
                    <a:pt x="2172" y="4172"/>
                  </a:lnTo>
                  <a:lnTo>
                    <a:pt x="2174" y="4172"/>
                  </a:lnTo>
                  <a:lnTo>
                    <a:pt x="2176" y="4166"/>
                  </a:lnTo>
                  <a:lnTo>
                    <a:pt x="2178" y="4168"/>
                  </a:lnTo>
                  <a:lnTo>
                    <a:pt x="2180" y="4172"/>
                  </a:lnTo>
                  <a:lnTo>
                    <a:pt x="2184" y="4186"/>
                  </a:lnTo>
                  <a:lnTo>
                    <a:pt x="2188" y="4198"/>
                  </a:lnTo>
                  <a:lnTo>
                    <a:pt x="2190" y="4208"/>
                  </a:lnTo>
                  <a:lnTo>
                    <a:pt x="2192" y="4216"/>
                  </a:lnTo>
                  <a:lnTo>
                    <a:pt x="2194" y="4224"/>
                  </a:lnTo>
                  <a:lnTo>
                    <a:pt x="2192" y="4232"/>
                  </a:lnTo>
                  <a:lnTo>
                    <a:pt x="2192" y="4240"/>
                  </a:lnTo>
                  <a:lnTo>
                    <a:pt x="2192" y="4242"/>
                  </a:lnTo>
                  <a:lnTo>
                    <a:pt x="2194" y="4246"/>
                  </a:lnTo>
                  <a:lnTo>
                    <a:pt x="2194" y="4248"/>
                  </a:lnTo>
                  <a:lnTo>
                    <a:pt x="2194" y="4250"/>
                  </a:lnTo>
                  <a:lnTo>
                    <a:pt x="2192" y="4258"/>
                  </a:lnTo>
                  <a:lnTo>
                    <a:pt x="2190" y="4266"/>
                  </a:lnTo>
                  <a:lnTo>
                    <a:pt x="2192" y="4268"/>
                  </a:lnTo>
                  <a:lnTo>
                    <a:pt x="2196" y="4268"/>
                  </a:lnTo>
                  <a:lnTo>
                    <a:pt x="2198" y="4268"/>
                  </a:lnTo>
                  <a:lnTo>
                    <a:pt x="2200" y="4270"/>
                  </a:lnTo>
                  <a:lnTo>
                    <a:pt x="2200" y="4276"/>
                  </a:lnTo>
                  <a:lnTo>
                    <a:pt x="2196" y="4286"/>
                  </a:lnTo>
                  <a:lnTo>
                    <a:pt x="2196" y="4298"/>
                  </a:lnTo>
                  <a:lnTo>
                    <a:pt x="2194" y="4306"/>
                  </a:lnTo>
                  <a:lnTo>
                    <a:pt x="2192" y="4310"/>
                  </a:lnTo>
                  <a:lnTo>
                    <a:pt x="2190" y="4320"/>
                  </a:lnTo>
                  <a:lnTo>
                    <a:pt x="2188" y="4344"/>
                  </a:lnTo>
                  <a:lnTo>
                    <a:pt x="2188" y="4352"/>
                  </a:lnTo>
                  <a:lnTo>
                    <a:pt x="2190" y="4352"/>
                  </a:lnTo>
                  <a:lnTo>
                    <a:pt x="2198" y="4336"/>
                  </a:lnTo>
                  <a:lnTo>
                    <a:pt x="2198" y="4340"/>
                  </a:lnTo>
                  <a:lnTo>
                    <a:pt x="2198" y="4346"/>
                  </a:lnTo>
                  <a:lnTo>
                    <a:pt x="2190" y="4360"/>
                  </a:lnTo>
                  <a:lnTo>
                    <a:pt x="2186" y="4368"/>
                  </a:lnTo>
                  <a:lnTo>
                    <a:pt x="2188" y="4372"/>
                  </a:lnTo>
                  <a:lnTo>
                    <a:pt x="2188" y="4374"/>
                  </a:lnTo>
                  <a:lnTo>
                    <a:pt x="2186" y="4380"/>
                  </a:lnTo>
                  <a:lnTo>
                    <a:pt x="2182" y="4390"/>
                  </a:lnTo>
                  <a:lnTo>
                    <a:pt x="2182" y="4396"/>
                  </a:lnTo>
                  <a:lnTo>
                    <a:pt x="2182" y="4400"/>
                  </a:lnTo>
                  <a:lnTo>
                    <a:pt x="2180" y="4406"/>
                  </a:lnTo>
                  <a:lnTo>
                    <a:pt x="2178" y="4416"/>
                  </a:lnTo>
                  <a:lnTo>
                    <a:pt x="2176" y="4426"/>
                  </a:lnTo>
                  <a:lnTo>
                    <a:pt x="2178" y="4434"/>
                  </a:lnTo>
                  <a:lnTo>
                    <a:pt x="2180" y="4440"/>
                  </a:lnTo>
                  <a:lnTo>
                    <a:pt x="2182" y="4442"/>
                  </a:lnTo>
                  <a:lnTo>
                    <a:pt x="2184" y="4442"/>
                  </a:lnTo>
                  <a:lnTo>
                    <a:pt x="2186" y="4438"/>
                  </a:lnTo>
                  <a:lnTo>
                    <a:pt x="2190" y="4432"/>
                  </a:lnTo>
                  <a:lnTo>
                    <a:pt x="2190" y="4430"/>
                  </a:lnTo>
                  <a:lnTo>
                    <a:pt x="2192" y="4430"/>
                  </a:lnTo>
                  <a:lnTo>
                    <a:pt x="2198" y="4438"/>
                  </a:lnTo>
                  <a:lnTo>
                    <a:pt x="2204" y="4450"/>
                  </a:lnTo>
                  <a:lnTo>
                    <a:pt x="2210" y="4464"/>
                  </a:lnTo>
                  <a:lnTo>
                    <a:pt x="2220" y="4480"/>
                  </a:lnTo>
                  <a:lnTo>
                    <a:pt x="2224" y="4484"/>
                  </a:lnTo>
                  <a:lnTo>
                    <a:pt x="2228" y="4484"/>
                  </a:lnTo>
                  <a:lnTo>
                    <a:pt x="2232" y="4486"/>
                  </a:lnTo>
                  <a:lnTo>
                    <a:pt x="2234" y="4488"/>
                  </a:lnTo>
                  <a:lnTo>
                    <a:pt x="2234" y="4494"/>
                  </a:lnTo>
                  <a:lnTo>
                    <a:pt x="2234" y="4498"/>
                  </a:lnTo>
                  <a:lnTo>
                    <a:pt x="2236" y="4502"/>
                  </a:lnTo>
                  <a:lnTo>
                    <a:pt x="2238" y="4508"/>
                  </a:lnTo>
                  <a:lnTo>
                    <a:pt x="2248" y="4516"/>
                  </a:lnTo>
                  <a:lnTo>
                    <a:pt x="2254" y="4526"/>
                  </a:lnTo>
                  <a:lnTo>
                    <a:pt x="2258" y="4536"/>
                  </a:lnTo>
                  <a:lnTo>
                    <a:pt x="2262" y="4544"/>
                  </a:lnTo>
                  <a:lnTo>
                    <a:pt x="2266" y="4562"/>
                  </a:lnTo>
                  <a:lnTo>
                    <a:pt x="2266" y="4578"/>
                  </a:lnTo>
                  <a:lnTo>
                    <a:pt x="2266" y="4588"/>
                  </a:lnTo>
                  <a:lnTo>
                    <a:pt x="2264" y="4592"/>
                  </a:lnTo>
                  <a:lnTo>
                    <a:pt x="2264" y="4596"/>
                  </a:lnTo>
                  <a:lnTo>
                    <a:pt x="2268" y="4600"/>
                  </a:lnTo>
                  <a:lnTo>
                    <a:pt x="2270" y="4602"/>
                  </a:lnTo>
                  <a:lnTo>
                    <a:pt x="2272" y="4606"/>
                  </a:lnTo>
                  <a:lnTo>
                    <a:pt x="2274" y="4612"/>
                  </a:lnTo>
                  <a:lnTo>
                    <a:pt x="2272" y="4622"/>
                  </a:lnTo>
                  <a:lnTo>
                    <a:pt x="2272" y="4634"/>
                  </a:lnTo>
                  <a:lnTo>
                    <a:pt x="2276" y="4638"/>
                  </a:lnTo>
                  <a:lnTo>
                    <a:pt x="2278" y="4640"/>
                  </a:lnTo>
                  <a:lnTo>
                    <a:pt x="2278" y="4644"/>
                  </a:lnTo>
                  <a:lnTo>
                    <a:pt x="2278" y="4648"/>
                  </a:lnTo>
                  <a:lnTo>
                    <a:pt x="2282" y="4654"/>
                  </a:lnTo>
                  <a:lnTo>
                    <a:pt x="2292" y="4666"/>
                  </a:lnTo>
                  <a:lnTo>
                    <a:pt x="2296" y="4672"/>
                  </a:lnTo>
                  <a:lnTo>
                    <a:pt x="2300" y="4680"/>
                  </a:lnTo>
                  <a:lnTo>
                    <a:pt x="2302" y="4688"/>
                  </a:lnTo>
                  <a:lnTo>
                    <a:pt x="2302" y="4696"/>
                  </a:lnTo>
                  <a:lnTo>
                    <a:pt x="2302" y="4700"/>
                  </a:lnTo>
                  <a:lnTo>
                    <a:pt x="2302" y="4702"/>
                  </a:lnTo>
                  <a:lnTo>
                    <a:pt x="2308" y="4708"/>
                  </a:lnTo>
                  <a:lnTo>
                    <a:pt x="2320" y="4716"/>
                  </a:lnTo>
                  <a:lnTo>
                    <a:pt x="2330" y="4724"/>
                  </a:lnTo>
                  <a:lnTo>
                    <a:pt x="2344" y="4736"/>
                  </a:lnTo>
                  <a:lnTo>
                    <a:pt x="2354" y="4746"/>
                  </a:lnTo>
                  <a:lnTo>
                    <a:pt x="2364" y="4754"/>
                  </a:lnTo>
                  <a:lnTo>
                    <a:pt x="2376" y="4760"/>
                  </a:lnTo>
                  <a:lnTo>
                    <a:pt x="2382" y="4764"/>
                  </a:lnTo>
                  <a:lnTo>
                    <a:pt x="2384" y="4766"/>
                  </a:lnTo>
                  <a:lnTo>
                    <a:pt x="2386" y="4770"/>
                  </a:lnTo>
                  <a:lnTo>
                    <a:pt x="2390" y="4776"/>
                  </a:lnTo>
                  <a:lnTo>
                    <a:pt x="2392" y="4774"/>
                  </a:lnTo>
                  <a:lnTo>
                    <a:pt x="2396" y="4770"/>
                  </a:lnTo>
                  <a:lnTo>
                    <a:pt x="2400" y="4770"/>
                  </a:lnTo>
                  <a:lnTo>
                    <a:pt x="2404" y="4770"/>
                  </a:lnTo>
                  <a:lnTo>
                    <a:pt x="2408" y="4770"/>
                  </a:lnTo>
                  <a:lnTo>
                    <a:pt x="2410" y="4768"/>
                  </a:lnTo>
                  <a:lnTo>
                    <a:pt x="2410" y="4764"/>
                  </a:lnTo>
                  <a:lnTo>
                    <a:pt x="2414" y="4764"/>
                  </a:lnTo>
                  <a:lnTo>
                    <a:pt x="2416" y="4766"/>
                  </a:lnTo>
                  <a:lnTo>
                    <a:pt x="2414" y="4770"/>
                  </a:lnTo>
                  <a:lnTo>
                    <a:pt x="2414" y="4772"/>
                  </a:lnTo>
                  <a:lnTo>
                    <a:pt x="2418" y="4774"/>
                  </a:lnTo>
                  <a:lnTo>
                    <a:pt x="2420" y="4774"/>
                  </a:lnTo>
                  <a:lnTo>
                    <a:pt x="2422" y="4772"/>
                  </a:lnTo>
                  <a:lnTo>
                    <a:pt x="2422" y="4766"/>
                  </a:lnTo>
                  <a:lnTo>
                    <a:pt x="2420" y="4756"/>
                  </a:lnTo>
                  <a:lnTo>
                    <a:pt x="2416" y="4750"/>
                  </a:lnTo>
                  <a:lnTo>
                    <a:pt x="2414" y="4744"/>
                  </a:lnTo>
                  <a:lnTo>
                    <a:pt x="2412" y="4740"/>
                  </a:lnTo>
                  <a:lnTo>
                    <a:pt x="2410" y="4730"/>
                  </a:lnTo>
                  <a:lnTo>
                    <a:pt x="2406" y="4718"/>
                  </a:lnTo>
                  <a:lnTo>
                    <a:pt x="2402" y="4714"/>
                  </a:lnTo>
                  <a:lnTo>
                    <a:pt x="2398" y="4708"/>
                  </a:lnTo>
                  <a:lnTo>
                    <a:pt x="2392" y="4704"/>
                  </a:lnTo>
                  <a:lnTo>
                    <a:pt x="2388" y="4698"/>
                  </a:lnTo>
                  <a:lnTo>
                    <a:pt x="2388" y="4690"/>
                  </a:lnTo>
                  <a:lnTo>
                    <a:pt x="2388" y="4684"/>
                  </a:lnTo>
                  <a:lnTo>
                    <a:pt x="2390" y="4672"/>
                  </a:lnTo>
                  <a:lnTo>
                    <a:pt x="2390" y="4668"/>
                  </a:lnTo>
                  <a:lnTo>
                    <a:pt x="2386" y="4664"/>
                  </a:lnTo>
                  <a:lnTo>
                    <a:pt x="2384" y="4658"/>
                  </a:lnTo>
                  <a:lnTo>
                    <a:pt x="2386" y="4654"/>
                  </a:lnTo>
                  <a:lnTo>
                    <a:pt x="2386" y="4648"/>
                  </a:lnTo>
                  <a:lnTo>
                    <a:pt x="2388" y="4642"/>
                  </a:lnTo>
                  <a:lnTo>
                    <a:pt x="2388" y="4636"/>
                  </a:lnTo>
                  <a:lnTo>
                    <a:pt x="2388" y="4628"/>
                  </a:lnTo>
                  <a:lnTo>
                    <a:pt x="2390" y="4616"/>
                  </a:lnTo>
                  <a:lnTo>
                    <a:pt x="2386" y="4600"/>
                  </a:lnTo>
                  <a:lnTo>
                    <a:pt x="2384" y="4592"/>
                  </a:lnTo>
                  <a:lnTo>
                    <a:pt x="2378" y="4584"/>
                  </a:lnTo>
                  <a:lnTo>
                    <a:pt x="2366" y="4570"/>
                  </a:lnTo>
                  <a:lnTo>
                    <a:pt x="2354" y="4558"/>
                  </a:lnTo>
                  <a:lnTo>
                    <a:pt x="2350" y="4552"/>
                  </a:lnTo>
                  <a:lnTo>
                    <a:pt x="2348" y="4546"/>
                  </a:lnTo>
                  <a:lnTo>
                    <a:pt x="2344" y="4540"/>
                  </a:lnTo>
                  <a:lnTo>
                    <a:pt x="2342" y="4538"/>
                  </a:lnTo>
                  <a:lnTo>
                    <a:pt x="2334" y="4536"/>
                  </a:lnTo>
                  <a:lnTo>
                    <a:pt x="2324" y="4526"/>
                  </a:lnTo>
                  <a:lnTo>
                    <a:pt x="2310" y="4508"/>
                  </a:lnTo>
                  <a:lnTo>
                    <a:pt x="2306" y="4502"/>
                  </a:lnTo>
                  <a:lnTo>
                    <a:pt x="2304" y="4502"/>
                  </a:lnTo>
                  <a:lnTo>
                    <a:pt x="2300" y="4504"/>
                  </a:lnTo>
                  <a:lnTo>
                    <a:pt x="2296" y="4504"/>
                  </a:lnTo>
                  <a:lnTo>
                    <a:pt x="2292" y="4504"/>
                  </a:lnTo>
                  <a:lnTo>
                    <a:pt x="2286" y="4500"/>
                  </a:lnTo>
                  <a:lnTo>
                    <a:pt x="2276" y="4494"/>
                  </a:lnTo>
                  <a:lnTo>
                    <a:pt x="2272" y="4486"/>
                  </a:lnTo>
                  <a:lnTo>
                    <a:pt x="2270" y="4476"/>
                  </a:lnTo>
                  <a:lnTo>
                    <a:pt x="2264" y="4454"/>
                  </a:lnTo>
                  <a:lnTo>
                    <a:pt x="2262" y="4434"/>
                  </a:lnTo>
                  <a:lnTo>
                    <a:pt x="2260" y="4428"/>
                  </a:lnTo>
                  <a:lnTo>
                    <a:pt x="2258" y="4426"/>
                  </a:lnTo>
                  <a:lnTo>
                    <a:pt x="2254" y="4426"/>
                  </a:lnTo>
                  <a:lnTo>
                    <a:pt x="2252" y="4424"/>
                  </a:lnTo>
                  <a:lnTo>
                    <a:pt x="2248" y="4416"/>
                  </a:lnTo>
                  <a:lnTo>
                    <a:pt x="2244" y="4402"/>
                  </a:lnTo>
                  <a:lnTo>
                    <a:pt x="2244" y="4388"/>
                  </a:lnTo>
                  <a:lnTo>
                    <a:pt x="2242" y="4386"/>
                  </a:lnTo>
                  <a:lnTo>
                    <a:pt x="2240" y="4384"/>
                  </a:lnTo>
                  <a:lnTo>
                    <a:pt x="2230" y="4388"/>
                  </a:lnTo>
                  <a:lnTo>
                    <a:pt x="2226" y="4390"/>
                  </a:lnTo>
                  <a:lnTo>
                    <a:pt x="2222" y="4390"/>
                  </a:lnTo>
                  <a:lnTo>
                    <a:pt x="2220" y="4388"/>
                  </a:lnTo>
                  <a:lnTo>
                    <a:pt x="2220" y="4382"/>
                  </a:lnTo>
                  <a:lnTo>
                    <a:pt x="2218" y="4352"/>
                  </a:lnTo>
                  <a:lnTo>
                    <a:pt x="2218" y="4330"/>
                  </a:lnTo>
                  <a:lnTo>
                    <a:pt x="2220" y="4320"/>
                  </a:lnTo>
                  <a:lnTo>
                    <a:pt x="2224" y="4316"/>
                  </a:lnTo>
                  <a:lnTo>
                    <a:pt x="2226" y="4310"/>
                  </a:lnTo>
                  <a:lnTo>
                    <a:pt x="2228" y="4306"/>
                  </a:lnTo>
                  <a:lnTo>
                    <a:pt x="2232" y="4296"/>
                  </a:lnTo>
                  <a:lnTo>
                    <a:pt x="2234" y="4284"/>
                  </a:lnTo>
                  <a:lnTo>
                    <a:pt x="2236" y="4274"/>
                  </a:lnTo>
                  <a:lnTo>
                    <a:pt x="2242" y="4258"/>
                  </a:lnTo>
                  <a:lnTo>
                    <a:pt x="2248" y="4232"/>
                  </a:lnTo>
                  <a:lnTo>
                    <a:pt x="2252" y="4208"/>
                  </a:lnTo>
                  <a:lnTo>
                    <a:pt x="2252" y="4200"/>
                  </a:lnTo>
                  <a:lnTo>
                    <a:pt x="2252" y="4196"/>
                  </a:lnTo>
                  <a:lnTo>
                    <a:pt x="2248" y="4192"/>
                  </a:lnTo>
                  <a:lnTo>
                    <a:pt x="2248" y="4190"/>
                  </a:lnTo>
                  <a:lnTo>
                    <a:pt x="2248" y="4186"/>
                  </a:lnTo>
                  <a:lnTo>
                    <a:pt x="2250" y="4184"/>
                  </a:lnTo>
                  <a:lnTo>
                    <a:pt x="2252" y="4180"/>
                  </a:lnTo>
                  <a:lnTo>
                    <a:pt x="2256" y="4178"/>
                  </a:lnTo>
                  <a:lnTo>
                    <a:pt x="2272" y="4176"/>
                  </a:lnTo>
                  <a:lnTo>
                    <a:pt x="2278" y="4178"/>
                  </a:lnTo>
                  <a:lnTo>
                    <a:pt x="2282" y="4180"/>
                  </a:lnTo>
                  <a:lnTo>
                    <a:pt x="2286" y="4182"/>
                  </a:lnTo>
                  <a:lnTo>
                    <a:pt x="2286" y="4184"/>
                  </a:lnTo>
                  <a:lnTo>
                    <a:pt x="2284" y="4194"/>
                  </a:lnTo>
                  <a:lnTo>
                    <a:pt x="2282" y="4210"/>
                  </a:lnTo>
                  <a:lnTo>
                    <a:pt x="2282" y="4220"/>
                  </a:lnTo>
                  <a:lnTo>
                    <a:pt x="2284" y="4222"/>
                  </a:lnTo>
                  <a:lnTo>
                    <a:pt x="2286" y="4222"/>
                  </a:lnTo>
                  <a:lnTo>
                    <a:pt x="2292" y="4222"/>
                  </a:lnTo>
                  <a:lnTo>
                    <a:pt x="2296" y="4222"/>
                  </a:lnTo>
                  <a:lnTo>
                    <a:pt x="2300" y="4222"/>
                  </a:lnTo>
                  <a:lnTo>
                    <a:pt x="2304" y="4224"/>
                  </a:lnTo>
                  <a:lnTo>
                    <a:pt x="2306" y="4224"/>
                  </a:lnTo>
                  <a:lnTo>
                    <a:pt x="2310" y="4220"/>
                  </a:lnTo>
                  <a:lnTo>
                    <a:pt x="2316" y="4218"/>
                  </a:lnTo>
                  <a:lnTo>
                    <a:pt x="2318" y="4218"/>
                  </a:lnTo>
                  <a:lnTo>
                    <a:pt x="2322" y="4220"/>
                  </a:lnTo>
                  <a:lnTo>
                    <a:pt x="2330" y="4228"/>
                  </a:lnTo>
                  <a:lnTo>
                    <a:pt x="2336" y="4236"/>
                  </a:lnTo>
                  <a:lnTo>
                    <a:pt x="2342" y="4244"/>
                  </a:lnTo>
                  <a:lnTo>
                    <a:pt x="2346" y="4246"/>
                  </a:lnTo>
                  <a:lnTo>
                    <a:pt x="2350" y="4248"/>
                  </a:lnTo>
                  <a:lnTo>
                    <a:pt x="2354" y="4250"/>
                  </a:lnTo>
                  <a:lnTo>
                    <a:pt x="2356" y="4252"/>
                  </a:lnTo>
                  <a:lnTo>
                    <a:pt x="2360" y="4258"/>
                  </a:lnTo>
                  <a:lnTo>
                    <a:pt x="2362" y="4266"/>
                  </a:lnTo>
                  <a:lnTo>
                    <a:pt x="2364" y="4268"/>
                  </a:lnTo>
                  <a:lnTo>
                    <a:pt x="2368" y="4268"/>
                  </a:lnTo>
                  <a:lnTo>
                    <a:pt x="2362" y="4256"/>
                  </a:lnTo>
                  <a:lnTo>
                    <a:pt x="2362" y="4246"/>
                  </a:lnTo>
                  <a:lnTo>
                    <a:pt x="2362" y="4256"/>
                  </a:lnTo>
                  <a:lnTo>
                    <a:pt x="2368" y="4268"/>
                  </a:lnTo>
                  <a:lnTo>
                    <a:pt x="2374" y="4280"/>
                  </a:lnTo>
                  <a:lnTo>
                    <a:pt x="2376" y="4286"/>
                  </a:lnTo>
                  <a:lnTo>
                    <a:pt x="2374" y="4292"/>
                  </a:lnTo>
                  <a:lnTo>
                    <a:pt x="2374" y="4300"/>
                  </a:lnTo>
                  <a:lnTo>
                    <a:pt x="2376" y="4310"/>
                  </a:lnTo>
                  <a:lnTo>
                    <a:pt x="2378" y="4310"/>
                  </a:lnTo>
                  <a:lnTo>
                    <a:pt x="2380" y="4308"/>
                  </a:lnTo>
                  <a:lnTo>
                    <a:pt x="2386" y="4308"/>
                  </a:lnTo>
                  <a:lnTo>
                    <a:pt x="2388" y="4308"/>
                  </a:lnTo>
                  <a:lnTo>
                    <a:pt x="2388" y="4304"/>
                  </a:lnTo>
                  <a:lnTo>
                    <a:pt x="2388" y="4298"/>
                  </a:lnTo>
                  <a:lnTo>
                    <a:pt x="2388" y="4296"/>
                  </a:lnTo>
                  <a:lnTo>
                    <a:pt x="2390" y="4294"/>
                  </a:lnTo>
                  <a:lnTo>
                    <a:pt x="2392" y="4296"/>
                  </a:lnTo>
                  <a:lnTo>
                    <a:pt x="2396" y="4300"/>
                  </a:lnTo>
                  <a:lnTo>
                    <a:pt x="2398" y="4304"/>
                  </a:lnTo>
                  <a:lnTo>
                    <a:pt x="2398" y="4308"/>
                  </a:lnTo>
                  <a:lnTo>
                    <a:pt x="2394" y="4314"/>
                  </a:lnTo>
                  <a:lnTo>
                    <a:pt x="2390" y="4320"/>
                  </a:lnTo>
                  <a:lnTo>
                    <a:pt x="2390" y="4322"/>
                  </a:lnTo>
                  <a:lnTo>
                    <a:pt x="2392" y="4324"/>
                  </a:lnTo>
                  <a:lnTo>
                    <a:pt x="2396" y="4326"/>
                  </a:lnTo>
                  <a:lnTo>
                    <a:pt x="2398" y="4326"/>
                  </a:lnTo>
                  <a:lnTo>
                    <a:pt x="2402" y="4324"/>
                  </a:lnTo>
                  <a:lnTo>
                    <a:pt x="2404" y="4322"/>
                  </a:lnTo>
                  <a:lnTo>
                    <a:pt x="2406" y="4320"/>
                  </a:lnTo>
                  <a:lnTo>
                    <a:pt x="2406" y="4322"/>
                  </a:lnTo>
                  <a:lnTo>
                    <a:pt x="2412" y="4324"/>
                  </a:lnTo>
                  <a:lnTo>
                    <a:pt x="2416" y="4324"/>
                  </a:lnTo>
                  <a:lnTo>
                    <a:pt x="2422" y="4326"/>
                  </a:lnTo>
                  <a:lnTo>
                    <a:pt x="2424" y="4328"/>
                  </a:lnTo>
                  <a:lnTo>
                    <a:pt x="2428" y="4334"/>
                  </a:lnTo>
                  <a:lnTo>
                    <a:pt x="2430" y="4340"/>
                  </a:lnTo>
                  <a:lnTo>
                    <a:pt x="2434" y="4344"/>
                  </a:lnTo>
                  <a:lnTo>
                    <a:pt x="2436" y="4344"/>
                  </a:lnTo>
                  <a:lnTo>
                    <a:pt x="2438" y="4344"/>
                  </a:lnTo>
                  <a:lnTo>
                    <a:pt x="2444" y="4342"/>
                  </a:lnTo>
                  <a:lnTo>
                    <a:pt x="2446" y="4342"/>
                  </a:lnTo>
                  <a:lnTo>
                    <a:pt x="2450" y="4346"/>
                  </a:lnTo>
                  <a:lnTo>
                    <a:pt x="2452" y="4350"/>
                  </a:lnTo>
                  <a:lnTo>
                    <a:pt x="2452" y="4352"/>
                  </a:lnTo>
                  <a:lnTo>
                    <a:pt x="2448" y="4360"/>
                  </a:lnTo>
                  <a:lnTo>
                    <a:pt x="2444" y="4370"/>
                  </a:lnTo>
                  <a:lnTo>
                    <a:pt x="2442" y="4378"/>
                  </a:lnTo>
                  <a:lnTo>
                    <a:pt x="2440" y="4388"/>
                  </a:lnTo>
                  <a:lnTo>
                    <a:pt x="2440" y="4410"/>
                  </a:lnTo>
                  <a:lnTo>
                    <a:pt x="2442" y="4422"/>
                  </a:lnTo>
                  <a:lnTo>
                    <a:pt x="2444" y="4424"/>
                  </a:lnTo>
                  <a:lnTo>
                    <a:pt x="2446" y="4424"/>
                  </a:lnTo>
                  <a:lnTo>
                    <a:pt x="2450" y="4422"/>
                  </a:lnTo>
                  <a:lnTo>
                    <a:pt x="2456" y="4416"/>
                  </a:lnTo>
                  <a:lnTo>
                    <a:pt x="2478" y="4396"/>
                  </a:lnTo>
                  <a:lnTo>
                    <a:pt x="2488" y="4388"/>
                  </a:lnTo>
                  <a:lnTo>
                    <a:pt x="2496" y="4384"/>
                  </a:lnTo>
                  <a:lnTo>
                    <a:pt x="2500" y="4382"/>
                  </a:lnTo>
                  <a:lnTo>
                    <a:pt x="2502" y="4380"/>
                  </a:lnTo>
                  <a:lnTo>
                    <a:pt x="2502" y="4376"/>
                  </a:lnTo>
                  <a:lnTo>
                    <a:pt x="2502" y="4374"/>
                  </a:lnTo>
                  <a:lnTo>
                    <a:pt x="2508" y="4372"/>
                  </a:lnTo>
                  <a:lnTo>
                    <a:pt x="2512" y="4370"/>
                  </a:lnTo>
                  <a:lnTo>
                    <a:pt x="2516" y="4364"/>
                  </a:lnTo>
                  <a:lnTo>
                    <a:pt x="2520" y="4346"/>
                  </a:lnTo>
                  <a:lnTo>
                    <a:pt x="2524" y="4328"/>
                  </a:lnTo>
                  <a:lnTo>
                    <a:pt x="2526" y="4324"/>
                  </a:lnTo>
                  <a:lnTo>
                    <a:pt x="2526" y="4322"/>
                  </a:lnTo>
                  <a:lnTo>
                    <a:pt x="2528" y="4324"/>
                  </a:lnTo>
                  <a:lnTo>
                    <a:pt x="2534" y="4328"/>
                  </a:lnTo>
                  <a:lnTo>
                    <a:pt x="2536" y="4330"/>
                  </a:lnTo>
                  <a:lnTo>
                    <a:pt x="2538" y="4332"/>
                  </a:lnTo>
                  <a:lnTo>
                    <a:pt x="2544" y="4332"/>
                  </a:lnTo>
                  <a:lnTo>
                    <a:pt x="2548" y="4330"/>
                  </a:lnTo>
                  <a:lnTo>
                    <a:pt x="2556" y="4326"/>
                  </a:lnTo>
                  <a:lnTo>
                    <a:pt x="2566" y="4318"/>
                  </a:lnTo>
                  <a:lnTo>
                    <a:pt x="2576" y="4310"/>
                  </a:lnTo>
                  <a:lnTo>
                    <a:pt x="2584" y="4304"/>
                  </a:lnTo>
                  <a:lnTo>
                    <a:pt x="2598" y="4296"/>
                  </a:lnTo>
                  <a:lnTo>
                    <a:pt x="2604" y="4292"/>
                  </a:lnTo>
                  <a:lnTo>
                    <a:pt x="2610" y="4286"/>
                  </a:lnTo>
                  <a:lnTo>
                    <a:pt x="2614" y="4280"/>
                  </a:lnTo>
                  <a:lnTo>
                    <a:pt x="2618" y="4272"/>
                  </a:lnTo>
                  <a:lnTo>
                    <a:pt x="2622" y="4252"/>
                  </a:lnTo>
                  <a:lnTo>
                    <a:pt x="2622" y="4238"/>
                  </a:lnTo>
                  <a:lnTo>
                    <a:pt x="2624" y="4228"/>
                  </a:lnTo>
                  <a:lnTo>
                    <a:pt x="2624" y="4224"/>
                  </a:lnTo>
                  <a:lnTo>
                    <a:pt x="2626" y="4222"/>
                  </a:lnTo>
                  <a:lnTo>
                    <a:pt x="2628" y="4222"/>
                  </a:lnTo>
                  <a:lnTo>
                    <a:pt x="2630" y="4220"/>
                  </a:lnTo>
                  <a:lnTo>
                    <a:pt x="2630" y="4214"/>
                  </a:lnTo>
                  <a:lnTo>
                    <a:pt x="2628" y="4206"/>
                  </a:lnTo>
                  <a:lnTo>
                    <a:pt x="2624" y="4198"/>
                  </a:lnTo>
                  <a:lnTo>
                    <a:pt x="2622" y="4194"/>
                  </a:lnTo>
                  <a:lnTo>
                    <a:pt x="2622" y="4190"/>
                  </a:lnTo>
                  <a:lnTo>
                    <a:pt x="2624" y="4174"/>
                  </a:lnTo>
                  <a:lnTo>
                    <a:pt x="2624" y="4152"/>
                  </a:lnTo>
                  <a:lnTo>
                    <a:pt x="2622" y="4138"/>
                  </a:lnTo>
                  <a:lnTo>
                    <a:pt x="2616" y="4122"/>
                  </a:lnTo>
                  <a:lnTo>
                    <a:pt x="2606" y="4096"/>
                  </a:lnTo>
                  <a:lnTo>
                    <a:pt x="2598" y="4080"/>
                  </a:lnTo>
                  <a:lnTo>
                    <a:pt x="2590" y="4068"/>
                  </a:lnTo>
                  <a:lnTo>
                    <a:pt x="2584" y="4056"/>
                  </a:lnTo>
                  <a:lnTo>
                    <a:pt x="2580" y="4046"/>
                  </a:lnTo>
                  <a:lnTo>
                    <a:pt x="2572" y="4042"/>
                  </a:lnTo>
                  <a:lnTo>
                    <a:pt x="2562" y="4034"/>
                  </a:lnTo>
                  <a:lnTo>
                    <a:pt x="2548" y="4020"/>
                  </a:lnTo>
                  <a:lnTo>
                    <a:pt x="2534" y="4002"/>
                  </a:lnTo>
                  <a:lnTo>
                    <a:pt x="2522" y="3986"/>
                  </a:lnTo>
                  <a:lnTo>
                    <a:pt x="2514" y="3972"/>
                  </a:lnTo>
                  <a:lnTo>
                    <a:pt x="2510" y="3966"/>
                  </a:lnTo>
                  <a:lnTo>
                    <a:pt x="2510" y="3960"/>
                  </a:lnTo>
                  <a:lnTo>
                    <a:pt x="2508" y="3954"/>
                  </a:lnTo>
                  <a:lnTo>
                    <a:pt x="2506" y="3950"/>
                  </a:lnTo>
                  <a:lnTo>
                    <a:pt x="2500" y="3946"/>
                  </a:lnTo>
                  <a:lnTo>
                    <a:pt x="2492" y="3940"/>
                  </a:lnTo>
                  <a:lnTo>
                    <a:pt x="2486" y="3934"/>
                  </a:lnTo>
                  <a:lnTo>
                    <a:pt x="2482" y="3926"/>
                  </a:lnTo>
                  <a:lnTo>
                    <a:pt x="2478" y="3916"/>
                  </a:lnTo>
                  <a:lnTo>
                    <a:pt x="2478" y="3904"/>
                  </a:lnTo>
                  <a:lnTo>
                    <a:pt x="2480" y="3894"/>
                  </a:lnTo>
                  <a:lnTo>
                    <a:pt x="2482" y="3884"/>
                  </a:lnTo>
                  <a:lnTo>
                    <a:pt x="2486" y="3874"/>
                  </a:lnTo>
                  <a:lnTo>
                    <a:pt x="2492" y="3864"/>
                  </a:lnTo>
                  <a:lnTo>
                    <a:pt x="2498" y="3856"/>
                  </a:lnTo>
                  <a:lnTo>
                    <a:pt x="2506" y="3848"/>
                  </a:lnTo>
                  <a:lnTo>
                    <a:pt x="2512" y="3842"/>
                  </a:lnTo>
                  <a:lnTo>
                    <a:pt x="2516" y="3836"/>
                  </a:lnTo>
                  <a:lnTo>
                    <a:pt x="2518" y="3826"/>
                  </a:lnTo>
                  <a:lnTo>
                    <a:pt x="2520" y="3816"/>
                  </a:lnTo>
                  <a:lnTo>
                    <a:pt x="2522" y="3812"/>
                  </a:lnTo>
                  <a:lnTo>
                    <a:pt x="2526" y="3808"/>
                  </a:lnTo>
                  <a:lnTo>
                    <a:pt x="2532" y="3806"/>
                  </a:lnTo>
                  <a:lnTo>
                    <a:pt x="2534" y="3806"/>
                  </a:lnTo>
                  <a:lnTo>
                    <a:pt x="2536" y="3808"/>
                  </a:lnTo>
                  <a:lnTo>
                    <a:pt x="2540" y="3808"/>
                  </a:lnTo>
                  <a:lnTo>
                    <a:pt x="2544" y="3804"/>
                  </a:lnTo>
                  <a:lnTo>
                    <a:pt x="2546" y="3800"/>
                  </a:lnTo>
                  <a:lnTo>
                    <a:pt x="2548" y="3794"/>
                  </a:lnTo>
                  <a:lnTo>
                    <a:pt x="2554" y="3790"/>
                  </a:lnTo>
                  <a:lnTo>
                    <a:pt x="2562" y="3784"/>
                  </a:lnTo>
                  <a:lnTo>
                    <a:pt x="2568" y="3782"/>
                  </a:lnTo>
                  <a:lnTo>
                    <a:pt x="2572" y="3782"/>
                  </a:lnTo>
                  <a:lnTo>
                    <a:pt x="2574" y="3778"/>
                  </a:lnTo>
                  <a:lnTo>
                    <a:pt x="2576" y="3780"/>
                  </a:lnTo>
                  <a:lnTo>
                    <a:pt x="2578" y="3780"/>
                  </a:lnTo>
                  <a:lnTo>
                    <a:pt x="2582" y="3780"/>
                  </a:lnTo>
                  <a:lnTo>
                    <a:pt x="2584" y="3776"/>
                  </a:lnTo>
                  <a:lnTo>
                    <a:pt x="2584" y="3774"/>
                  </a:lnTo>
                  <a:lnTo>
                    <a:pt x="2586" y="3776"/>
                  </a:lnTo>
                  <a:lnTo>
                    <a:pt x="2590" y="3778"/>
                  </a:lnTo>
                  <a:lnTo>
                    <a:pt x="2592" y="3778"/>
                  </a:lnTo>
                  <a:lnTo>
                    <a:pt x="2594" y="3774"/>
                  </a:lnTo>
                  <a:lnTo>
                    <a:pt x="2592" y="3772"/>
                  </a:lnTo>
                  <a:lnTo>
                    <a:pt x="2592" y="3768"/>
                  </a:lnTo>
                  <a:lnTo>
                    <a:pt x="2592" y="3762"/>
                  </a:lnTo>
                  <a:lnTo>
                    <a:pt x="2592" y="3760"/>
                  </a:lnTo>
                  <a:lnTo>
                    <a:pt x="2594" y="3762"/>
                  </a:lnTo>
                  <a:lnTo>
                    <a:pt x="2596" y="3766"/>
                  </a:lnTo>
                  <a:lnTo>
                    <a:pt x="2602" y="3772"/>
                  </a:lnTo>
                  <a:lnTo>
                    <a:pt x="2604" y="3774"/>
                  </a:lnTo>
                  <a:lnTo>
                    <a:pt x="2610" y="3776"/>
                  </a:lnTo>
                  <a:lnTo>
                    <a:pt x="2614" y="3776"/>
                  </a:lnTo>
                  <a:lnTo>
                    <a:pt x="2616" y="3778"/>
                  </a:lnTo>
                  <a:lnTo>
                    <a:pt x="2614" y="3782"/>
                  </a:lnTo>
                  <a:lnTo>
                    <a:pt x="2614" y="3784"/>
                  </a:lnTo>
                  <a:lnTo>
                    <a:pt x="2616" y="3786"/>
                  </a:lnTo>
                  <a:lnTo>
                    <a:pt x="2620" y="3786"/>
                  </a:lnTo>
                  <a:lnTo>
                    <a:pt x="2630" y="3784"/>
                  </a:lnTo>
                  <a:lnTo>
                    <a:pt x="2632" y="3782"/>
                  </a:lnTo>
                  <a:lnTo>
                    <a:pt x="2634" y="3778"/>
                  </a:lnTo>
                  <a:lnTo>
                    <a:pt x="2632" y="3772"/>
                  </a:lnTo>
                  <a:lnTo>
                    <a:pt x="2634" y="3772"/>
                  </a:lnTo>
                  <a:lnTo>
                    <a:pt x="2636" y="3778"/>
                  </a:lnTo>
                  <a:lnTo>
                    <a:pt x="2640" y="3782"/>
                  </a:lnTo>
                  <a:lnTo>
                    <a:pt x="2642" y="3782"/>
                  </a:lnTo>
                  <a:lnTo>
                    <a:pt x="2644" y="3782"/>
                  </a:lnTo>
                  <a:lnTo>
                    <a:pt x="2648" y="3784"/>
                  </a:lnTo>
                  <a:lnTo>
                    <a:pt x="2648" y="3786"/>
                  </a:lnTo>
                  <a:lnTo>
                    <a:pt x="2646" y="3788"/>
                  </a:lnTo>
                  <a:lnTo>
                    <a:pt x="2642" y="3794"/>
                  </a:lnTo>
                  <a:lnTo>
                    <a:pt x="2640" y="3802"/>
                  </a:lnTo>
                  <a:lnTo>
                    <a:pt x="2638" y="3810"/>
                  </a:lnTo>
                  <a:lnTo>
                    <a:pt x="2640" y="3816"/>
                  </a:lnTo>
                  <a:lnTo>
                    <a:pt x="2642" y="3818"/>
                  </a:lnTo>
                  <a:lnTo>
                    <a:pt x="2642" y="3820"/>
                  </a:lnTo>
                  <a:lnTo>
                    <a:pt x="2642" y="3824"/>
                  </a:lnTo>
                  <a:lnTo>
                    <a:pt x="2644" y="3828"/>
                  </a:lnTo>
                  <a:lnTo>
                    <a:pt x="2646" y="3832"/>
                  </a:lnTo>
                  <a:lnTo>
                    <a:pt x="2648" y="3836"/>
                  </a:lnTo>
                  <a:lnTo>
                    <a:pt x="2648" y="3840"/>
                  </a:lnTo>
                  <a:lnTo>
                    <a:pt x="2648" y="3842"/>
                  </a:lnTo>
                  <a:lnTo>
                    <a:pt x="2652" y="3844"/>
                  </a:lnTo>
                  <a:lnTo>
                    <a:pt x="2664" y="3842"/>
                  </a:lnTo>
                  <a:lnTo>
                    <a:pt x="2672" y="3838"/>
                  </a:lnTo>
                  <a:lnTo>
                    <a:pt x="2674" y="3836"/>
                  </a:lnTo>
                  <a:lnTo>
                    <a:pt x="2674" y="3834"/>
                  </a:lnTo>
                  <a:lnTo>
                    <a:pt x="2670" y="3828"/>
                  </a:lnTo>
                  <a:lnTo>
                    <a:pt x="2668" y="3820"/>
                  </a:lnTo>
                  <a:lnTo>
                    <a:pt x="2666" y="3814"/>
                  </a:lnTo>
                  <a:lnTo>
                    <a:pt x="2662" y="3812"/>
                  </a:lnTo>
                  <a:lnTo>
                    <a:pt x="2660" y="3812"/>
                  </a:lnTo>
                  <a:lnTo>
                    <a:pt x="2658" y="3810"/>
                  </a:lnTo>
                  <a:lnTo>
                    <a:pt x="2660" y="3804"/>
                  </a:lnTo>
                  <a:lnTo>
                    <a:pt x="2666" y="3800"/>
                  </a:lnTo>
                  <a:lnTo>
                    <a:pt x="2684" y="3788"/>
                  </a:lnTo>
                  <a:lnTo>
                    <a:pt x="2692" y="3784"/>
                  </a:lnTo>
                  <a:lnTo>
                    <a:pt x="2698" y="3782"/>
                  </a:lnTo>
                  <a:lnTo>
                    <a:pt x="2704" y="3784"/>
                  </a:lnTo>
                  <a:lnTo>
                    <a:pt x="2716" y="3780"/>
                  </a:lnTo>
                  <a:lnTo>
                    <a:pt x="2722" y="3778"/>
                  </a:lnTo>
                  <a:lnTo>
                    <a:pt x="2726" y="3774"/>
                  </a:lnTo>
                  <a:lnTo>
                    <a:pt x="2730" y="3768"/>
                  </a:lnTo>
                  <a:lnTo>
                    <a:pt x="2730" y="3764"/>
                  </a:lnTo>
                  <a:lnTo>
                    <a:pt x="2736" y="3766"/>
                  </a:lnTo>
                  <a:lnTo>
                    <a:pt x="2740" y="3768"/>
                  </a:lnTo>
                  <a:lnTo>
                    <a:pt x="2742" y="3772"/>
                  </a:lnTo>
                  <a:lnTo>
                    <a:pt x="2746" y="3768"/>
                  </a:lnTo>
                  <a:lnTo>
                    <a:pt x="2750" y="3764"/>
                  </a:lnTo>
                  <a:lnTo>
                    <a:pt x="2752" y="3766"/>
                  </a:lnTo>
                  <a:lnTo>
                    <a:pt x="2754" y="3768"/>
                  </a:lnTo>
                  <a:lnTo>
                    <a:pt x="2758" y="3764"/>
                  </a:lnTo>
                  <a:lnTo>
                    <a:pt x="2762" y="3760"/>
                  </a:lnTo>
                  <a:lnTo>
                    <a:pt x="2764" y="3760"/>
                  </a:lnTo>
                  <a:lnTo>
                    <a:pt x="2768" y="3760"/>
                  </a:lnTo>
                  <a:lnTo>
                    <a:pt x="2772" y="3762"/>
                  </a:lnTo>
                  <a:lnTo>
                    <a:pt x="2774" y="3760"/>
                  </a:lnTo>
                  <a:lnTo>
                    <a:pt x="2774" y="3756"/>
                  </a:lnTo>
                  <a:lnTo>
                    <a:pt x="2776" y="3750"/>
                  </a:lnTo>
                  <a:lnTo>
                    <a:pt x="2778" y="3752"/>
                  </a:lnTo>
                  <a:lnTo>
                    <a:pt x="2780" y="3754"/>
                  </a:lnTo>
                  <a:lnTo>
                    <a:pt x="2782" y="3754"/>
                  </a:lnTo>
                  <a:lnTo>
                    <a:pt x="2784" y="3752"/>
                  </a:lnTo>
                  <a:lnTo>
                    <a:pt x="2788" y="3748"/>
                  </a:lnTo>
                  <a:lnTo>
                    <a:pt x="2790" y="3748"/>
                  </a:lnTo>
                  <a:lnTo>
                    <a:pt x="2792" y="3748"/>
                  </a:lnTo>
                  <a:lnTo>
                    <a:pt x="2796" y="3744"/>
                  </a:lnTo>
                  <a:lnTo>
                    <a:pt x="2798" y="3740"/>
                  </a:lnTo>
                  <a:lnTo>
                    <a:pt x="2798" y="3736"/>
                  </a:lnTo>
                  <a:lnTo>
                    <a:pt x="2794" y="3724"/>
                  </a:lnTo>
                  <a:lnTo>
                    <a:pt x="2792" y="3714"/>
                  </a:lnTo>
                  <a:lnTo>
                    <a:pt x="2790" y="3712"/>
                  </a:lnTo>
                  <a:lnTo>
                    <a:pt x="2792" y="3708"/>
                  </a:lnTo>
                  <a:lnTo>
                    <a:pt x="2794" y="3708"/>
                  </a:lnTo>
                  <a:lnTo>
                    <a:pt x="2796" y="3710"/>
                  </a:lnTo>
                  <a:lnTo>
                    <a:pt x="2804" y="3720"/>
                  </a:lnTo>
                  <a:lnTo>
                    <a:pt x="2808" y="3726"/>
                  </a:lnTo>
                  <a:lnTo>
                    <a:pt x="2812" y="3730"/>
                  </a:lnTo>
                  <a:lnTo>
                    <a:pt x="2810" y="3734"/>
                  </a:lnTo>
                  <a:lnTo>
                    <a:pt x="2810" y="3738"/>
                  </a:lnTo>
                  <a:lnTo>
                    <a:pt x="2812" y="3738"/>
                  </a:lnTo>
                  <a:lnTo>
                    <a:pt x="2818" y="3740"/>
                  </a:lnTo>
                  <a:lnTo>
                    <a:pt x="2820" y="3742"/>
                  </a:lnTo>
                  <a:lnTo>
                    <a:pt x="2824" y="3742"/>
                  </a:lnTo>
                  <a:lnTo>
                    <a:pt x="2826" y="3740"/>
                  </a:lnTo>
                  <a:lnTo>
                    <a:pt x="2828" y="3736"/>
                  </a:lnTo>
                  <a:lnTo>
                    <a:pt x="2828" y="3734"/>
                  </a:lnTo>
                  <a:lnTo>
                    <a:pt x="2826" y="3730"/>
                  </a:lnTo>
                  <a:lnTo>
                    <a:pt x="2826" y="3726"/>
                  </a:lnTo>
                  <a:lnTo>
                    <a:pt x="2826" y="3724"/>
                  </a:lnTo>
                  <a:lnTo>
                    <a:pt x="2828" y="3724"/>
                  </a:lnTo>
                  <a:lnTo>
                    <a:pt x="2830" y="3728"/>
                  </a:lnTo>
                  <a:lnTo>
                    <a:pt x="2834" y="3730"/>
                  </a:lnTo>
                  <a:lnTo>
                    <a:pt x="2836" y="3732"/>
                  </a:lnTo>
                  <a:lnTo>
                    <a:pt x="2838" y="3730"/>
                  </a:lnTo>
                  <a:lnTo>
                    <a:pt x="2840" y="3728"/>
                  </a:lnTo>
                  <a:lnTo>
                    <a:pt x="2838" y="3724"/>
                  </a:lnTo>
                  <a:lnTo>
                    <a:pt x="2836" y="3720"/>
                  </a:lnTo>
                  <a:lnTo>
                    <a:pt x="2838" y="3718"/>
                  </a:lnTo>
                  <a:lnTo>
                    <a:pt x="2840" y="3716"/>
                  </a:lnTo>
                  <a:lnTo>
                    <a:pt x="2842" y="3716"/>
                  </a:lnTo>
                  <a:lnTo>
                    <a:pt x="2844" y="3718"/>
                  </a:lnTo>
                  <a:lnTo>
                    <a:pt x="2846" y="3724"/>
                  </a:lnTo>
                  <a:lnTo>
                    <a:pt x="2846" y="3726"/>
                  </a:lnTo>
                  <a:lnTo>
                    <a:pt x="2848" y="3728"/>
                  </a:lnTo>
                  <a:lnTo>
                    <a:pt x="2850" y="3728"/>
                  </a:lnTo>
                  <a:lnTo>
                    <a:pt x="2854" y="3724"/>
                  </a:lnTo>
                  <a:lnTo>
                    <a:pt x="2860" y="3718"/>
                  </a:lnTo>
                  <a:lnTo>
                    <a:pt x="2864" y="3716"/>
                  </a:lnTo>
                  <a:lnTo>
                    <a:pt x="2874" y="3722"/>
                  </a:lnTo>
                  <a:lnTo>
                    <a:pt x="2876" y="3722"/>
                  </a:lnTo>
                  <a:lnTo>
                    <a:pt x="2878" y="3722"/>
                  </a:lnTo>
                  <a:lnTo>
                    <a:pt x="2878" y="3718"/>
                  </a:lnTo>
                  <a:lnTo>
                    <a:pt x="2878" y="3714"/>
                  </a:lnTo>
                  <a:lnTo>
                    <a:pt x="2878" y="3712"/>
                  </a:lnTo>
                  <a:lnTo>
                    <a:pt x="2880" y="3712"/>
                  </a:lnTo>
                  <a:lnTo>
                    <a:pt x="2882" y="3712"/>
                  </a:lnTo>
                  <a:lnTo>
                    <a:pt x="2884" y="3716"/>
                  </a:lnTo>
                  <a:lnTo>
                    <a:pt x="2886" y="3718"/>
                  </a:lnTo>
                  <a:lnTo>
                    <a:pt x="2894" y="3716"/>
                  </a:lnTo>
                  <a:lnTo>
                    <a:pt x="2902" y="3712"/>
                  </a:lnTo>
                  <a:lnTo>
                    <a:pt x="2910" y="3710"/>
                  </a:lnTo>
                  <a:lnTo>
                    <a:pt x="2914" y="3706"/>
                  </a:lnTo>
                  <a:lnTo>
                    <a:pt x="2916" y="3702"/>
                  </a:lnTo>
                  <a:lnTo>
                    <a:pt x="2918" y="3698"/>
                  </a:lnTo>
                  <a:lnTo>
                    <a:pt x="2918" y="3696"/>
                  </a:lnTo>
                  <a:lnTo>
                    <a:pt x="2922" y="3694"/>
                  </a:lnTo>
                  <a:lnTo>
                    <a:pt x="2926" y="3692"/>
                  </a:lnTo>
                  <a:lnTo>
                    <a:pt x="2924" y="3690"/>
                  </a:lnTo>
                  <a:lnTo>
                    <a:pt x="2922" y="3688"/>
                  </a:lnTo>
                  <a:lnTo>
                    <a:pt x="2924" y="3686"/>
                  </a:lnTo>
                  <a:lnTo>
                    <a:pt x="2926" y="3684"/>
                  </a:lnTo>
                  <a:lnTo>
                    <a:pt x="2930" y="3678"/>
                  </a:lnTo>
                  <a:lnTo>
                    <a:pt x="2932" y="3674"/>
                  </a:lnTo>
                  <a:lnTo>
                    <a:pt x="2936" y="3674"/>
                  </a:lnTo>
                  <a:lnTo>
                    <a:pt x="2940" y="3674"/>
                  </a:lnTo>
                  <a:lnTo>
                    <a:pt x="2944" y="3672"/>
                  </a:lnTo>
                  <a:lnTo>
                    <a:pt x="2948" y="3668"/>
                  </a:lnTo>
                  <a:lnTo>
                    <a:pt x="2954" y="3662"/>
                  </a:lnTo>
                  <a:lnTo>
                    <a:pt x="2956" y="3662"/>
                  </a:lnTo>
                  <a:lnTo>
                    <a:pt x="2956" y="3664"/>
                  </a:lnTo>
                  <a:lnTo>
                    <a:pt x="2958" y="3666"/>
                  </a:lnTo>
                  <a:lnTo>
                    <a:pt x="2960" y="3662"/>
                  </a:lnTo>
                  <a:lnTo>
                    <a:pt x="2974" y="3648"/>
                  </a:lnTo>
                  <a:lnTo>
                    <a:pt x="2980" y="3642"/>
                  </a:lnTo>
                  <a:lnTo>
                    <a:pt x="2980" y="3638"/>
                  </a:lnTo>
                  <a:lnTo>
                    <a:pt x="2978" y="3636"/>
                  </a:lnTo>
                  <a:lnTo>
                    <a:pt x="2976" y="3632"/>
                  </a:lnTo>
                  <a:lnTo>
                    <a:pt x="2978" y="3626"/>
                  </a:lnTo>
                  <a:lnTo>
                    <a:pt x="2980" y="3624"/>
                  </a:lnTo>
                  <a:lnTo>
                    <a:pt x="2982" y="3624"/>
                  </a:lnTo>
                  <a:lnTo>
                    <a:pt x="2984" y="3626"/>
                  </a:lnTo>
                  <a:lnTo>
                    <a:pt x="2986" y="3628"/>
                  </a:lnTo>
                  <a:lnTo>
                    <a:pt x="2988" y="3626"/>
                  </a:lnTo>
                  <a:lnTo>
                    <a:pt x="2990" y="3626"/>
                  </a:lnTo>
                  <a:lnTo>
                    <a:pt x="2994" y="3628"/>
                  </a:lnTo>
                  <a:lnTo>
                    <a:pt x="2998" y="3630"/>
                  </a:lnTo>
                  <a:lnTo>
                    <a:pt x="3000" y="3624"/>
                  </a:lnTo>
                  <a:lnTo>
                    <a:pt x="3004" y="3616"/>
                  </a:lnTo>
                  <a:lnTo>
                    <a:pt x="3008" y="3614"/>
                  </a:lnTo>
                  <a:lnTo>
                    <a:pt x="3012" y="3610"/>
                  </a:lnTo>
                  <a:lnTo>
                    <a:pt x="3016" y="3608"/>
                  </a:lnTo>
                  <a:lnTo>
                    <a:pt x="3016" y="3606"/>
                  </a:lnTo>
                  <a:lnTo>
                    <a:pt x="3012" y="3602"/>
                  </a:lnTo>
                  <a:lnTo>
                    <a:pt x="3010" y="3598"/>
                  </a:lnTo>
                  <a:lnTo>
                    <a:pt x="3010" y="3594"/>
                  </a:lnTo>
                  <a:lnTo>
                    <a:pt x="3012" y="3590"/>
                  </a:lnTo>
                  <a:lnTo>
                    <a:pt x="3014" y="3594"/>
                  </a:lnTo>
                  <a:lnTo>
                    <a:pt x="3018" y="3596"/>
                  </a:lnTo>
                  <a:lnTo>
                    <a:pt x="3022" y="3596"/>
                  </a:lnTo>
                  <a:lnTo>
                    <a:pt x="3026" y="3594"/>
                  </a:lnTo>
                  <a:lnTo>
                    <a:pt x="3030" y="3590"/>
                  </a:lnTo>
                  <a:lnTo>
                    <a:pt x="3030" y="3588"/>
                  </a:lnTo>
                  <a:lnTo>
                    <a:pt x="3028" y="3588"/>
                  </a:lnTo>
                  <a:lnTo>
                    <a:pt x="3024" y="3588"/>
                  </a:lnTo>
                  <a:lnTo>
                    <a:pt x="3020" y="3586"/>
                  </a:lnTo>
                  <a:lnTo>
                    <a:pt x="3020" y="3582"/>
                  </a:lnTo>
                  <a:lnTo>
                    <a:pt x="3022" y="3578"/>
                  </a:lnTo>
                  <a:lnTo>
                    <a:pt x="3024" y="3576"/>
                  </a:lnTo>
                  <a:lnTo>
                    <a:pt x="3026" y="3576"/>
                  </a:lnTo>
                  <a:lnTo>
                    <a:pt x="3030" y="3578"/>
                  </a:lnTo>
                  <a:lnTo>
                    <a:pt x="3032" y="3580"/>
                  </a:lnTo>
                  <a:lnTo>
                    <a:pt x="3038" y="3586"/>
                  </a:lnTo>
                  <a:lnTo>
                    <a:pt x="3040" y="3586"/>
                  </a:lnTo>
                  <a:lnTo>
                    <a:pt x="3042" y="3582"/>
                  </a:lnTo>
                  <a:lnTo>
                    <a:pt x="3038" y="3576"/>
                  </a:lnTo>
                  <a:lnTo>
                    <a:pt x="3036" y="3572"/>
                  </a:lnTo>
                  <a:lnTo>
                    <a:pt x="3038" y="3568"/>
                  </a:lnTo>
                  <a:lnTo>
                    <a:pt x="3042" y="3558"/>
                  </a:lnTo>
                  <a:lnTo>
                    <a:pt x="3044" y="3552"/>
                  </a:lnTo>
                  <a:lnTo>
                    <a:pt x="3040" y="3552"/>
                  </a:lnTo>
                  <a:lnTo>
                    <a:pt x="3038" y="3552"/>
                  </a:lnTo>
                  <a:lnTo>
                    <a:pt x="3036" y="3550"/>
                  </a:lnTo>
                  <a:lnTo>
                    <a:pt x="3038" y="3546"/>
                  </a:lnTo>
                  <a:lnTo>
                    <a:pt x="3042" y="3540"/>
                  </a:lnTo>
                  <a:lnTo>
                    <a:pt x="3048" y="3536"/>
                  </a:lnTo>
                  <a:lnTo>
                    <a:pt x="3052" y="3534"/>
                  </a:lnTo>
                  <a:lnTo>
                    <a:pt x="3052" y="3532"/>
                  </a:lnTo>
                  <a:lnTo>
                    <a:pt x="3050" y="3532"/>
                  </a:lnTo>
                  <a:lnTo>
                    <a:pt x="3046" y="3526"/>
                  </a:lnTo>
                  <a:lnTo>
                    <a:pt x="3042" y="3522"/>
                  </a:lnTo>
                  <a:lnTo>
                    <a:pt x="3040" y="3518"/>
                  </a:lnTo>
                  <a:lnTo>
                    <a:pt x="3038" y="3518"/>
                  </a:lnTo>
                  <a:lnTo>
                    <a:pt x="3042" y="3516"/>
                  </a:lnTo>
                  <a:lnTo>
                    <a:pt x="3046" y="3514"/>
                  </a:lnTo>
                  <a:lnTo>
                    <a:pt x="3046" y="3516"/>
                  </a:lnTo>
                  <a:lnTo>
                    <a:pt x="3048" y="3520"/>
                  </a:lnTo>
                  <a:lnTo>
                    <a:pt x="3050" y="3524"/>
                  </a:lnTo>
                  <a:lnTo>
                    <a:pt x="3054" y="3524"/>
                  </a:lnTo>
                  <a:lnTo>
                    <a:pt x="3058" y="3522"/>
                  </a:lnTo>
                  <a:lnTo>
                    <a:pt x="3060" y="3520"/>
                  </a:lnTo>
                  <a:lnTo>
                    <a:pt x="3062" y="3518"/>
                  </a:lnTo>
                  <a:lnTo>
                    <a:pt x="3062" y="3512"/>
                  </a:lnTo>
                  <a:lnTo>
                    <a:pt x="3060" y="3510"/>
                  </a:lnTo>
                  <a:lnTo>
                    <a:pt x="3060" y="3508"/>
                  </a:lnTo>
                  <a:lnTo>
                    <a:pt x="3062" y="3506"/>
                  </a:lnTo>
                  <a:lnTo>
                    <a:pt x="3068" y="3502"/>
                  </a:lnTo>
                  <a:lnTo>
                    <a:pt x="3074" y="3492"/>
                  </a:lnTo>
                  <a:lnTo>
                    <a:pt x="3080" y="3482"/>
                  </a:lnTo>
                  <a:lnTo>
                    <a:pt x="3080" y="3478"/>
                  </a:lnTo>
                  <a:lnTo>
                    <a:pt x="3080" y="3474"/>
                  </a:lnTo>
                  <a:lnTo>
                    <a:pt x="3080" y="3470"/>
                  </a:lnTo>
                  <a:lnTo>
                    <a:pt x="3080" y="3468"/>
                  </a:lnTo>
                  <a:lnTo>
                    <a:pt x="3084" y="3462"/>
                  </a:lnTo>
                  <a:lnTo>
                    <a:pt x="3090" y="3454"/>
                  </a:lnTo>
                  <a:lnTo>
                    <a:pt x="3098" y="3440"/>
                  </a:lnTo>
                  <a:lnTo>
                    <a:pt x="3100" y="3436"/>
                  </a:lnTo>
                  <a:lnTo>
                    <a:pt x="3102" y="3432"/>
                  </a:lnTo>
                  <a:lnTo>
                    <a:pt x="3104" y="3434"/>
                  </a:lnTo>
                  <a:lnTo>
                    <a:pt x="3106" y="3436"/>
                  </a:lnTo>
                  <a:lnTo>
                    <a:pt x="3108" y="3440"/>
                  </a:lnTo>
                  <a:lnTo>
                    <a:pt x="3110" y="3440"/>
                  </a:lnTo>
                  <a:lnTo>
                    <a:pt x="3112" y="3440"/>
                  </a:lnTo>
                  <a:lnTo>
                    <a:pt x="3116" y="3436"/>
                  </a:lnTo>
                  <a:lnTo>
                    <a:pt x="3120" y="3434"/>
                  </a:lnTo>
                  <a:lnTo>
                    <a:pt x="3122" y="3432"/>
                  </a:lnTo>
                  <a:lnTo>
                    <a:pt x="3118" y="3424"/>
                  </a:lnTo>
                  <a:lnTo>
                    <a:pt x="3116" y="3420"/>
                  </a:lnTo>
                  <a:lnTo>
                    <a:pt x="3116" y="3416"/>
                  </a:lnTo>
                  <a:lnTo>
                    <a:pt x="3118" y="3414"/>
                  </a:lnTo>
                  <a:lnTo>
                    <a:pt x="3122" y="3412"/>
                  </a:lnTo>
                  <a:lnTo>
                    <a:pt x="3122" y="3410"/>
                  </a:lnTo>
                  <a:lnTo>
                    <a:pt x="3122" y="3408"/>
                  </a:lnTo>
                  <a:lnTo>
                    <a:pt x="3122" y="3402"/>
                  </a:lnTo>
                  <a:lnTo>
                    <a:pt x="3122" y="3400"/>
                  </a:lnTo>
                  <a:lnTo>
                    <a:pt x="3124" y="3398"/>
                  </a:lnTo>
                  <a:lnTo>
                    <a:pt x="3120" y="3392"/>
                  </a:lnTo>
                  <a:lnTo>
                    <a:pt x="3118" y="3390"/>
                  </a:lnTo>
                  <a:lnTo>
                    <a:pt x="3124" y="3390"/>
                  </a:lnTo>
                  <a:lnTo>
                    <a:pt x="3128" y="3390"/>
                  </a:lnTo>
                  <a:lnTo>
                    <a:pt x="3132" y="3388"/>
                  </a:lnTo>
                  <a:lnTo>
                    <a:pt x="3134" y="3384"/>
                  </a:lnTo>
                  <a:lnTo>
                    <a:pt x="3134" y="3376"/>
                  </a:lnTo>
                  <a:lnTo>
                    <a:pt x="3134" y="3370"/>
                  </a:lnTo>
                  <a:lnTo>
                    <a:pt x="3132" y="3366"/>
                  </a:lnTo>
                  <a:lnTo>
                    <a:pt x="3128" y="3362"/>
                  </a:lnTo>
                  <a:lnTo>
                    <a:pt x="3136" y="3356"/>
                  </a:lnTo>
                  <a:lnTo>
                    <a:pt x="3140" y="3352"/>
                  </a:lnTo>
                  <a:lnTo>
                    <a:pt x="3136" y="3350"/>
                  </a:lnTo>
                  <a:lnTo>
                    <a:pt x="3128" y="3348"/>
                  </a:lnTo>
                  <a:lnTo>
                    <a:pt x="3122" y="3344"/>
                  </a:lnTo>
                  <a:lnTo>
                    <a:pt x="3118" y="3338"/>
                  </a:lnTo>
                  <a:lnTo>
                    <a:pt x="3112" y="3332"/>
                  </a:lnTo>
                  <a:lnTo>
                    <a:pt x="3108" y="3330"/>
                  </a:lnTo>
                  <a:lnTo>
                    <a:pt x="3102" y="3330"/>
                  </a:lnTo>
                  <a:lnTo>
                    <a:pt x="3096" y="3334"/>
                  </a:lnTo>
                  <a:lnTo>
                    <a:pt x="3086" y="3338"/>
                  </a:lnTo>
                  <a:lnTo>
                    <a:pt x="3082" y="3338"/>
                  </a:lnTo>
                  <a:lnTo>
                    <a:pt x="3078" y="3334"/>
                  </a:lnTo>
                  <a:lnTo>
                    <a:pt x="3076" y="3332"/>
                  </a:lnTo>
                  <a:lnTo>
                    <a:pt x="3074" y="3330"/>
                  </a:lnTo>
                  <a:lnTo>
                    <a:pt x="3070" y="3332"/>
                  </a:lnTo>
                  <a:lnTo>
                    <a:pt x="3070" y="3328"/>
                  </a:lnTo>
                  <a:lnTo>
                    <a:pt x="3072" y="3326"/>
                  </a:lnTo>
                  <a:lnTo>
                    <a:pt x="3074" y="3324"/>
                  </a:lnTo>
                  <a:lnTo>
                    <a:pt x="3082" y="3326"/>
                  </a:lnTo>
                  <a:lnTo>
                    <a:pt x="3088" y="3326"/>
                  </a:lnTo>
                  <a:lnTo>
                    <a:pt x="3090" y="3326"/>
                  </a:lnTo>
                  <a:lnTo>
                    <a:pt x="3092" y="3324"/>
                  </a:lnTo>
                  <a:lnTo>
                    <a:pt x="3098" y="3316"/>
                  </a:lnTo>
                  <a:lnTo>
                    <a:pt x="3106" y="3310"/>
                  </a:lnTo>
                  <a:lnTo>
                    <a:pt x="3116" y="3304"/>
                  </a:lnTo>
                  <a:lnTo>
                    <a:pt x="3124" y="3302"/>
                  </a:lnTo>
                  <a:lnTo>
                    <a:pt x="3128" y="3300"/>
                  </a:lnTo>
                  <a:lnTo>
                    <a:pt x="3132" y="3298"/>
                  </a:lnTo>
                  <a:lnTo>
                    <a:pt x="3132" y="3294"/>
                  </a:lnTo>
                  <a:lnTo>
                    <a:pt x="3130" y="3290"/>
                  </a:lnTo>
                  <a:lnTo>
                    <a:pt x="3122" y="3278"/>
                  </a:lnTo>
                  <a:lnTo>
                    <a:pt x="3110" y="3268"/>
                  </a:lnTo>
                  <a:lnTo>
                    <a:pt x="3100" y="3258"/>
                  </a:lnTo>
                  <a:lnTo>
                    <a:pt x="3090" y="3254"/>
                  </a:lnTo>
                  <a:lnTo>
                    <a:pt x="3086" y="3252"/>
                  </a:lnTo>
                  <a:lnTo>
                    <a:pt x="3086" y="3250"/>
                  </a:lnTo>
                  <a:lnTo>
                    <a:pt x="3086" y="3248"/>
                  </a:lnTo>
                  <a:lnTo>
                    <a:pt x="3086" y="3246"/>
                  </a:lnTo>
                  <a:lnTo>
                    <a:pt x="3086" y="3244"/>
                  </a:lnTo>
                  <a:lnTo>
                    <a:pt x="3082" y="3242"/>
                  </a:lnTo>
                  <a:lnTo>
                    <a:pt x="3078" y="3240"/>
                  </a:lnTo>
                  <a:lnTo>
                    <a:pt x="3074" y="3242"/>
                  </a:lnTo>
                  <a:lnTo>
                    <a:pt x="3068" y="3246"/>
                  </a:lnTo>
                  <a:lnTo>
                    <a:pt x="3062" y="3246"/>
                  </a:lnTo>
                  <a:lnTo>
                    <a:pt x="3056" y="3244"/>
                  </a:lnTo>
                  <a:lnTo>
                    <a:pt x="3050" y="3242"/>
                  </a:lnTo>
                  <a:lnTo>
                    <a:pt x="3046" y="3236"/>
                  </a:lnTo>
                  <a:lnTo>
                    <a:pt x="3044" y="3232"/>
                  </a:lnTo>
                  <a:lnTo>
                    <a:pt x="3042" y="3228"/>
                  </a:lnTo>
                  <a:lnTo>
                    <a:pt x="3044" y="3224"/>
                  </a:lnTo>
                  <a:lnTo>
                    <a:pt x="3046" y="3224"/>
                  </a:lnTo>
                  <a:lnTo>
                    <a:pt x="3048" y="3224"/>
                  </a:lnTo>
                  <a:lnTo>
                    <a:pt x="3052" y="3230"/>
                  </a:lnTo>
                  <a:lnTo>
                    <a:pt x="3056" y="3238"/>
                  </a:lnTo>
                  <a:lnTo>
                    <a:pt x="3060" y="3242"/>
                  </a:lnTo>
                  <a:lnTo>
                    <a:pt x="3062" y="3244"/>
                  </a:lnTo>
                  <a:lnTo>
                    <a:pt x="3066" y="3242"/>
                  </a:lnTo>
                  <a:lnTo>
                    <a:pt x="3072" y="3240"/>
                  </a:lnTo>
                  <a:lnTo>
                    <a:pt x="3078" y="3236"/>
                  </a:lnTo>
                  <a:lnTo>
                    <a:pt x="3080" y="3236"/>
                  </a:lnTo>
                  <a:lnTo>
                    <a:pt x="3084" y="3236"/>
                  </a:lnTo>
                  <a:lnTo>
                    <a:pt x="3088" y="3240"/>
                  </a:lnTo>
                  <a:lnTo>
                    <a:pt x="3090" y="3242"/>
                  </a:lnTo>
                  <a:lnTo>
                    <a:pt x="3092" y="3246"/>
                  </a:lnTo>
                  <a:lnTo>
                    <a:pt x="3094" y="3248"/>
                  </a:lnTo>
                  <a:lnTo>
                    <a:pt x="3098" y="3248"/>
                  </a:lnTo>
                  <a:lnTo>
                    <a:pt x="3104" y="3248"/>
                  </a:lnTo>
                  <a:lnTo>
                    <a:pt x="3110" y="3250"/>
                  </a:lnTo>
                  <a:lnTo>
                    <a:pt x="3122" y="3256"/>
                  </a:lnTo>
                  <a:lnTo>
                    <a:pt x="3128" y="3258"/>
                  </a:lnTo>
                  <a:lnTo>
                    <a:pt x="3130" y="3258"/>
                  </a:lnTo>
                  <a:lnTo>
                    <a:pt x="3132" y="3256"/>
                  </a:lnTo>
                  <a:lnTo>
                    <a:pt x="3132" y="3254"/>
                  </a:lnTo>
                  <a:lnTo>
                    <a:pt x="3128" y="3244"/>
                  </a:lnTo>
                  <a:lnTo>
                    <a:pt x="3120" y="3236"/>
                  </a:lnTo>
                  <a:lnTo>
                    <a:pt x="3114" y="3230"/>
                  </a:lnTo>
                  <a:lnTo>
                    <a:pt x="3112" y="3226"/>
                  </a:lnTo>
                  <a:lnTo>
                    <a:pt x="3108" y="3220"/>
                  </a:lnTo>
                  <a:lnTo>
                    <a:pt x="3100" y="3212"/>
                  </a:lnTo>
                  <a:lnTo>
                    <a:pt x="3092" y="3206"/>
                  </a:lnTo>
                  <a:lnTo>
                    <a:pt x="3090" y="3200"/>
                  </a:lnTo>
                  <a:lnTo>
                    <a:pt x="3090" y="3192"/>
                  </a:lnTo>
                  <a:lnTo>
                    <a:pt x="3088" y="3186"/>
                  </a:lnTo>
                  <a:lnTo>
                    <a:pt x="3086" y="3178"/>
                  </a:lnTo>
                  <a:lnTo>
                    <a:pt x="3082" y="3168"/>
                  </a:lnTo>
                  <a:lnTo>
                    <a:pt x="3078" y="3158"/>
                  </a:lnTo>
                  <a:lnTo>
                    <a:pt x="3072" y="3138"/>
                  </a:lnTo>
                  <a:lnTo>
                    <a:pt x="3070" y="3130"/>
                  </a:lnTo>
                  <a:lnTo>
                    <a:pt x="3066" y="3122"/>
                  </a:lnTo>
                  <a:lnTo>
                    <a:pt x="3060" y="3116"/>
                  </a:lnTo>
                  <a:lnTo>
                    <a:pt x="3052" y="3112"/>
                  </a:lnTo>
                  <a:lnTo>
                    <a:pt x="3044" y="3108"/>
                  </a:lnTo>
                  <a:lnTo>
                    <a:pt x="3040" y="3104"/>
                  </a:lnTo>
                  <a:lnTo>
                    <a:pt x="3036" y="3098"/>
                  </a:lnTo>
                  <a:lnTo>
                    <a:pt x="3034" y="3094"/>
                  </a:lnTo>
                  <a:lnTo>
                    <a:pt x="3032" y="3094"/>
                  </a:lnTo>
                  <a:lnTo>
                    <a:pt x="3026" y="3096"/>
                  </a:lnTo>
                  <a:lnTo>
                    <a:pt x="3022" y="3096"/>
                  </a:lnTo>
                  <a:lnTo>
                    <a:pt x="3022" y="3092"/>
                  </a:lnTo>
                  <a:lnTo>
                    <a:pt x="3024" y="3084"/>
                  </a:lnTo>
                  <a:lnTo>
                    <a:pt x="3026" y="3076"/>
                  </a:lnTo>
                  <a:lnTo>
                    <a:pt x="3038" y="3058"/>
                  </a:lnTo>
                  <a:lnTo>
                    <a:pt x="3044" y="3052"/>
                  </a:lnTo>
                  <a:lnTo>
                    <a:pt x="3048" y="3048"/>
                  </a:lnTo>
                  <a:lnTo>
                    <a:pt x="3054" y="3044"/>
                  </a:lnTo>
                  <a:lnTo>
                    <a:pt x="3056" y="3042"/>
                  </a:lnTo>
                  <a:lnTo>
                    <a:pt x="3058" y="3038"/>
                  </a:lnTo>
                  <a:lnTo>
                    <a:pt x="3062" y="3034"/>
                  </a:lnTo>
                  <a:lnTo>
                    <a:pt x="3064" y="3032"/>
                  </a:lnTo>
                  <a:lnTo>
                    <a:pt x="3064" y="3028"/>
                  </a:lnTo>
                  <a:lnTo>
                    <a:pt x="3062" y="3024"/>
                  </a:lnTo>
                  <a:lnTo>
                    <a:pt x="3060" y="3020"/>
                  </a:lnTo>
                  <a:lnTo>
                    <a:pt x="3060" y="3018"/>
                  </a:lnTo>
                  <a:lnTo>
                    <a:pt x="3062" y="3018"/>
                  </a:lnTo>
                  <a:lnTo>
                    <a:pt x="3064" y="3016"/>
                  </a:lnTo>
                  <a:lnTo>
                    <a:pt x="3066" y="3016"/>
                  </a:lnTo>
                  <a:lnTo>
                    <a:pt x="3066" y="3020"/>
                  </a:lnTo>
                  <a:lnTo>
                    <a:pt x="3068" y="3022"/>
                  </a:lnTo>
                  <a:lnTo>
                    <a:pt x="3070" y="3024"/>
                  </a:lnTo>
                  <a:lnTo>
                    <a:pt x="3072" y="3024"/>
                  </a:lnTo>
                  <a:lnTo>
                    <a:pt x="3076" y="3022"/>
                  </a:lnTo>
                  <a:lnTo>
                    <a:pt x="3080" y="3020"/>
                  </a:lnTo>
                  <a:lnTo>
                    <a:pt x="3082" y="3018"/>
                  </a:lnTo>
                  <a:lnTo>
                    <a:pt x="3084" y="3012"/>
                  </a:lnTo>
                  <a:lnTo>
                    <a:pt x="3086" y="3008"/>
                  </a:lnTo>
                  <a:lnTo>
                    <a:pt x="3088" y="3006"/>
                  </a:lnTo>
                  <a:lnTo>
                    <a:pt x="3090" y="3008"/>
                  </a:lnTo>
                  <a:lnTo>
                    <a:pt x="3092" y="3008"/>
                  </a:lnTo>
                  <a:lnTo>
                    <a:pt x="3094" y="3006"/>
                  </a:lnTo>
                  <a:lnTo>
                    <a:pt x="3096" y="3002"/>
                  </a:lnTo>
                  <a:lnTo>
                    <a:pt x="3100" y="2996"/>
                  </a:lnTo>
                  <a:lnTo>
                    <a:pt x="3106" y="2990"/>
                  </a:lnTo>
                  <a:lnTo>
                    <a:pt x="3114" y="2988"/>
                  </a:lnTo>
                  <a:lnTo>
                    <a:pt x="3118" y="2988"/>
                  </a:lnTo>
                  <a:lnTo>
                    <a:pt x="3122" y="2986"/>
                  </a:lnTo>
                  <a:lnTo>
                    <a:pt x="3128" y="2982"/>
                  </a:lnTo>
                  <a:lnTo>
                    <a:pt x="3134" y="2976"/>
                  </a:lnTo>
                  <a:lnTo>
                    <a:pt x="3136" y="2976"/>
                  </a:lnTo>
                  <a:lnTo>
                    <a:pt x="3138" y="2978"/>
                  </a:lnTo>
                  <a:lnTo>
                    <a:pt x="3140" y="2978"/>
                  </a:lnTo>
                  <a:lnTo>
                    <a:pt x="3142" y="2976"/>
                  </a:lnTo>
                  <a:lnTo>
                    <a:pt x="3142" y="2978"/>
                  </a:lnTo>
                  <a:lnTo>
                    <a:pt x="3144" y="2980"/>
                  </a:lnTo>
                  <a:lnTo>
                    <a:pt x="3144" y="2982"/>
                  </a:lnTo>
                  <a:lnTo>
                    <a:pt x="3148" y="2984"/>
                  </a:lnTo>
                  <a:lnTo>
                    <a:pt x="3152" y="2982"/>
                  </a:lnTo>
                  <a:lnTo>
                    <a:pt x="3156" y="2980"/>
                  </a:lnTo>
                  <a:lnTo>
                    <a:pt x="3158" y="2978"/>
                  </a:lnTo>
                  <a:lnTo>
                    <a:pt x="3156" y="2974"/>
                  </a:lnTo>
                  <a:lnTo>
                    <a:pt x="3156" y="2972"/>
                  </a:lnTo>
                  <a:lnTo>
                    <a:pt x="3156" y="2970"/>
                  </a:lnTo>
                  <a:lnTo>
                    <a:pt x="3158" y="2966"/>
                  </a:lnTo>
                  <a:lnTo>
                    <a:pt x="3162" y="2960"/>
                  </a:lnTo>
                  <a:lnTo>
                    <a:pt x="3164" y="2958"/>
                  </a:lnTo>
                  <a:lnTo>
                    <a:pt x="3164" y="2956"/>
                  </a:lnTo>
                  <a:lnTo>
                    <a:pt x="3158" y="2952"/>
                  </a:lnTo>
                  <a:lnTo>
                    <a:pt x="3150" y="2950"/>
                  </a:lnTo>
                  <a:lnTo>
                    <a:pt x="3144" y="2946"/>
                  </a:lnTo>
                  <a:lnTo>
                    <a:pt x="3140" y="2942"/>
                  </a:lnTo>
                  <a:lnTo>
                    <a:pt x="3138" y="2944"/>
                  </a:lnTo>
                  <a:lnTo>
                    <a:pt x="3134" y="2948"/>
                  </a:lnTo>
                  <a:lnTo>
                    <a:pt x="3132" y="2948"/>
                  </a:lnTo>
                  <a:lnTo>
                    <a:pt x="3126" y="2950"/>
                  </a:lnTo>
                  <a:lnTo>
                    <a:pt x="3116" y="2948"/>
                  </a:lnTo>
                  <a:lnTo>
                    <a:pt x="3114" y="2944"/>
                  </a:lnTo>
                  <a:lnTo>
                    <a:pt x="3112" y="2942"/>
                  </a:lnTo>
                  <a:lnTo>
                    <a:pt x="3108" y="2942"/>
                  </a:lnTo>
                  <a:lnTo>
                    <a:pt x="3102" y="2942"/>
                  </a:lnTo>
                  <a:lnTo>
                    <a:pt x="3100" y="2938"/>
                  </a:lnTo>
                  <a:lnTo>
                    <a:pt x="3096" y="2934"/>
                  </a:lnTo>
                  <a:lnTo>
                    <a:pt x="3094" y="2930"/>
                  </a:lnTo>
                  <a:lnTo>
                    <a:pt x="3090" y="2930"/>
                  </a:lnTo>
                  <a:lnTo>
                    <a:pt x="3080" y="2930"/>
                  </a:lnTo>
                  <a:lnTo>
                    <a:pt x="3072" y="2934"/>
                  </a:lnTo>
                  <a:lnTo>
                    <a:pt x="3066" y="2940"/>
                  </a:lnTo>
                  <a:lnTo>
                    <a:pt x="3062" y="2946"/>
                  </a:lnTo>
                  <a:lnTo>
                    <a:pt x="3056" y="2950"/>
                  </a:lnTo>
                  <a:lnTo>
                    <a:pt x="3052" y="2952"/>
                  </a:lnTo>
                  <a:lnTo>
                    <a:pt x="3050" y="2954"/>
                  </a:lnTo>
                  <a:lnTo>
                    <a:pt x="3050" y="2958"/>
                  </a:lnTo>
                  <a:lnTo>
                    <a:pt x="3052" y="2962"/>
                  </a:lnTo>
                  <a:lnTo>
                    <a:pt x="3050" y="2964"/>
                  </a:lnTo>
                  <a:lnTo>
                    <a:pt x="3044" y="2966"/>
                  </a:lnTo>
                  <a:lnTo>
                    <a:pt x="3032" y="2968"/>
                  </a:lnTo>
                  <a:lnTo>
                    <a:pt x="3026" y="2968"/>
                  </a:lnTo>
                  <a:lnTo>
                    <a:pt x="3020" y="2964"/>
                  </a:lnTo>
                  <a:lnTo>
                    <a:pt x="3018" y="2960"/>
                  </a:lnTo>
                  <a:lnTo>
                    <a:pt x="3014" y="2956"/>
                  </a:lnTo>
                  <a:lnTo>
                    <a:pt x="3014" y="2946"/>
                  </a:lnTo>
                  <a:lnTo>
                    <a:pt x="3014" y="2940"/>
                  </a:lnTo>
                  <a:lnTo>
                    <a:pt x="3016" y="2938"/>
                  </a:lnTo>
                  <a:lnTo>
                    <a:pt x="3018" y="2934"/>
                  </a:lnTo>
                  <a:lnTo>
                    <a:pt x="3018" y="2930"/>
                  </a:lnTo>
                  <a:lnTo>
                    <a:pt x="3014" y="2922"/>
                  </a:lnTo>
                  <a:lnTo>
                    <a:pt x="3008" y="2914"/>
                  </a:lnTo>
                  <a:lnTo>
                    <a:pt x="3004" y="2912"/>
                  </a:lnTo>
                  <a:lnTo>
                    <a:pt x="3002" y="2912"/>
                  </a:lnTo>
                  <a:lnTo>
                    <a:pt x="2996" y="2914"/>
                  </a:lnTo>
                  <a:lnTo>
                    <a:pt x="2988" y="2914"/>
                  </a:lnTo>
                  <a:lnTo>
                    <a:pt x="2980" y="2914"/>
                  </a:lnTo>
                  <a:lnTo>
                    <a:pt x="2976" y="2912"/>
                  </a:lnTo>
                  <a:lnTo>
                    <a:pt x="2974" y="2910"/>
                  </a:lnTo>
                  <a:lnTo>
                    <a:pt x="2970" y="2906"/>
                  </a:lnTo>
                  <a:lnTo>
                    <a:pt x="2966" y="2904"/>
                  </a:lnTo>
                  <a:lnTo>
                    <a:pt x="2962" y="2900"/>
                  </a:lnTo>
                  <a:lnTo>
                    <a:pt x="2958" y="2890"/>
                  </a:lnTo>
                  <a:lnTo>
                    <a:pt x="2958" y="2880"/>
                  </a:lnTo>
                  <a:lnTo>
                    <a:pt x="2960" y="2872"/>
                  </a:lnTo>
                  <a:lnTo>
                    <a:pt x="2962" y="2868"/>
                  </a:lnTo>
                  <a:lnTo>
                    <a:pt x="2964" y="2862"/>
                  </a:lnTo>
                  <a:lnTo>
                    <a:pt x="2966" y="2856"/>
                  </a:lnTo>
                  <a:lnTo>
                    <a:pt x="2970" y="2854"/>
                  </a:lnTo>
                  <a:lnTo>
                    <a:pt x="2976" y="2854"/>
                  </a:lnTo>
                  <a:lnTo>
                    <a:pt x="2982" y="2860"/>
                  </a:lnTo>
                  <a:lnTo>
                    <a:pt x="2986" y="2864"/>
                  </a:lnTo>
                  <a:lnTo>
                    <a:pt x="2988" y="2864"/>
                  </a:lnTo>
                  <a:lnTo>
                    <a:pt x="2992" y="2862"/>
                  </a:lnTo>
                  <a:lnTo>
                    <a:pt x="2996" y="2856"/>
                  </a:lnTo>
                  <a:lnTo>
                    <a:pt x="3000" y="2856"/>
                  </a:lnTo>
                  <a:lnTo>
                    <a:pt x="3002" y="2856"/>
                  </a:lnTo>
                  <a:lnTo>
                    <a:pt x="3010" y="2856"/>
                  </a:lnTo>
                  <a:lnTo>
                    <a:pt x="3018" y="2854"/>
                  </a:lnTo>
                  <a:lnTo>
                    <a:pt x="3024" y="2846"/>
                  </a:lnTo>
                  <a:lnTo>
                    <a:pt x="3026" y="2836"/>
                  </a:lnTo>
                  <a:lnTo>
                    <a:pt x="3026" y="2830"/>
                  </a:lnTo>
                  <a:lnTo>
                    <a:pt x="3032" y="2824"/>
                  </a:lnTo>
                  <a:lnTo>
                    <a:pt x="3044" y="2814"/>
                  </a:lnTo>
                  <a:lnTo>
                    <a:pt x="3058" y="2806"/>
                  </a:lnTo>
                  <a:lnTo>
                    <a:pt x="3070" y="2802"/>
                  </a:lnTo>
                  <a:lnTo>
                    <a:pt x="3076" y="2798"/>
                  </a:lnTo>
                  <a:lnTo>
                    <a:pt x="3078" y="2794"/>
                  </a:lnTo>
                  <a:lnTo>
                    <a:pt x="3080" y="2786"/>
                  </a:lnTo>
                  <a:lnTo>
                    <a:pt x="3088" y="2778"/>
                  </a:lnTo>
                  <a:lnTo>
                    <a:pt x="3094" y="2770"/>
                  </a:lnTo>
                  <a:lnTo>
                    <a:pt x="3094" y="2768"/>
                  </a:lnTo>
                  <a:lnTo>
                    <a:pt x="3096" y="2766"/>
                  </a:lnTo>
                  <a:lnTo>
                    <a:pt x="3100" y="2762"/>
                  </a:lnTo>
                  <a:lnTo>
                    <a:pt x="3104" y="2760"/>
                  </a:lnTo>
                  <a:lnTo>
                    <a:pt x="3108" y="2760"/>
                  </a:lnTo>
                  <a:lnTo>
                    <a:pt x="3114" y="2760"/>
                  </a:lnTo>
                  <a:lnTo>
                    <a:pt x="3120" y="2762"/>
                  </a:lnTo>
                  <a:lnTo>
                    <a:pt x="3122" y="2762"/>
                  </a:lnTo>
                  <a:lnTo>
                    <a:pt x="3124" y="2762"/>
                  </a:lnTo>
                  <a:lnTo>
                    <a:pt x="3128" y="2760"/>
                  </a:lnTo>
                  <a:lnTo>
                    <a:pt x="3130" y="2760"/>
                  </a:lnTo>
                  <a:lnTo>
                    <a:pt x="3132" y="2764"/>
                  </a:lnTo>
                  <a:lnTo>
                    <a:pt x="3138" y="2770"/>
                  </a:lnTo>
                  <a:lnTo>
                    <a:pt x="3144" y="2778"/>
                  </a:lnTo>
                  <a:lnTo>
                    <a:pt x="3146" y="2782"/>
                  </a:lnTo>
                  <a:lnTo>
                    <a:pt x="3144" y="2790"/>
                  </a:lnTo>
                  <a:lnTo>
                    <a:pt x="3138" y="2800"/>
                  </a:lnTo>
                  <a:lnTo>
                    <a:pt x="3132" y="2806"/>
                  </a:lnTo>
                  <a:lnTo>
                    <a:pt x="3128" y="2810"/>
                  </a:lnTo>
                  <a:lnTo>
                    <a:pt x="3120" y="2816"/>
                  </a:lnTo>
                  <a:lnTo>
                    <a:pt x="3114" y="2820"/>
                  </a:lnTo>
                  <a:lnTo>
                    <a:pt x="3114" y="2822"/>
                  </a:lnTo>
                  <a:lnTo>
                    <a:pt x="3114" y="2824"/>
                  </a:lnTo>
                  <a:lnTo>
                    <a:pt x="3116" y="2826"/>
                  </a:lnTo>
                  <a:lnTo>
                    <a:pt x="3114" y="2828"/>
                  </a:lnTo>
                  <a:lnTo>
                    <a:pt x="3110" y="2832"/>
                  </a:lnTo>
                  <a:lnTo>
                    <a:pt x="3104" y="2834"/>
                  </a:lnTo>
                  <a:lnTo>
                    <a:pt x="3104" y="2836"/>
                  </a:lnTo>
                  <a:lnTo>
                    <a:pt x="3106" y="2836"/>
                  </a:lnTo>
                  <a:lnTo>
                    <a:pt x="3110" y="2840"/>
                  </a:lnTo>
                  <a:lnTo>
                    <a:pt x="3116" y="2844"/>
                  </a:lnTo>
                  <a:lnTo>
                    <a:pt x="3120" y="2850"/>
                  </a:lnTo>
                  <a:lnTo>
                    <a:pt x="3122" y="2854"/>
                  </a:lnTo>
                  <a:lnTo>
                    <a:pt x="3122" y="2858"/>
                  </a:lnTo>
                  <a:lnTo>
                    <a:pt x="3120" y="2862"/>
                  </a:lnTo>
                  <a:lnTo>
                    <a:pt x="3118" y="2864"/>
                  </a:lnTo>
                  <a:lnTo>
                    <a:pt x="3116" y="2862"/>
                  </a:lnTo>
                  <a:lnTo>
                    <a:pt x="3112" y="2860"/>
                  </a:lnTo>
                  <a:lnTo>
                    <a:pt x="3110" y="2862"/>
                  </a:lnTo>
                  <a:lnTo>
                    <a:pt x="3108" y="2864"/>
                  </a:lnTo>
                  <a:lnTo>
                    <a:pt x="3106" y="2868"/>
                  </a:lnTo>
                  <a:lnTo>
                    <a:pt x="3102" y="2868"/>
                  </a:lnTo>
                  <a:lnTo>
                    <a:pt x="3100" y="2876"/>
                  </a:lnTo>
                  <a:lnTo>
                    <a:pt x="3100" y="2880"/>
                  </a:lnTo>
                  <a:lnTo>
                    <a:pt x="3102" y="2882"/>
                  </a:lnTo>
                  <a:lnTo>
                    <a:pt x="3104" y="2882"/>
                  </a:lnTo>
                  <a:lnTo>
                    <a:pt x="3106" y="2880"/>
                  </a:lnTo>
                  <a:lnTo>
                    <a:pt x="3112" y="2878"/>
                  </a:lnTo>
                  <a:lnTo>
                    <a:pt x="3120" y="2874"/>
                  </a:lnTo>
                  <a:lnTo>
                    <a:pt x="3124" y="2874"/>
                  </a:lnTo>
                  <a:lnTo>
                    <a:pt x="3124" y="2872"/>
                  </a:lnTo>
                  <a:lnTo>
                    <a:pt x="3124" y="2868"/>
                  </a:lnTo>
                  <a:lnTo>
                    <a:pt x="3124" y="2866"/>
                  </a:lnTo>
                  <a:lnTo>
                    <a:pt x="3128" y="2866"/>
                  </a:lnTo>
                  <a:lnTo>
                    <a:pt x="3132" y="2866"/>
                  </a:lnTo>
                  <a:lnTo>
                    <a:pt x="3136" y="2864"/>
                  </a:lnTo>
                  <a:lnTo>
                    <a:pt x="3142" y="2856"/>
                  </a:lnTo>
                  <a:lnTo>
                    <a:pt x="3148" y="2848"/>
                  </a:lnTo>
                  <a:lnTo>
                    <a:pt x="3152" y="2844"/>
                  </a:lnTo>
                  <a:lnTo>
                    <a:pt x="3156" y="2840"/>
                  </a:lnTo>
                  <a:lnTo>
                    <a:pt x="3162" y="2836"/>
                  </a:lnTo>
                  <a:lnTo>
                    <a:pt x="3164" y="2834"/>
                  </a:lnTo>
                  <a:lnTo>
                    <a:pt x="3168" y="2832"/>
                  </a:lnTo>
                  <a:lnTo>
                    <a:pt x="3176" y="2830"/>
                  </a:lnTo>
                  <a:lnTo>
                    <a:pt x="3182" y="2830"/>
                  </a:lnTo>
                  <a:lnTo>
                    <a:pt x="3186" y="2828"/>
                  </a:lnTo>
                  <a:lnTo>
                    <a:pt x="3188" y="2826"/>
                  </a:lnTo>
                  <a:lnTo>
                    <a:pt x="3190" y="2822"/>
                  </a:lnTo>
                  <a:lnTo>
                    <a:pt x="3194" y="2822"/>
                  </a:lnTo>
                  <a:lnTo>
                    <a:pt x="3196" y="2824"/>
                  </a:lnTo>
                  <a:lnTo>
                    <a:pt x="3200" y="2822"/>
                  </a:lnTo>
                  <a:lnTo>
                    <a:pt x="3202" y="2820"/>
                  </a:lnTo>
                  <a:lnTo>
                    <a:pt x="3206" y="2820"/>
                  </a:lnTo>
                  <a:lnTo>
                    <a:pt x="3212" y="2820"/>
                  </a:lnTo>
                  <a:lnTo>
                    <a:pt x="3220" y="2818"/>
                  </a:lnTo>
                  <a:lnTo>
                    <a:pt x="3226" y="2816"/>
                  </a:lnTo>
                  <a:lnTo>
                    <a:pt x="3230" y="2812"/>
                  </a:lnTo>
                  <a:lnTo>
                    <a:pt x="3232" y="2808"/>
                  </a:lnTo>
                  <a:lnTo>
                    <a:pt x="3230" y="2812"/>
                  </a:lnTo>
                  <a:lnTo>
                    <a:pt x="3232" y="2818"/>
                  </a:lnTo>
                  <a:lnTo>
                    <a:pt x="3236" y="2824"/>
                  </a:lnTo>
                  <a:lnTo>
                    <a:pt x="3242" y="2828"/>
                  </a:lnTo>
                  <a:lnTo>
                    <a:pt x="3244" y="2830"/>
                  </a:lnTo>
                  <a:lnTo>
                    <a:pt x="3246" y="2828"/>
                  </a:lnTo>
                  <a:lnTo>
                    <a:pt x="3250" y="2828"/>
                  </a:lnTo>
                  <a:lnTo>
                    <a:pt x="3254" y="2828"/>
                  </a:lnTo>
                  <a:lnTo>
                    <a:pt x="3264" y="2832"/>
                  </a:lnTo>
                  <a:lnTo>
                    <a:pt x="3268" y="2836"/>
                  </a:lnTo>
                  <a:lnTo>
                    <a:pt x="3272" y="2840"/>
                  </a:lnTo>
                  <a:lnTo>
                    <a:pt x="3274" y="2846"/>
                  </a:lnTo>
                  <a:lnTo>
                    <a:pt x="3272" y="2850"/>
                  </a:lnTo>
                  <a:lnTo>
                    <a:pt x="3264" y="2868"/>
                  </a:lnTo>
                  <a:lnTo>
                    <a:pt x="3262" y="2876"/>
                  </a:lnTo>
                  <a:lnTo>
                    <a:pt x="3262" y="2878"/>
                  </a:lnTo>
                  <a:lnTo>
                    <a:pt x="3264" y="2880"/>
                  </a:lnTo>
                  <a:lnTo>
                    <a:pt x="3266" y="2884"/>
                  </a:lnTo>
                  <a:lnTo>
                    <a:pt x="3262" y="2886"/>
                  </a:lnTo>
                  <a:lnTo>
                    <a:pt x="3258" y="2892"/>
                  </a:lnTo>
                  <a:lnTo>
                    <a:pt x="3254" y="2900"/>
                  </a:lnTo>
                  <a:lnTo>
                    <a:pt x="3250" y="2906"/>
                  </a:lnTo>
                  <a:lnTo>
                    <a:pt x="3248" y="2910"/>
                  </a:lnTo>
                  <a:lnTo>
                    <a:pt x="3244" y="2914"/>
                  </a:lnTo>
                  <a:lnTo>
                    <a:pt x="3242" y="2914"/>
                  </a:lnTo>
                  <a:lnTo>
                    <a:pt x="3252" y="2916"/>
                  </a:lnTo>
                  <a:lnTo>
                    <a:pt x="3258" y="2918"/>
                  </a:lnTo>
                  <a:lnTo>
                    <a:pt x="3260" y="2918"/>
                  </a:lnTo>
                  <a:lnTo>
                    <a:pt x="3258" y="2920"/>
                  </a:lnTo>
                  <a:lnTo>
                    <a:pt x="3258" y="2922"/>
                  </a:lnTo>
                  <a:lnTo>
                    <a:pt x="3254" y="2924"/>
                  </a:lnTo>
                  <a:lnTo>
                    <a:pt x="3256" y="2926"/>
                  </a:lnTo>
                  <a:lnTo>
                    <a:pt x="3262" y="2928"/>
                  </a:lnTo>
                  <a:lnTo>
                    <a:pt x="3268" y="2928"/>
                  </a:lnTo>
                  <a:lnTo>
                    <a:pt x="3270" y="2930"/>
                  </a:lnTo>
                  <a:lnTo>
                    <a:pt x="3270" y="2932"/>
                  </a:lnTo>
                  <a:lnTo>
                    <a:pt x="3270" y="2934"/>
                  </a:lnTo>
                  <a:lnTo>
                    <a:pt x="3270" y="2938"/>
                  </a:lnTo>
                  <a:lnTo>
                    <a:pt x="3274" y="2936"/>
                  </a:lnTo>
                  <a:lnTo>
                    <a:pt x="3278" y="2934"/>
                  </a:lnTo>
                  <a:lnTo>
                    <a:pt x="3280" y="2930"/>
                  </a:lnTo>
                  <a:lnTo>
                    <a:pt x="3282" y="2924"/>
                  </a:lnTo>
                  <a:lnTo>
                    <a:pt x="3284" y="2922"/>
                  </a:lnTo>
                  <a:lnTo>
                    <a:pt x="3292" y="2926"/>
                  </a:lnTo>
                  <a:lnTo>
                    <a:pt x="3300" y="2934"/>
                  </a:lnTo>
                  <a:lnTo>
                    <a:pt x="3302" y="2934"/>
                  </a:lnTo>
                  <a:lnTo>
                    <a:pt x="3304" y="2930"/>
                  </a:lnTo>
                  <a:lnTo>
                    <a:pt x="3304" y="2928"/>
                  </a:lnTo>
                  <a:lnTo>
                    <a:pt x="3306" y="2926"/>
                  </a:lnTo>
                  <a:lnTo>
                    <a:pt x="3312" y="2928"/>
                  </a:lnTo>
                  <a:lnTo>
                    <a:pt x="3318" y="2930"/>
                  </a:lnTo>
                  <a:lnTo>
                    <a:pt x="3324" y="2930"/>
                  </a:lnTo>
                  <a:lnTo>
                    <a:pt x="3324" y="2934"/>
                  </a:lnTo>
                  <a:lnTo>
                    <a:pt x="3322" y="2934"/>
                  </a:lnTo>
                  <a:lnTo>
                    <a:pt x="3320" y="2938"/>
                  </a:lnTo>
                  <a:lnTo>
                    <a:pt x="3320" y="2942"/>
                  </a:lnTo>
                  <a:lnTo>
                    <a:pt x="3324" y="2948"/>
                  </a:lnTo>
                  <a:lnTo>
                    <a:pt x="3326" y="2954"/>
                  </a:lnTo>
                  <a:lnTo>
                    <a:pt x="3326" y="2958"/>
                  </a:lnTo>
                  <a:lnTo>
                    <a:pt x="3324" y="2960"/>
                  </a:lnTo>
                  <a:lnTo>
                    <a:pt x="3324" y="2962"/>
                  </a:lnTo>
                  <a:lnTo>
                    <a:pt x="3324" y="2966"/>
                  </a:lnTo>
                  <a:lnTo>
                    <a:pt x="3328" y="2970"/>
                  </a:lnTo>
                  <a:lnTo>
                    <a:pt x="3332" y="2974"/>
                  </a:lnTo>
                  <a:lnTo>
                    <a:pt x="3334" y="2976"/>
                  </a:lnTo>
                  <a:lnTo>
                    <a:pt x="3334" y="2980"/>
                  </a:lnTo>
                  <a:lnTo>
                    <a:pt x="3332" y="2982"/>
                  </a:lnTo>
                  <a:lnTo>
                    <a:pt x="3330" y="2980"/>
                  </a:lnTo>
                  <a:lnTo>
                    <a:pt x="3328" y="2976"/>
                  </a:lnTo>
                  <a:lnTo>
                    <a:pt x="3326" y="2974"/>
                  </a:lnTo>
                  <a:lnTo>
                    <a:pt x="3322" y="2974"/>
                  </a:lnTo>
                  <a:lnTo>
                    <a:pt x="3312" y="2974"/>
                  </a:lnTo>
                  <a:lnTo>
                    <a:pt x="3310" y="2974"/>
                  </a:lnTo>
                  <a:lnTo>
                    <a:pt x="3312" y="2978"/>
                  </a:lnTo>
                  <a:lnTo>
                    <a:pt x="3312" y="2980"/>
                  </a:lnTo>
                  <a:lnTo>
                    <a:pt x="3312" y="2982"/>
                  </a:lnTo>
                  <a:lnTo>
                    <a:pt x="3310" y="2982"/>
                  </a:lnTo>
                  <a:lnTo>
                    <a:pt x="3308" y="2980"/>
                  </a:lnTo>
                  <a:lnTo>
                    <a:pt x="3306" y="2980"/>
                  </a:lnTo>
                  <a:lnTo>
                    <a:pt x="3302" y="2984"/>
                  </a:lnTo>
                  <a:lnTo>
                    <a:pt x="3302" y="2988"/>
                  </a:lnTo>
                  <a:lnTo>
                    <a:pt x="3304" y="2992"/>
                  </a:lnTo>
                  <a:lnTo>
                    <a:pt x="3308" y="2994"/>
                  </a:lnTo>
                  <a:lnTo>
                    <a:pt x="3312" y="2992"/>
                  </a:lnTo>
                  <a:lnTo>
                    <a:pt x="3314" y="2992"/>
                  </a:lnTo>
                  <a:lnTo>
                    <a:pt x="3316" y="2998"/>
                  </a:lnTo>
                  <a:lnTo>
                    <a:pt x="3318" y="3014"/>
                  </a:lnTo>
                  <a:lnTo>
                    <a:pt x="3318" y="3020"/>
                  </a:lnTo>
                  <a:lnTo>
                    <a:pt x="3320" y="3022"/>
                  </a:lnTo>
                  <a:lnTo>
                    <a:pt x="3324" y="3026"/>
                  </a:lnTo>
                  <a:lnTo>
                    <a:pt x="3324" y="3028"/>
                  </a:lnTo>
                  <a:lnTo>
                    <a:pt x="3322" y="3030"/>
                  </a:lnTo>
                  <a:lnTo>
                    <a:pt x="3324" y="3034"/>
                  </a:lnTo>
                  <a:lnTo>
                    <a:pt x="3326" y="3038"/>
                  </a:lnTo>
                  <a:lnTo>
                    <a:pt x="3324" y="3042"/>
                  </a:lnTo>
                  <a:lnTo>
                    <a:pt x="3320" y="3046"/>
                  </a:lnTo>
                  <a:lnTo>
                    <a:pt x="3316" y="3054"/>
                  </a:lnTo>
                  <a:lnTo>
                    <a:pt x="3308" y="3070"/>
                  </a:lnTo>
                  <a:lnTo>
                    <a:pt x="3308" y="3076"/>
                  </a:lnTo>
                  <a:lnTo>
                    <a:pt x="3308" y="3078"/>
                  </a:lnTo>
                  <a:lnTo>
                    <a:pt x="3310" y="3082"/>
                  </a:lnTo>
                  <a:lnTo>
                    <a:pt x="3310" y="3084"/>
                  </a:lnTo>
                  <a:lnTo>
                    <a:pt x="3312" y="3088"/>
                  </a:lnTo>
                  <a:lnTo>
                    <a:pt x="3312" y="3092"/>
                  </a:lnTo>
                  <a:lnTo>
                    <a:pt x="3314" y="3096"/>
                  </a:lnTo>
                  <a:lnTo>
                    <a:pt x="3312" y="3096"/>
                  </a:lnTo>
                  <a:lnTo>
                    <a:pt x="3308" y="3096"/>
                  </a:lnTo>
                  <a:lnTo>
                    <a:pt x="3308" y="3100"/>
                  </a:lnTo>
                  <a:lnTo>
                    <a:pt x="3310" y="3104"/>
                  </a:lnTo>
                  <a:lnTo>
                    <a:pt x="3312" y="3104"/>
                  </a:lnTo>
                  <a:lnTo>
                    <a:pt x="3316" y="3104"/>
                  </a:lnTo>
                  <a:lnTo>
                    <a:pt x="3316" y="3110"/>
                  </a:lnTo>
                  <a:lnTo>
                    <a:pt x="3316" y="3116"/>
                  </a:lnTo>
                  <a:lnTo>
                    <a:pt x="3318" y="3118"/>
                  </a:lnTo>
                  <a:lnTo>
                    <a:pt x="3322" y="3116"/>
                  </a:lnTo>
                  <a:lnTo>
                    <a:pt x="3326" y="3110"/>
                  </a:lnTo>
                  <a:lnTo>
                    <a:pt x="3330" y="3104"/>
                  </a:lnTo>
                  <a:lnTo>
                    <a:pt x="3330" y="3106"/>
                  </a:lnTo>
                  <a:lnTo>
                    <a:pt x="3330" y="3110"/>
                  </a:lnTo>
                  <a:lnTo>
                    <a:pt x="3330" y="3112"/>
                  </a:lnTo>
                  <a:lnTo>
                    <a:pt x="3334" y="3110"/>
                  </a:lnTo>
                  <a:lnTo>
                    <a:pt x="3334" y="3108"/>
                  </a:lnTo>
                  <a:lnTo>
                    <a:pt x="3338" y="3102"/>
                  </a:lnTo>
                  <a:lnTo>
                    <a:pt x="3342" y="3098"/>
                  </a:lnTo>
                  <a:lnTo>
                    <a:pt x="3346" y="3094"/>
                  </a:lnTo>
                  <a:lnTo>
                    <a:pt x="3348" y="3094"/>
                  </a:lnTo>
                  <a:lnTo>
                    <a:pt x="3348" y="3096"/>
                  </a:lnTo>
                  <a:lnTo>
                    <a:pt x="3346" y="3100"/>
                  </a:lnTo>
                  <a:lnTo>
                    <a:pt x="3344" y="3106"/>
                  </a:lnTo>
                  <a:lnTo>
                    <a:pt x="3346" y="3108"/>
                  </a:lnTo>
                  <a:lnTo>
                    <a:pt x="3350" y="3110"/>
                  </a:lnTo>
                  <a:lnTo>
                    <a:pt x="3354" y="3108"/>
                  </a:lnTo>
                  <a:lnTo>
                    <a:pt x="3356" y="3106"/>
                  </a:lnTo>
                  <a:lnTo>
                    <a:pt x="3356" y="3104"/>
                  </a:lnTo>
                  <a:lnTo>
                    <a:pt x="3354" y="3096"/>
                  </a:lnTo>
                  <a:lnTo>
                    <a:pt x="3354" y="3094"/>
                  </a:lnTo>
                  <a:lnTo>
                    <a:pt x="3356" y="3092"/>
                  </a:lnTo>
                  <a:lnTo>
                    <a:pt x="3358" y="3092"/>
                  </a:lnTo>
                  <a:lnTo>
                    <a:pt x="3358" y="3094"/>
                  </a:lnTo>
                  <a:lnTo>
                    <a:pt x="3360" y="3102"/>
                  </a:lnTo>
                  <a:lnTo>
                    <a:pt x="3362" y="3100"/>
                  </a:lnTo>
                  <a:lnTo>
                    <a:pt x="3366" y="3096"/>
                  </a:lnTo>
                  <a:lnTo>
                    <a:pt x="3368" y="3094"/>
                  </a:lnTo>
                  <a:lnTo>
                    <a:pt x="3368" y="3092"/>
                  </a:lnTo>
                  <a:lnTo>
                    <a:pt x="3364" y="3088"/>
                  </a:lnTo>
                  <a:lnTo>
                    <a:pt x="3362" y="3086"/>
                  </a:lnTo>
                  <a:lnTo>
                    <a:pt x="3366" y="3084"/>
                  </a:lnTo>
                  <a:lnTo>
                    <a:pt x="3376" y="3084"/>
                  </a:lnTo>
                  <a:lnTo>
                    <a:pt x="3384" y="3086"/>
                  </a:lnTo>
                  <a:lnTo>
                    <a:pt x="3390" y="3090"/>
                  </a:lnTo>
                  <a:lnTo>
                    <a:pt x="3394" y="3090"/>
                  </a:lnTo>
                  <a:lnTo>
                    <a:pt x="3396" y="3088"/>
                  </a:lnTo>
                  <a:lnTo>
                    <a:pt x="3396" y="3084"/>
                  </a:lnTo>
                  <a:lnTo>
                    <a:pt x="3396" y="3082"/>
                  </a:lnTo>
                  <a:lnTo>
                    <a:pt x="3400" y="3078"/>
                  </a:lnTo>
                  <a:lnTo>
                    <a:pt x="3406" y="3076"/>
                  </a:lnTo>
                  <a:lnTo>
                    <a:pt x="3412" y="3078"/>
                  </a:lnTo>
                  <a:lnTo>
                    <a:pt x="3418" y="3078"/>
                  </a:lnTo>
                  <a:lnTo>
                    <a:pt x="3422" y="3076"/>
                  </a:lnTo>
                  <a:lnTo>
                    <a:pt x="3428" y="3070"/>
                  </a:lnTo>
                  <a:lnTo>
                    <a:pt x="3434" y="3058"/>
                  </a:lnTo>
                  <a:lnTo>
                    <a:pt x="3438" y="3044"/>
                  </a:lnTo>
                  <a:lnTo>
                    <a:pt x="3440" y="3032"/>
                  </a:lnTo>
                  <a:lnTo>
                    <a:pt x="3440" y="3026"/>
                  </a:lnTo>
                  <a:lnTo>
                    <a:pt x="3436" y="3026"/>
                  </a:lnTo>
                  <a:lnTo>
                    <a:pt x="3434" y="3026"/>
                  </a:lnTo>
                  <a:lnTo>
                    <a:pt x="3432" y="3018"/>
                  </a:lnTo>
                  <a:lnTo>
                    <a:pt x="3434" y="3008"/>
                  </a:lnTo>
                  <a:lnTo>
                    <a:pt x="3436" y="3002"/>
                  </a:lnTo>
                  <a:lnTo>
                    <a:pt x="3436" y="2994"/>
                  </a:lnTo>
                  <a:lnTo>
                    <a:pt x="3436" y="2980"/>
                  </a:lnTo>
                  <a:lnTo>
                    <a:pt x="3432" y="2964"/>
                  </a:lnTo>
                  <a:lnTo>
                    <a:pt x="3426" y="2948"/>
                  </a:lnTo>
                  <a:lnTo>
                    <a:pt x="3418" y="2934"/>
                  </a:lnTo>
                  <a:lnTo>
                    <a:pt x="3410" y="2922"/>
                  </a:lnTo>
                  <a:lnTo>
                    <a:pt x="3402" y="2910"/>
                  </a:lnTo>
                  <a:lnTo>
                    <a:pt x="3398" y="2902"/>
                  </a:lnTo>
                  <a:lnTo>
                    <a:pt x="3392" y="2886"/>
                  </a:lnTo>
                  <a:lnTo>
                    <a:pt x="3388" y="2882"/>
                  </a:lnTo>
                  <a:lnTo>
                    <a:pt x="3386" y="2880"/>
                  </a:lnTo>
                  <a:lnTo>
                    <a:pt x="3380" y="2876"/>
                  </a:lnTo>
                  <a:lnTo>
                    <a:pt x="3374" y="2866"/>
                  </a:lnTo>
                  <a:lnTo>
                    <a:pt x="3370" y="2862"/>
                  </a:lnTo>
                  <a:lnTo>
                    <a:pt x="3366" y="2858"/>
                  </a:lnTo>
                  <a:lnTo>
                    <a:pt x="3360" y="2856"/>
                  </a:lnTo>
                  <a:lnTo>
                    <a:pt x="3354" y="2856"/>
                  </a:lnTo>
                  <a:lnTo>
                    <a:pt x="3352" y="2852"/>
                  </a:lnTo>
                  <a:lnTo>
                    <a:pt x="3352" y="2850"/>
                  </a:lnTo>
                  <a:lnTo>
                    <a:pt x="3354" y="2848"/>
                  </a:lnTo>
                  <a:lnTo>
                    <a:pt x="3356" y="2848"/>
                  </a:lnTo>
                  <a:lnTo>
                    <a:pt x="3358" y="2848"/>
                  </a:lnTo>
                  <a:lnTo>
                    <a:pt x="3360" y="2848"/>
                  </a:lnTo>
                  <a:lnTo>
                    <a:pt x="3360" y="2838"/>
                  </a:lnTo>
                  <a:lnTo>
                    <a:pt x="3358" y="2830"/>
                  </a:lnTo>
                  <a:lnTo>
                    <a:pt x="3358" y="2826"/>
                  </a:lnTo>
                  <a:lnTo>
                    <a:pt x="3360" y="2822"/>
                  </a:lnTo>
                  <a:lnTo>
                    <a:pt x="3362" y="2822"/>
                  </a:lnTo>
                  <a:lnTo>
                    <a:pt x="3368" y="2820"/>
                  </a:lnTo>
                  <a:lnTo>
                    <a:pt x="3372" y="2818"/>
                  </a:lnTo>
                  <a:lnTo>
                    <a:pt x="3374" y="2814"/>
                  </a:lnTo>
                  <a:lnTo>
                    <a:pt x="3376" y="2810"/>
                  </a:lnTo>
                  <a:lnTo>
                    <a:pt x="3378" y="2808"/>
                  </a:lnTo>
                  <a:lnTo>
                    <a:pt x="3384" y="2810"/>
                  </a:lnTo>
                  <a:lnTo>
                    <a:pt x="3386" y="2810"/>
                  </a:lnTo>
                  <a:lnTo>
                    <a:pt x="3390" y="2810"/>
                  </a:lnTo>
                  <a:lnTo>
                    <a:pt x="3396" y="2806"/>
                  </a:lnTo>
                  <a:lnTo>
                    <a:pt x="3402" y="2800"/>
                  </a:lnTo>
                  <a:lnTo>
                    <a:pt x="3426" y="2776"/>
                  </a:lnTo>
                  <a:lnTo>
                    <a:pt x="3434" y="2768"/>
                  </a:lnTo>
                  <a:lnTo>
                    <a:pt x="3442" y="2766"/>
                  </a:lnTo>
                  <a:lnTo>
                    <a:pt x="3444" y="2764"/>
                  </a:lnTo>
                  <a:lnTo>
                    <a:pt x="3446" y="2762"/>
                  </a:lnTo>
                  <a:lnTo>
                    <a:pt x="3448" y="2754"/>
                  </a:lnTo>
                  <a:lnTo>
                    <a:pt x="3448" y="2746"/>
                  </a:lnTo>
                  <a:lnTo>
                    <a:pt x="3448" y="2738"/>
                  </a:lnTo>
                  <a:lnTo>
                    <a:pt x="3448" y="2734"/>
                  </a:lnTo>
                  <a:lnTo>
                    <a:pt x="3448" y="2732"/>
                  </a:lnTo>
                  <a:lnTo>
                    <a:pt x="3446" y="2730"/>
                  </a:lnTo>
                  <a:lnTo>
                    <a:pt x="3444" y="2728"/>
                  </a:lnTo>
                  <a:lnTo>
                    <a:pt x="3444" y="2724"/>
                  </a:lnTo>
                  <a:lnTo>
                    <a:pt x="3450" y="2714"/>
                  </a:lnTo>
                  <a:lnTo>
                    <a:pt x="3464" y="2694"/>
                  </a:lnTo>
                  <a:lnTo>
                    <a:pt x="3474" y="2684"/>
                  </a:lnTo>
                  <a:lnTo>
                    <a:pt x="3478" y="2682"/>
                  </a:lnTo>
                  <a:lnTo>
                    <a:pt x="3480" y="2684"/>
                  </a:lnTo>
                  <a:lnTo>
                    <a:pt x="3482" y="2684"/>
                  </a:lnTo>
                  <a:lnTo>
                    <a:pt x="3488" y="2682"/>
                  </a:lnTo>
                  <a:lnTo>
                    <a:pt x="3492" y="2678"/>
                  </a:lnTo>
                  <a:lnTo>
                    <a:pt x="3492" y="2674"/>
                  </a:lnTo>
                  <a:lnTo>
                    <a:pt x="3492" y="2666"/>
                  </a:lnTo>
                  <a:lnTo>
                    <a:pt x="3492" y="2664"/>
                  </a:lnTo>
                  <a:lnTo>
                    <a:pt x="3498" y="2664"/>
                  </a:lnTo>
                  <a:lnTo>
                    <a:pt x="3506" y="2666"/>
                  </a:lnTo>
                  <a:lnTo>
                    <a:pt x="3510" y="2664"/>
                  </a:lnTo>
                  <a:lnTo>
                    <a:pt x="3514" y="2658"/>
                  </a:lnTo>
                  <a:lnTo>
                    <a:pt x="3518" y="2650"/>
                  </a:lnTo>
                  <a:lnTo>
                    <a:pt x="3524" y="2640"/>
                  </a:lnTo>
                  <a:lnTo>
                    <a:pt x="3524" y="2632"/>
                  </a:lnTo>
                  <a:lnTo>
                    <a:pt x="3526" y="2628"/>
                  </a:lnTo>
                  <a:lnTo>
                    <a:pt x="3528" y="2626"/>
                  </a:lnTo>
                  <a:lnTo>
                    <a:pt x="3532" y="2626"/>
                  </a:lnTo>
                  <a:lnTo>
                    <a:pt x="3536" y="2626"/>
                  </a:lnTo>
                  <a:lnTo>
                    <a:pt x="3536" y="2628"/>
                  </a:lnTo>
                  <a:lnTo>
                    <a:pt x="3536" y="2634"/>
                  </a:lnTo>
                  <a:lnTo>
                    <a:pt x="3534" y="2638"/>
                  </a:lnTo>
                  <a:lnTo>
                    <a:pt x="3536" y="2638"/>
                  </a:lnTo>
                  <a:lnTo>
                    <a:pt x="3538" y="2638"/>
                  </a:lnTo>
                  <a:lnTo>
                    <a:pt x="3542" y="2636"/>
                  </a:lnTo>
                  <a:lnTo>
                    <a:pt x="3548" y="2632"/>
                  </a:lnTo>
                  <a:lnTo>
                    <a:pt x="3550" y="2632"/>
                  </a:lnTo>
                  <a:lnTo>
                    <a:pt x="3552" y="2634"/>
                  </a:lnTo>
                  <a:lnTo>
                    <a:pt x="3552" y="2638"/>
                  </a:lnTo>
                  <a:lnTo>
                    <a:pt x="3552" y="2646"/>
                  </a:lnTo>
                  <a:lnTo>
                    <a:pt x="3554" y="2648"/>
                  </a:lnTo>
                  <a:lnTo>
                    <a:pt x="3556" y="2650"/>
                  </a:lnTo>
                  <a:lnTo>
                    <a:pt x="3570" y="2654"/>
                  </a:lnTo>
                  <a:lnTo>
                    <a:pt x="3580" y="2660"/>
                  </a:lnTo>
                  <a:lnTo>
                    <a:pt x="3584" y="2660"/>
                  </a:lnTo>
                  <a:lnTo>
                    <a:pt x="3590" y="2658"/>
                  </a:lnTo>
                  <a:lnTo>
                    <a:pt x="3598" y="2656"/>
                  </a:lnTo>
                  <a:lnTo>
                    <a:pt x="3608" y="2652"/>
                  </a:lnTo>
                  <a:lnTo>
                    <a:pt x="3616" y="2650"/>
                  </a:lnTo>
                  <a:lnTo>
                    <a:pt x="3622" y="2644"/>
                  </a:lnTo>
                  <a:lnTo>
                    <a:pt x="3632" y="2638"/>
                  </a:lnTo>
                  <a:lnTo>
                    <a:pt x="3648" y="2628"/>
                  </a:lnTo>
                  <a:lnTo>
                    <a:pt x="3658" y="2620"/>
                  </a:lnTo>
                  <a:lnTo>
                    <a:pt x="3666" y="2610"/>
                  </a:lnTo>
                  <a:lnTo>
                    <a:pt x="3686" y="2584"/>
                  </a:lnTo>
                  <a:lnTo>
                    <a:pt x="3712" y="2550"/>
                  </a:lnTo>
                  <a:lnTo>
                    <a:pt x="3728" y="2530"/>
                  </a:lnTo>
                  <a:lnTo>
                    <a:pt x="3748" y="2508"/>
                  </a:lnTo>
                  <a:lnTo>
                    <a:pt x="3768" y="2488"/>
                  </a:lnTo>
                  <a:lnTo>
                    <a:pt x="3780" y="2468"/>
                  </a:lnTo>
                  <a:lnTo>
                    <a:pt x="3790" y="2454"/>
                  </a:lnTo>
                  <a:lnTo>
                    <a:pt x="3796" y="2440"/>
                  </a:lnTo>
                  <a:lnTo>
                    <a:pt x="3804" y="2418"/>
                  </a:lnTo>
                  <a:lnTo>
                    <a:pt x="3808" y="2408"/>
                  </a:lnTo>
                  <a:lnTo>
                    <a:pt x="3816" y="2400"/>
                  </a:lnTo>
                  <a:lnTo>
                    <a:pt x="3824" y="2394"/>
                  </a:lnTo>
                  <a:lnTo>
                    <a:pt x="3828" y="2388"/>
                  </a:lnTo>
                  <a:lnTo>
                    <a:pt x="3832" y="2378"/>
                  </a:lnTo>
                  <a:lnTo>
                    <a:pt x="3834" y="2372"/>
                  </a:lnTo>
                  <a:lnTo>
                    <a:pt x="3838" y="2366"/>
                  </a:lnTo>
                  <a:lnTo>
                    <a:pt x="3844" y="2358"/>
                  </a:lnTo>
                  <a:lnTo>
                    <a:pt x="3854" y="2346"/>
                  </a:lnTo>
                  <a:lnTo>
                    <a:pt x="3860" y="2340"/>
                  </a:lnTo>
                  <a:lnTo>
                    <a:pt x="3866" y="2334"/>
                  </a:lnTo>
                  <a:lnTo>
                    <a:pt x="3874" y="2316"/>
                  </a:lnTo>
                  <a:lnTo>
                    <a:pt x="3880" y="2296"/>
                  </a:lnTo>
                  <a:lnTo>
                    <a:pt x="3882" y="2276"/>
                  </a:lnTo>
                  <a:lnTo>
                    <a:pt x="3884" y="2256"/>
                  </a:lnTo>
                  <a:lnTo>
                    <a:pt x="3884" y="2238"/>
                  </a:lnTo>
                  <a:lnTo>
                    <a:pt x="3882" y="2224"/>
                  </a:lnTo>
                  <a:lnTo>
                    <a:pt x="3880" y="2212"/>
                  </a:lnTo>
                  <a:lnTo>
                    <a:pt x="3878" y="2204"/>
                  </a:lnTo>
                  <a:lnTo>
                    <a:pt x="3878" y="2198"/>
                  </a:lnTo>
                  <a:lnTo>
                    <a:pt x="3880" y="2192"/>
                  </a:lnTo>
                  <a:lnTo>
                    <a:pt x="3882" y="2188"/>
                  </a:lnTo>
                  <a:lnTo>
                    <a:pt x="3888" y="2178"/>
                  </a:lnTo>
                  <a:lnTo>
                    <a:pt x="3892" y="2170"/>
                  </a:lnTo>
                  <a:lnTo>
                    <a:pt x="3896" y="2160"/>
                  </a:lnTo>
                  <a:lnTo>
                    <a:pt x="3898" y="2150"/>
                  </a:lnTo>
                  <a:lnTo>
                    <a:pt x="3904" y="2142"/>
                  </a:lnTo>
                  <a:lnTo>
                    <a:pt x="3914" y="2128"/>
                  </a:lnTo>
                  <a:lnTo>
                    <a:pt x="3920" y="2122"/>
                  </a:lnTo>
                  <a:lnTo>
                    <a:pt x="3922" y="2116"/>
                  </a:lnTo>
                  <a:lnTo>
                    <a:pt x="3920" y="2110"/>
                  </a:lnTo>
                  <a:lnTo>
                    <a:pt x="3916" y="2104"/>
                  </a:lnTo>
                  <a:lnTo>
                    <a:pt x="3910" y="2098"/>
                  </a:lnTo>
                  <a:lnTo>
                    <a:pt x="3908" y="2094"/>
                  </a:lnTo>
                  <a:lnTo>
                    <a:pt x="3908" y="2090"/>
                  </a:lnTo>
                  <a:lnTo>
                    <a:pt x="3910" y="2086"/>
                  </a:lnTo>
                  <a:lnTo>
                    <a:pt x="3910" y="2078"/>
                  </a:lnTo>
                  <a:lnTo>
                    <a:pt x="3910" y="2072"/>
                  </a:lnTo>
                  <a:lnTo>
                    <a:pt x="3906" y="2066"/>
                  </a:lnTo>
                  <a:lnTo>
                    <a:pt x="3904" y="2062"/>
                  </a:lnTo>
                  <a:lnTo>
                    <a:pt x="3906" y="2058"/>
                  </a:lnTo>
                  <a:lnTo>
                    <a:pt x="3914" y="2052"/>
                  </a:lnTo>
                  <a:lnTo>
                    <a:pt x="3918" y="2050"/>
                  </a:lnTo>
                  <a:lnTo>
                    <a:pt x="3920" y="2046"/>
                  </a:lnTo>
                  <a:lnTo>
                    <a:pt x="3918" y="2042"/>
                  </a:lnTo>
                  <a:lnTo>
                    <a:pt x="3910" y="2034"/>
                  </a:lnTo>
                  <a:lnTo>
                    <a:pt x="3892" y="2020"/>
                  </a:lnTo>
                  <a:lnTo>
                    <a:pt x="3880" y="2010"/>
                  </a:lnTo>
                  <a:lnTo>
                    <a:pt x="3864" y="1990"/>
                  </a:lnTo>
                  <a:lnTo>
                    <a:pt x="3858" y="1986"/>
                  </a:lnTo>
                  <a:lnTo>
                    <a:pt x="3854" y="1984"/>
                  </a:lnTo>
                  <a:lnTo>
                    <a:pt x="3842" y="1984"/>
                  </a:lnTo>
                  <a:lnTo>
                    <a:pt x="3832" y="1986"/>
                  </a:lnTo>
                  <a:lnTo>
                    <a:pt x="3826" y="1986"/>
                  </a:lnTo>
                  <a:lnTo>
                    <a:pt x="3820" y="1984"/>
                  </a:lnTo>
                  <a:lnTo>
                    <a:pt x="3814" y="1982"/>
                  </a:lnTo>
                  <a:lnTo>
                    <a:pt x="3812" y="1984"/>
                  </a:lnTo>
                  <a:lnTo>
                    <a:pt x="3808" y="1996"/>
                  </a:lnTo>
                  <a:lnTo>
                    <a:pt x="3804" y="2004"/>
                  </a:lnTo>
                  <a:lnTo>
                    <a:pt x="3800" y="2012"/>
                  </a:lnTo>
                  <a:lnTo>
                    <a:pt x="3792" y="2018"/>
                  </a:lnTo>
                  <a:lnTo>
                    <a:pt x="3780" y="2024"/>
                  </a:lnTo>
                  <a:lnTo>
                    <a:pt x="3772" y="2026"/>
                  </a:lnTo>
                  <a:lnTo>
                    <a:pt x="3766" y="2026"/>
                  </a:lnTo>
                  <a:lnTo>
                    <a:pt x="3764" y="2024"/>
                  </a:lnTo>
                  <a:lnTo>
                    <a:pt x="3762" y="2022"/>
                  </a:lnTo>
                  <a:lnTo>
                    <a:pt x="3760" y="2018"/>
                  </a:lnTo>
                  <a:lnTo>
                    <a:pt x="3762" y="2014"/>
                  </a:lnTo>
                  <a:lnTo>
                    <a:pt x="3764" y="2002"/>
                  </a:lnTo>
                  <a:lnTo>
                    <a:pt x="3768" y="1992"/>
                  </a:lnTo>
                  <a:lnTo>
                    <a:pt x="3772" y="1984"/>
                  </a:lnTo>
                  <a:lnTo>
                    <a:pt x="3770" y="1982"/>
                  </a:lnTo>
                  <a:lnTo>
                    <a:pt x="3768" y="1980"/>
                  </a:lnTo>
                  <a:lnTo>
                    <a:pt x="3766" y="1980"/>
                  </a:lnTo>
                  <a:lnTo>
                    <a:pt x="3760" y="1982"/>
                  </a:lnTo>
                  <a:lnTo>
                    <a:pt x="3750" y="1986"/>
                  </a:lnTo>
                  <a:lnTo>
                    <a:pt x="3746" y="1992"/>
                  </a:lnTo>
                  <a:lnTo>
                    <a:pt x="3746" y="1996"/>
                  </a:lnTo>
                  <a:lnTo>
                    <a:pt x="3748" y="2000"/>
                  </a:lnTo>
                  <a:lnTo>
                    <a:pt x="3750" y="2002"/>
                  </a:lnTo>
                  <a:lnTo>
                    <a:pt x="3750" y="2004"/>
                  </a:lnTo>
                  <a:lnTo>
                    <a:pt x="3746" y="2008"/>
                  </a:lnTo>
                  <a:lnTo>
                    <a:pt x="3738" y="2008"/>
                  </a:lnTo>
                  <a:lnTo>
                    <a:pt x="3732" y="2008"/>
                  </a:lnTo>
                  <a:lnTo>
                    <a:pt x="3730" y="2008"/>
                  </a:lnTo>
                  <a:lnTo>
                    <a:pt x="3728" y="2006"/>
                  </a:lnTo>
                  <a:lnTo>
                    <a:pt x="3728" y="2002"/>
                  </a:lnTo>
                  <a:lnTo>
                    <a:pt x="3730" y="1994"/>
                  </a:lnTo>
                  <a:lnTo>
                    <a:pt x="3734" y="1986"/>
                  </a:lnTo>
                  <a:lnTo>
                    <a:pt x="3736" y="1976"/>
                  </a:lnTo>
                  <a:lnTo>
                    <a:pt x="3736" y="1972"/>
                  </a:lnTo>
                  <a:lnTo>
                    <a:pt x="3734" y="1968"/>
                  </a:lnTo>
                  <a:lnTo>
                    <a:pt x="3732" y="1966"/>
                  </a:lnTo>
                  <a:lnTo>
                    <a:pt x="3728" y="1962"/>
                  </a:lnTo>
                  <a:lnTo>
                    <a:pt x="3722" y="1962"/>
                  </a:lnTo>
                  <a:lnTo>
                    <a:pt x="3714" y="1960"/>
                  </a:lnTo>
                  <a:lnTo>
                    <a:pt x="3696" y="1962"/>
                  </a:lnTo>
                  <a:lnTo>
                    <a:pt x="3682" y="1960"/>
                  </a:lnTo>
                  <a:lnTo>
                    <a:pt x="3672" y="1958"/>
                  </a:lnTo>
                  <a:lnTo>
                    <a:pt x="3666" y="1954"/>
                  </a:lnTo>
                  <a:lnTo>
                    <a:pt x="3666" y="1950"/>
                  </a:lnTo>
                  <a:lnTo>
                    <a:pt x="3666" y="1948"/>
                  </a:lnTo>
                  <a:lnTo>
                    <a:pt x="3674" y="1938"/>
                  </a:lnTo>
                  <a:lnTo>
                    <a:pt x="3686" y="1928"/>
                  </a:lnTo>
                  <a:lnTo>
                    <a:pt x="3706" y="1912"/>
                  </a:lnTo>
                  <a:lnTo>
                    <a:pt x="3746" y="1886"/>
                  </a:lnTo>
                  <a:lnTo>
                    <a:pt x="3768" y="1868"/>
                  </a:lnTo>
                  <a:lnTo>
                    <a:pt x="3776" y="1862"/>
                  </a:lnTo>
                  <a:lnTo>
                    <a:pt x="3782" y="1852"/>
                  </a:lnTo>
                  <a:lnTo>
                    <a:pt x="3788" y="1844"/>
                  </a:lnTo>
                  <a:lnTo>
                    <a:pt x="3794" y="1832"/>
                  </a:lnTo>
                  <a:lnTo>
                    <a:pt x="3802" y="1818"/>
                  </a:lnTo>
                  <a:lnTo>
                    <a:pt x="3812" y="1808"/>
                  </a:lnTo>
                  <a:lnTo>
                    <a:pt x="3824" y="1800"/>
                  </a:lnTo>
                  <a:lnTo>
                    <a:pt x="3838" y="1790"/>
                  </a:lnTo>
                  <a:lnTo>
                    <a:pt x="3852" y="1782"/>
                  </a:lnTo>
                  <a:lnTo>
                    <a:pt x="3866" y="1772"/>
                  </a:lnTo>
                  <a:lnTo>
                    <a:pt x="3878" y="1760"/>
                  </a:lnTo>
                  <a:lnTo>
                    <a:pt x="3882" y="1752"/>
                  </a:lnTo>
                  <a:lnTo>
                    <a:pt x="3886" y="1746"/>
                  </a:lnTo>
                  <a:lnTo>
                    <a:pt x="3894" y="1728"/>
                  </a:lnTo>
                  <a:lnTo>
                    <a:pt x="3908" y="1712"/>
                  </a:lnTo>
                  <a:lnTo>
                    <a:pt x="3926" y="1696"/>
                  </a:lnTo>
                  <a:lnTo>
                    <a:pt x="3944" y="1682"/>
                  </a:lnTo>
                  <a:lnTo>
                    <a:pt x="3966" y="1672"/>
                  </a:lnTo>
                  <a:lnTo>
                    <a:pt x="3986" y="1664"/>
                  </a:lnTo>
                  <a:lnTo>
                    <a:pt x="4006" y="1660"/>
                  </a:lnTo>
                  <a:lnTo>
                    <a:pt x="4014" y="1660"/>
                  </a:lnTo>
                  <a:lnTo>
                    <a:pt x="4022" y="1662"/>
                  </a:lnTo>
                  <a:lnTo>
                    <a:pt x="4036" y="1664"/>
                  </a:lnTo>
                  <a:lnTo>
                    <a:pt x="4048" y="1666"/>
                  </a:lnTo>
                  <a:lnTo>
                    <a:pt x="4068" y="1664"/>
                  </a:lnTo>
                  <a:lnTo>
                    <a:pt x="4082" y="1664"/>
                  </a:lnTo>
                  <a:lnTo>
                    <a:pt x="4090" y="1666"/>
                  </a:lnTo>
                  <a:lnTo>
                    <a:pt x="4098" y="1670"/>
                  </a:lnTo>
                  <a:lnTo>
                    <a:pt x="4104" y="1672"/>
                  </a:lnTo>
                  <a:lnTo>
                    <a:pt x="4108" y="1672"/>
                  </a:lnTo>
                  <a:lnTo>
                    <a:pt x="4110" y="1670"/>
                  </a:lnTo>
                  <a:lnTo>
                    <a:pt x="4112" y="1666"/>
                  </a:lnTo>
                  <a:lnTo>
                    <a:pt x="4116" y="1662"/>
                  </a:lnTo>
                  <a:lnTo>
                    <a:pt x="4124" y="1660"/>
                  </a:lnTo>
                  <a:lnTo>
                    <a:pt x="4136" y="1658"/>
                  </a:lnTo>
                  <a:lnTo>
                    <a:pt x="4154" y="1660"/>
                  </a:lnTo>
                  <a:lnTo>
                    <a:pt x="4188" y="1668"/>
                  </a:lnTo>
                  <a:lnTo>
                    <a:pt x="4200" y="1670"/>
                  </a:lnTo>
                  <a:lnTo>
                    <a:pt x="4208" y="1670"/>
                  </a:lnTo>
                  <a:lnTo>
                    <a:pt x="4214" y="1670"/>
                  </a:lnTo>
                  <a:lnTo>
                    <a:pt x="4220" y="1666"/>
                  </a:lnTo>
                  <a:lnTo>
                    <a:pt x="4224" y="1658"/>
                  </a:lnTo>
                  <a:lnTo>
                    <a:pt x="4228" y="1648"/>
                  </a:lnTo>
                  <a:lnTo>
                    <a:pt x="4230" y="1646"/>
                  </a:lnTo>
                  <a:lnTo>
                    <a:pt x="4236" y="1644"/>
                  </a:lnTo>
                  <a:lnTo>
                    <a:pt x="4250" y="1642"/>
                  </a:lnTo>
                  <a:lnTo>
                    <a:pt x="4272" y="1642"/>
                  </a:lnTo>
                  <a:lnTo>
                    <a:pt x="4294" y="1644"/>
                  </a:lnTo>
                  <a:lnTo>
                    <a:pt x="4314" y="1648"/>
                  </a:lnTo>
                  <a:lnTo>
                    <a:pt x="4322" y="1652"/>
                  </a:lnTo>
                  <a:lnTo>
                    <a:pt x="4328" y="1656"/>
                  </a:lnTo>
                  <a:lnTo>
                    <a:pt x="4330" y="1660"/>
                  </a:lnTo>
                  <a:lnTo>
                    <a:pt x="4330" y="1664"/>
                  </a:lnTo>
                  <a:lnTo>
                    <a:pt x="4328" y="1670"/>
                  </a:lnTo>
                  <a:lnTo>
                    <a:pt x="4320" y="1676"/>
                  </a:lnTo>
                  <a:lnTo>
                    <a:pt x="4314" y="1682"/>
                  </a:lnTo>
                  <a:lnTo>
                    <a:pt x="4312" y="1686"/>
                  </a:lnTo>
                  <a:lnTo>
                    <a:pt x="4312" y="1688"/>
                  </a:lnTo>
                  <a:lnTo>
                    <a:pt x="4314" y="1690"/>
                  </a:lnTo>
                  <a:lnTo>
                    <a:pt x="4324" y="1692"/>
                  </a:lnTo>
                  <a:lnTo>
                    <a:pt x="4340" y="1690"/>
                  </a:lnTo>
                  <a:lnTo>
                    <a:pt x="4358" y="1688"/>
                  </a:lnTo>
                  <a:lnTo>
                    <a:pt x="4374" y="1684"/>
                  </a:lnTo>
                  <a:lnTo>
                    <a:pt x="4386" y="1680"/>
                  </a:lnTo>
                  <a:lnTo>
                    <a:pt x="4394" y="1676"/>
                  </a:lnTo>
                  <a:lnTo>
                    <a:pt x="4398" y="1670"/>
                  </a:lnTo>
                  <a:lnTo>
                    <a:pt x="4404" y="1670"/>
                  </a:lnTo>
                  <a:lnTo>
                    <a:pt x="4410" y="1674"/>
                  </a:lnTo>
                  <a:lnTo>
                    <a:pt x="4418" y="1678"/>
                  </a:lnTo>
                  <a:lnTo>
                    <a:pt x="4426" y="1682"/>
                  </a:lnTo>
                  <a:lnTo>
                    <a:pt x="4436" y="1684"/>
                  </a:lnTo>
                  <a:lnTo>
                    <a:pt x="4448" y="1682"/>
                  </a:lnTo>
                  <a:lnTo>
                    <a:pt x="4454" y="1680"/>
                  </a:lnTo>
                  <a:lnTo>
                    <a:pt x="4462" y="1676"/>
                  </a:lnTo>
                  <a:lnTo>
                    <a:pt x="4466" y="1672"/>
                  </a:lnTo>
                  <a:lnTo>
                    <a:pt x="4468" y="1668"/>
                  </a:lnTo>
                  <a:lnTo>
                    <a:pt x="4468" y="1664"/>
                  </a:lnTo>
                  <a:lnTo>
                    <a:pt x="4466" y="1660"/>
                  </a:lnTo>
                  <a:lnTo>
                    <a:pt x="4458" y="1652"/>
                  </a:lnTo>
                  <a:lnTo>
                    <a:pt x="4448" y="1646"/>
                  </a:lnTo>
                  <a:lnTo>
                    <a:pt x="4442" y="1642"/>
                  </a:lnTo>
                  <a:lnTo>
                    <a:pt x="4440" y="1636"/>
                  </a:lnTo>
                  <a:lnTo>
                    <a:pt x="4438" y="1632"/>
                  </a:lnTo>
                  <a:lnTo>
                    <a:pt x="4438" y="1626"/>
                  </a:lnTo>
                  <a:lnTo>
                    <a:pt x="4440" y="1618"/>
                  </a:lnTo>
                  <a:lnTo>
                    <a:pt x="4446" y="1612"/>
                  </a:lnTo>
                  <a:lnTo>
                    <a:pt x="4456" y="1602"/>
                  </a:lnTo>
                  <a:lnTo>
                    <a:pt x="4468" y="1592"/>
                  </a:lnTo>
                  <a:lnTo>
                    <a:pt x="4496" y="1572"/>
                  </a:lnTo>
                  <a:lnTo>
                    <a:pt x="4514" y="1556"/>
                  </a:lnTo>
                  <a:lnTo>
                    <a:pt x="4536" y="1530"/>
                  </a:lnTo>
                  <a:lnTo>
                    <a:pt x="4546" y="1522"/>
                  </a:lnTo>
                  <a:lnTo>
                    <a:pt x="4562" y="1514"/>
                  </a:lnTo>
                  <a:lnTo>
                    <a:pt x="4584" y="1508"/>
                  </a:lnTo>
                  <a:lnTo>
                    <a:pt x="4616" y="1502"/>
                  </a:lnTo>
                  <a:lnTo>
                    <a:pt x="4630" y="1502"/>
                  </a:lnTo>
                  <a:lnTo>
                    <a:pt x="4642" y="1504"/>
                  </a:lnTo>
                  <a:lnTo>
                    <a:pt x="4650" y="1508"/>
                  </a:lnTo>
                  <a:lnTo>
                    <a:pt x="4656" y="1514"/>
                  </a:lnTo>
                  <a:lnTo>
                    <a:pt x="4660" y="1520"/>
                  </a:lnTo>
                  <a:lnTo>
                    <a:pt x="4664" y="1528"/>
                  </a:lnTo>
                  <a:lnTo>
                    <a:pt x="4664" y="1546"/>
                  </a:lnTo>
                  <a:lnTo>
                    <a:pt x="4666" y="1562"/>
                  </a:lnTo>
                  <a:lnTo>
                    <a:pt x="4666" y="1568"/>
                  </a:lnTo>
                  <a:lnTo>
                    <a:pt x="4668" y="1574"/>
                  </a:lnTo>
                  <a:lnTo>
                    <a:pt x="4672" y="1578"/>
                  </a:lnTo>
                  <a:lnTo>
                    <a:pt x="4676" y="1580"/>
                  </a:lnTo>
                  <a:lnTo>
                    <a:pt x="4684" y="1578"/>
                  </a:lnTo>
                  <a:lnTo>
                    <a:pt x="4694" y="1574"/>
                  </a:lnTo>
                  <a:lnTo>
                    <a:pt x="4714" y="1562"/>
                  </a:lnTo>
                  <a:lnTo>
                    <a:pt x="4728" y="1550"/>
                  </a:lnTo>
                  <a:lnTo>
                    <a:pt x="4738" y="1540"/>
                  </a:lnTo>
                  <a:lnTo>
                    <a:pt x="4746" y="1530"/>
                  </a:lnTo>
                  <a:lnTo>
                    <a:pt x="4752" y="1524"/>
                  </a:lnTo>
                  <a:lnTo>
                    <a:pt x="4758" y="1520"/>
                  </a:lnTo>
                  <a:lnTo>
                    <a:pt x="4766" y="1518"/>
                  </a:lnTo>
                  <a:lnTo>
                    <a:pt x="4778" y="1520"/>
                  </a:lnTo>
                  <a:lnTo>
                    <a:pt x="4784" y="1522"/>
                  </a:lnTo>
                  <a:lnTo>
                    <a:pt x="4788" y="1520"/>
                  </a:lnTo>
                  <a:lnTo>
                    <a:pt x="4790" y="1518"/>
                  </a:lnTo>
                  <a:lnTo>
                    <a:pt x="4792" y="1514"/>
                  </a:lnTo>
                  <a:lnTo>
                    <a:pt x="4790" y="1502"/>
                  </a:lnTo>
                  <a:lnTo>
                    <a:pt x="4788" y="1486"/>
                  </a:lnTo>
                  <a:lnTo>
                    <a:pt x="4788" y="1472"/>
                  </a:lnTo>
                  <a:lnTo>
                    <a:pt x="4790" y="1464"/>
                  </a:lnTo>
                  <a:lnTo>
                    <a:pt x="4792" y="1458"/>
                  </a:lnTo>
                  <a:lnTo>
                    <a:pt x="4796" y="1452"/>
                  </a:lnTo>
                  <a:lnTo>
                    <a:pt x="4802" y="1448"/>
                  </a:lnTo>
                  <a:lnTo>
                    <a:pt x="4812" y="1446"/>
                  </a:lnTo>
                  <a:lnTo>
                    <a:pt x="4824" y="1446"/>
                  </a:lnTo>
                  <a:lnTo>
                    <a:pt x="4854" y="1446"/>
                  </a:lnTo>
                  <a:lnTo>
                    <a:pt x="4856" y="1448"/>
                  </a:lnTo>
                  <a:lnTo>
                    <a:pt x="4858" y="1448"/>
                  </a:lnTo>
                  <a:lnTo>
                    <a:pt x="4854" y="1452"/>
                  </a:lnTo>
                  <a:lnTo>
                    <a:pt x="4848" y="1460"/>
                  </a:lnTo>
                  <a:lnTo>
                    <a:pt x="4838" y="1472"/>
                  </a:lnTo>
                  <a:lnTo>
                    <a:pt x="4830" y="1490"/>
                  </a:lnTo>
                  <a:lnTo>
                    <a:pt x="4828" y="1500"/>
                  </a:lnTo>
                  <a:lnTo>
                    <a:pt x="4824" y="1512"/>
                  </a:lnTo>
                  <a:lnTo>
                    <a:pt x="4822" y="1526"/>
                  </a:lnTo>
                  <a:lnTo>
                    <a:pt x="4818" y="1536"/>
                  </a:lnTo>
                  <a:lnTo>
                    <a:pt x="4814" y="1544"/>
                  </a:lnTo>
                  <a:lnTo>
                    <a:pt x="4810" y="1552"/>
                  </a:lnTo>
                  <a:lnTo>
                    <a:pt x="4798" y="1564"/>
                  </a:lnTo>
                  <a:lnTo>
                    <a:pt x="4784" y="1572"/>
                  </a:lnTo>
                  <a:lnTo>
                    <a:pt x="4766" y="1582"/>
                  </a:lnTo>
                  <a:lnTo>
                    <a:pt x="4748" y="1594"/>
                  </a:lnTo>
                  <a:lnTo>
                    <a:pt x="4726" y="1612"/>
                  </a:lnTo>
                  <a:lnTo>
                    <a:pt x="4716" y="1622"/>
                  </a:lnTo>
                  <a:lnTo>
                    <a:pt x="4704" y="1636"/>
                  </a:lnTo>
                  <a:lnTo>
                    <a:pt x="4664" y="1686"/>
                  </a:lnTo>
                  <a:lnTo>
                    <a:pt x="4646" y="1706"/>
                  </a:lnTo>
                  <a:lnTo>
                    <a:pt x="4630" y="1722"/>
                  </a:lnTo>
                  <a:lnTo>
                    <a:pt x="4614" y="1734"/>
                  </a:lnTo>
                  <a:lnTo>
                    <a:pt x="4600" y="1744"/>
                  </a:lnTo>
                  <a:lnTo>
                    <a:pt x="4584" y="1752"/>
                  </a:lnTo>
                  <a:lnTo>
                    <a:pt x="4568" y="1756"/>
                  </a:lnTo>
                  <a:lnTo>
                    <a:pt x="4554" y="1760"/>
                  </a:lnTo>
                  <a:lnTo>
                    <a:pt x="4546" y="1764"/>
                  </a:lnTo>
                  <a:lnTo>
                    <a:pt x="4544" y="1770"/>
                  </a:lnTo>
                  <a:lnTo>
                    <a:pt x="4542" y="1776"/>
                  </a:lnTo>
                  <a:lnTo>
                    <a:pt x="4542" y="1784"/>
                  </a:lnTo>
                  <a:lnTo>
                    <a:pt x="4540" y="1792"/>
                  </a:lnTo>
                  <a:lnTo>
                    <a:pt x="4532" y="1802"/>
                  </a:lnTo>
                  <a:lnTo>
                    <a:pt x="4520" y="1812"/>
                  </a:lnTo>
                  <a:lnTo>
                    <a:pt x="4514" y="1820"/>
                  </a:lnTo>
                  <a:lnTo>
                    <a:pt x="4508" y="1828"/>
                  </a:lnTo>
                  <a:lnTo>
                    <a:pt x="4502" y="1840"/>
                  </a:lnTo>
                  <a:lnTo>
                    <a:pt x="4498" y="1854"/>
                  </a:lnTo>
                  <a:lnTo>
                    <a:pt x="4496" y="1868"/>
                  </a:lnTo>
                  <a:lnTo>
                    <a:pt x="4494" y="1886"/>
                  </a:lnTo>
                  <a:lnTo>
                    <a:pt x="4494" y="1922"/>
                  </a:lnTo>
                  <a:lnTo>
                    <a:pt x="4496" y="1962"/>
                  </a:lnTo>
                  <a:lnTo>
                    <a:pt x="4502" y="2006"/>
                  </a:lnTo>
                  <a:lnTo>
                    <a:pt x="4508" y="2050"/>
                  </a:lnTo>
                  <a:lnTo>
                    <a:pt x="4518" y="2092"/>
                  </a:lnTo>
                  <a:lnTo>
                    <a:pt x="4520" y="2110"/>
                  </a:lnTo>
                  <a:lnTo>
                    <a:pt x="4522" y="2132"/>
                  </a:lnTo>
                  <a:lnTo>
                    <a:pt x="4526" y="2152"/>
                  </a:lnTo>
                  <a:lnTo>
                    <a:pt x="4530" y="2168"/>
                  </a:lnTo>
                  <a:lnTo>
                    <a:pt x="4532" y="2172"/>
                  </a:lnTo>
                  <a:lnTo>
                    <a:pt x="4536" y="2176"/>
                  </a:lnTo>
                  <a:lnTo>
                    <a:pt x="4542" y="2178"/>
                  </a:lnTo>
                  <a:lnTo>
                    <a:pt x="4548" y="2176"/>
                  </a:lnTo>
                  <a:lnTo>
                    <a:pt x="4556" y="2172"/>
                  </a:lnTo>
                  <a:lnTo>
                    <a:pt x="4564" y="2164"/>
                  </a:lnTo>
                  <a:lnTo>
                    <a:pt x="4574" y="2152"/>
                  </a:lnTo>
                  <a:lnTo>
                    <a:pt x="4588" y="2136"/>
                  </a:lnTo>
                  <a:lnTo>
                    <a:pt x="4594" y="2124"/>
                  </a:lnTo>
                  <a:lnTo>
                    <a:pt x="4600" y="2114"/>
                  </a:lnTo>
                  <a:lnTo>
                    <a:pt x="4608" y="2094"/>
                  </a:lnTo>
                  <a:lnTo>
                    <a:pt x="4610" y="2080"/>
                  </a:lnTo>
                  <a:lnTo>
                    <a:pt x="4612" y="2068"/>
                  </a:lnTo>
                  <a:lnTo>
                    <a:pt x="4612" y="2060"/>
                  </a:lnTo>
                  <a:lnTo>
                    <a:pt x="4614" y="2056"/>
                  </a:lnTo>
                  <a:lnTo>
                    <a:pt x="4618" y="2054"/>
                  </a:lnTo>
                  <a:lnTo>
                    <a:pt x="4626" y="2050"/>
                  </a:lnTo>
                  <a:lnTo>
                    <a:pt x="4644" y="2050"/>
                  </a:lnTo>
                  <a:lnTo>
                    <a:pt x="4654" y="2048"/>
                  </a:lnTo>
                  <a:lnTo>
                    <a:pt x="4660" y="2046"/>
                  </a:lnTo>
                  <a:lnTo>
                    <a:pt x="4664" y="2042"/>
                  </a:lnTo>
                  <a:lnTo>
                    <a:pt x="4668" y="2038"/>
                  </a:lnTo>
                  <a:lnTo>
                    <a:pt x="4670" y="2024"/>
                  </a:lnTo>
                  <a:lnTo>
                    <a:pt x="4670" y="2010"/>
                  </a:lnTo>
                  <a:lnTo>
                    <a:pt x="4670" y="1996"/>
                  </a:lnTo>
                  <a:lnTo>
                    <a:pt x="4672" y="1988"/>
                  </a:lnTo>
                  <a:lnTo>
                    <a:pt x="4676" y="1982"/>
                  </a:lnTo>
                  <a:lnTo>
                    <a:pt x="4680" y="1976"/>
                  </a:lnTo>
                  <a:lnTo>
                    <a:pt x="4686" y="1972"/>
                  </a:lnTo>
                  <a:lnTo>
                    <a:pt x="4694" y="1968"/>
                  </a:lnTo>
                  <a:lnTo>
                    <a:pt x="4704" y="1968"/>
                  </a:lnTo>
                  <a:lnTo>
                    <a:pt x="4730" y="1964"/>
                  </a:lnTo>
                  <a:lnTo>
                    <a:pt x="4740" y="1960"/>
                  </a:lnTo>
                  <a:lnTo>
                    <a:pt x="4744" y="1956"/>
                  </a:lnTo>
                  <a:lnTo>
                    <a:pt x="4748" y="1952"/>
                  </a:lnTo>
                  <a:lnTo>
                    <a:pt x="4750" y="1948"/>
                  </a:lnTo>
                  <a:lnTo>
                    <a:pt x="4750" y="1944"/>
                  </a:lnTo>
                  <a:lnTo>
                    <a:pt x="4748" y="1938"/>
                  </a:lnTo>
                  <a:lnTo>
                    <a:pt x="4744" y="1926"/>
                  </a:lnTo>
                  <a:lnTo>
                    <a:pt x="4740" y="1912"/>
                  </a:lnTo>
                  <a:lnTo>
                    <a:pt x="4738" y="1904"/>
                  </a:lnTo>
                  <a:lnTo>
                    <a:pt x="4738" y="1896"/>
                  </a:lnTo>
                  <a:lnTo>
                    <a:pt x="4740" y="1888"/>
                  </a:lnTo>
                  <a:lnTo>
                    <a:pt x="4744" y="1880"/>
                  </a:lnTo>
                  <a:lnTo>
                    <a:pt x="4748" y="1874"/>
                  </a:lnTo>
                  <a:lnTo>
                    <a:pt x="4752" y="1870"/>
                  </a:lnTo>
                  <a:lnTo>
                    <a:pt x="4756" y="1866"/>
                  </a:lnTo>
                  <a:lnTo>
                    <a:pt x="4760" y="1866"/>
                  </a:lnTo>
                  <a:lnTo>
                    <a:pt x="4770" y="1866"/>
                  </a:lnTo>
                  <a:lnTo>
                    <a:pt x="4778" y="1870"/>
                  </a:lnTo>
                  <a:lnTo>
                    <a:pt x="4784" y="1874"/>
                  </a:lnTo>
                  <a:lnTo>
                    <a:pt x="4792" y="1874"/>
                  </a:lnTo>
                  <a:lnTo>
                    <a:pt x="4794" y="1874"/>
                  </a:lnTo>
                  <a:lnTo>
                    <a:pt x="4796" y="1872"/>
                  </a:lnTo>
                  <a:lnTo>
                    <a:pt x="4800" y="1862"/>
                  </a:lnTo>
                  <a:lnTo>
                    <a:pt x="4800" y="1854"/>
                  </a:lnTo>
                  <a:lnTo>
                    <a:pt x="4800" y="1846"/>
                  </a:lnTo>
                  <a:lnTo>
                    <a:pt x="4798" y="1840"/>
                  </a:lnTo>
                  <a:lnTo>
                    <a:pt x="4796" y="1836"/>
                  </a:lnTo>
                  <a:lnTo>
                    <a:pt x="4788" y="1828"/>
                  </a:lnTo>
                  <a:lnTo>
                    <a:pt x="4782" y="1822"/>
                  </a:lnTo>
                  <a:lnTo>
                    <a:pt x="4774" y="1816"/>
                  </a:lnTo>
                  <a:lnTo>
                    <a:pt x="4772" y="1814"/>
                  </a:lnTo>
                  <a:lnTo>
                    <a:pt x="4772" y="1810"/>
                  </a:lnTo>
                  <a:lnTo>
                    <a:pt x="4772" y="1806"/>
                  </a:lnTo>
                  <a:lnTo>
                    <a:pt x="4774" y="1802"/>
                  </a:lnTo>
                  <a:lnTo>
                    <a:pt x="4782" y="1790"/>
                  </a:lnTo>
                  <a:lnTo>
                    <a:pt x="4790" y="1780"/>
                  </a:lnTo>
                  <a:lnTo>
                    <a:pt x="4794" y="1772"/>
                  </a:lnTo>
                  <a:lnTo>
                    <a:pt x="4794" y="1766"/>
                  </a:lnTo>
                  <a:lnTo>
                    <a:pt x="4792" y="1760"/>
                  </a:lnTo>
                  <a:lnTo>
                    <a:pt x="4788" y="1756"/>
                  </a:lnTo>
                  <a:lnTo>
                    <a:pt x="4782" y="1752"/>
                  </a:lnTo>
                  <a:lnTo>
                    <a:pt x="4768" y="1748"/>
                  </a:lnTo>
                  <a:lnTo>
                    <a:pt x="4756" y="1744"/>
                  </a:lnTo>
                  <a:lnTo>
                    <a:pt x="4750" y="1740"/>
                  </a:lnTo>
                  <a:lnTo>
                    <a:pt x="4746" y="1738"/>
                  </a:lnTo>
                  <a:lnTo>
                    <a:pt x="4746" y="1732"/>
                  </a:lnTo>
                  <a:lnTo>
                    <a:pt x="4748" y="1728"/>
                  </a:lnTo>
                  <a:lnTo>
                    <a:pt x="4752" y="1720"/>
                  </a:lnTo>
                  <a:lnTo>
                    <a:pt x="4762" y="1712"/>
                  </a:lnTo>
                  <a:lnTo>
                    <a:pt x="4782" y="1694"/>
                  </a:lnTo>
                  <a:lnTo>
                    <a:pt x="4794" y="1678"/>
                  </a:lnTo>
                  <a:lnTo>
                    <a:pt x="4800" y="1664"/>
                  </a:lnTo>
                  <a:lnTo>
                    <a:pt x="4804" y="1652"/>
                  </a:lnTo>
                  <a:lnTo>
                    <a:pt x="4806" y="1642"/>
                  </a:lnTo>
                  <a:lnTo>
                    <a:pt x="4810" y="1634"/>
                  </a:lnTo>
                  <a:lnTo>
                    <a:pt x="4816" y="1628"/>
                  </a:lnTo>
                  <a:lnTo>
                    <a:pt x="4828" y="1622"/>
                  </a:lnTo>
                  <a:lnTo>
                    <a:pt x="4840" y="1618"/>
                  </a:lnTo>
                  <a:lnTo>
                    <a:pt x="4848" y="1618"/>
                  </a:lnTo>
                  <a:lnTo>
                    <a:pt x="4852" y="1620"/>
                  </a:lnTo>
                  <a:lnTo>
                    <a:pt x="4854" y="1622"/>
                  </a:lnTo>
                  <a:lnTo>
                    <a:pt x="4856" y="1624"/>
                  </a:lnTo>
                  <a:lnTo>
                    <a:pt x="4862" y="1622"/>
                  </a:lnTo>
                  <a:lnTo>
                    <a:pt x="4872" y="1616"/>
                  </a:lnTo>
                  <a:lnTo>
                    <a:pt x="4888" y="1606"/>
                  </a:lnTo>
                  <a:lnTo>
                    <a:pt x="4900" y="1598"/>
                  </a:lnTo>
                  <a:lnTo>
                    <a:pt x="4908" y="1592"/>
                  </a:lnTo>
                  <a:lnTo>
                    <a:pt x="4914" y="1592"/>
                  </a:lnTo>
                  <a:lnTo>
                    <a:pt x="4916" y="1592"/>
                  </a:lnTo>
                  <a:lnTo>
                    <a:pt x="4918" y="1596"/>
                  </a:lnTo>
                  <a:lnTo>
                    <a:pt x="4918" y="1600"/>
                  </a:lnTo>
                  <a:lnTo>
                    <a:pt x="4914" y="1612"/>
                  </a:lnTo>
                  <a:lnTo>
                    <a:pt x="4910" y="1624"/>
                  </a:lnTo>
                  <a:lnTo>
                    <a:pt x="4910" y="1628"/>
                  </a:lnTo>
                  <a:lnTo>
                    <a:pt x="4910" y="1632"/>
                  </a:lnTo>
                  <a:lnTo>
                    <a:pt x="4912" y="1632"/>
                  </a:lnTo>
                  <a:lnTo>
                    <a:pt x="4916" y="1632"/>
                  </a:lnTo>
                  <a:lnTo>
                    <a:pt x="4934" y="1618"/>
                  </a:lnTo>
                  <a:lnTo>
                    <a:pt x="4958" y="1600"/>
                  </a:lnTo>
                  <a:lnTo>
                    <a:pt x="4980" y="1588"/>
                  </a:lnTo>
                  <a:lnTo>
                    <a:pt x="4990" y="1586"/>
                  </a:lnTo>
                  <a:lnTo>
                    <a:pt x="5000" y="1584"/>
                  </a:lnTo>
                  <a:lnTo>
                    <a:pt x="5016" y="1584"/>
                  </a:lnTo>
                  <a:lnTo>
                    <a:pt x="5032" y="1588"/>
                  </a:lnTo>
                  <a:lnTo>
                    <a:pt x="5048" y="1596"/>
                  </a:lnTo>
                  <a:lnTo>
                    <a:pt x="5060" y="1606"/>
                  </a:lnTo>
                  <a:lnTo>
                    <a:pt x="5072" y="1618"/>
                  </a:lnTo>
                  <a:lnTo>
                    <a:pt x="5080" y="1628"/>
                  </a:lnTo>
                  <a:lnTo>
                    <a:pt x="5082" y="1630"/>
                  </a:lnTo>
                  <a:lnTo>
                    <a:pt x="5084" y="1628"/>
                  </a:lnTo>
                  <a:lnTo>
                    <a:pt x="5086" y="1620"/>
                  </a:lnTo>
                  <a:lnTo>
                    <a:pt x="5094" y="1608"/>
                  </a:lnTo>
                  <a:lnTo>
                    <a:pt x="5108" y="1592"/>
                  </a:lnTo>
                  <a:lnTo>
                    <a:pt x="5118" y="1584"/>
                  </a:lnTo>
                  <a:lnTo>
                    <a:pt x="5132" y="1574"/>
                  </a:lnTo>
                  <a:lnTo>
                    <a:pt x="5148" y="1564"/>
                  </a:lnTo>
                  <a:lnTo>
                    <a:pt x="5168" y="1552"/>
                  </a:lnTo>
                  <a:lnTo>
                    <a:pt x="5186" y="1542"/>
                  </a:lnTo>
                  <a:lnTo>
                    <a:pt x="5202" y="1532"/>
                  </a:lnTo>
                  <a:lnTo>
                    <a:pt x="5236" y="1508"/>
                  </a:lnTo>
                  <a:lnTo>
                    <a:pt x="5252" y="1496"/>
                  </a:lnTo>
                  <a:lnTo>
                    <a:pt x="5272" y="1484"/>
                  </a:lnTo>
                  <a:lnTo>
                    <a:pt x="5290" y="1474"/>
                  </a:lnTo>
                  <a:lnTo>
                    <a:pt x="5312" y="1466"/>
                  </a:lnTo>
                  <a:lnTo>
                    <a:pt x="5330" y="1460"/>
                  </a:lnTo>
                  <a:lnTo>
                    <a:pt x="5348" y="1456"/>
                  </a:lnTo>
                  <a:lnTo>
                    <a:pt x="5362" y="1454"/>
                  </a:lnTo>
                  <a:lnTo>
                    <a:pt x="5374" y="1454"/>
                  </a:lnTo>
                  <a:lnTo>
                    <a:pt x="5396" y="1456"/>
                  </a:lnTo>
                  <a:lnTo>
                    <a:pt x="5410" y="1460"/>
                  </a:lnTo>
                  <a:lnTo>
                    <a:pt x="5422" y="1464"/>
                  </a:lnTo>
                  <a:lnTo>
                    <a:pt x="5430" y="1466"/>
                  </a:lnTo>
                  <a:lnTo>
                    <a:pt x="5434" y="1466"/>
                  </a:lnTo>
                  <a:lnTo>
                    <a:pt x="5438" y="1464"/>
                  </a:lnTo>
                  <a:lnTo>
                    <a:pt x="5448" y="1458"/>
                  </a:lnTo>
                  <a:lnTo>
                    <a:pt x="5454" y="1448"/>
                  </a:lnTo>
                  <a:lnTo>
                    <a:pt x="5458" y="1440"/>
                  </a:lnTo>
                  <a:lnTo>
                    <a:pt x="5456" y="1432"/>
                  </a:lnTo>
                  <a:lnTo>
                    <a:pt x="5450" y="1422"/>
                  </a:lnTo>
                  <a:lnTo>
                    <a:pt x="5436" y="1400"/>
                  </a:lnTo>
                  <a:lnTo>
                    <a:pt x="5428" y="1386"/>
                  </a:lnTo>
                  <a:lnTo>
                    <a:pt x="5420" y="1368"/>
                  </a:lnTo>
                  <a:lnTo>
                    <a:pt x="5412" y="1348"/>
                  </a:lnTo>
                  <a:lnTo>
                    <a:pt x="5404" y="1338"/>
                  </a:lnTo>
                  <a:lnTo>
                    <a:pt x="5400" y="1336"/>
                  </a:lnTo>
                  <a:lnTo>
                    <a:pt x="5396" y="1336"/>
                  </a:lnTo>
                  <a:lnTo>
                    <a:pt x="5390" y="1336"/>
                  </a:lnTo>
                  <a:lnTo>
                    <a:pt x="5384" y="1338"/>
                  </a:lnTo>
                  <a:lnTo>
                    <a:pt x="5378" y="1338"/>
                  </a:lnTo>
                  <a:lnTo>
                    <a:pt x="5376" y="1336"/>
                  </a:lnTo>
                  <a:lnTo>
                    <a:pt x="5374" y="1334"/>
                  </a:lnTo>
                  <a:lnTo>
                    <a:pt x="5368" y="1322"/>
                  </a:lnTo>
                  <a:lnTo>
                    <a:pt x="5368" y="1316"/>
                  </a:lnTo>
                  <a:lnTo>
                    <a:pt x="5368" y="1312"/>
                  </a:lnTo>
                  <a:lnTo>
                    <a:pt x="5372" y="1310"/>
                  </a:lnTo>
                  <a:lnTo>
                    <a:pt x="5374" y="1308"/>
                  </a:lnTo>
                  <a:lnTo>
                    <a:pt x="5384" y="1308"/>
                  </a:lnTo>
                  <a:lnTo>
                    <a:pt x="5398" y="1310"/>
                  </a:lnTo>
                  <a:lnTo>
                    <a:pt x="5414" y="1312"/>
                  </a:lnTo>
                  <a:lnTo>
                    <a:pt x="5432" y="1310"/>
                  </a:lnTo>
                  <a:lnTo>
                    <a:pt x="5440" y="1308"/>
                  </a:lnTo>
                  <a:lnTo>
                    <a:pt x="5448" y="1304"/>
                  </a:lnTo>
                  <a:lnTo>
                    <a:pt x="5454" y="1298"/>
                  </a:lnTo>
                  <a:lnTo>
                    <a:pt x="5462" y="1292"/>
                  </a:lnTo>
                  <a:lnTo>
                    <a:pt x="5478" y="1272"/>
                  </a:lnTo>
                  <a:lnTo>
                    <a:pt x="5478" y="1258"/>
                  </a:lnTo>
                  <a:lnTo>
                    <a:pt x="5486" y="1248"/>
                  </a:lnTo>
                  <a:lnTo>
                    <a:pt x="5490" y="1244"/>
                  </a:lnTo>
                  <a:lnTo>
                    <a:pt x="5490" y="1240"/>
                  </a:lnTo>
                  <a:lnTo>
                    <a:pt x="5490" y="1236"/>
                  </a:lnTo>
                  <a:lnTo>
                    <a:pt x="5488" y="1232"/>
                  </a:lnTo>
                  <a:lnTo>
                    <a:pt x="5480" y="1220"/>
                  </a:lnTo>
                  <a:lnTo>
                    <a:pt x="5478" y="1216"/>
                  </a:lnTo>
                  <a:lnTo>
                    <a:pt x="5478" y="1204"/>
                  </a:lnTo>
                  <a:lnTo>
                    <a:pt x="5480" y="1200"/>
                  </a:lnTo>
                  <a:lnTo>
                    <a:pt x="5484" y="1200"/>
                  </a:lnTo>
                  <a:lnTo>
                    <a:pt x="5490" y="1200"/>
                  </a:lnTo>
                  <a:lnTo>
                    <a:pt x="5496" y="1202"/>
                  </a:lnTo>
                  <a:lnTo>
                    <a:pt x="5502" y="1206"/>
                  </a:lnTo>
                  <a:lnTo>
                    <a:pt x="5510" y="1212"/>
                  </a:lnTo>
                  <a:lnTo>
                    <a:pt x="5516" y="1220"/>
                  </a:lnTo>
                  <a:lnTo>
                    <a:pt x="5520" y="1230"/>
                  </a:lnTo>
                  <a:lnTo>
                    <a:pt x="5524" y="1238"/>
                  </a:lnTo>
                  <a:lnTo>
                    <a:pt x="5530" y="1242"/>
                  </a:lnTo>
                  <a:lnTo>
                    <a:pt x="5536" y="1244"/>
                  </a:lnTo>
                  <a:lnTo>
                    <a:pt x="5542" y="1246"/>
                  </a:lnTo>
                  <a:lnTo>
                    <a:pt x="5556" y="1244"/>
                  </a:lnTo>
                  <a:lnTo>
                    <a:pt x="5572" y="1242"/>
                  </a:lnTo>
                  <a:lnTo>
                    <a:pt x="5588" y="1238"/>
                  </a:lnTo>
                  <a:lnTo>
                    <a:pt x="5596" y="1238"/>
                  </a:lnTo>
                  <a:lnTo>
                    <a:pt x="5604" y="1238"/>
                  </a:lnTo>
                  <a:lnTo>
                    <a:pt x="5610" y="1242"/>
                  </a:lnTo>
                  <a:lnTo>
                    <a:pt x="5618" y="1246"/>
                  </a:lnTo>
                  <a:lnTo>
                    <a:pt x="5624" y="1252"/>
                  </a:lnTo>
                  <a:lnTo>
                    <a:pt x="5628" y="1262"/>
                  </a:lnTo>
                  <a:lnTo>
                    <a:pt x="5638" y="1278"/>
                  </a:lnTo>
                  <a:lnTo>
                    <a:pt x="5648" y="1290"/>
                  </a:lnTo>
                  <a:lnTo>
                    <a:pt x="5656" y="1294"/>
                  </a:lnTo>
                  <a:lnTo>
                    <a:pt x="5664" y="1296"/>
                  </a:lnTo>
                  <a:lnTo>
                    <a:pt x="5674" y="1298"/>
                  </a:lnTo>
                  <a:lnTo>
                    <a:pt x="5682" y="1298"/>
                  </a:lnTo>
                  <a:lnTo>
                    <a:pt x="5690" y="1302"/>
                  </a:lnTo>
                  <a:lnTo>
                    <a:pt x="5696" y="1310"/>
                  </a:lnTo>
                  <a:lnTo>
                    <a:pt x="5700" y="1316"/>
                  </a:lnTo>
                  <a:lnTo>
                    <a:pt x="5706" y="1320"/>
                  </a:lnTo>
                  <a:lnTo>
                    <a:pt x="5710" y="1322"/>
                  </a:lnTo>
                  <a:lnTo>
                    <a:pt x="5716" y="1322"/>
                  </a:lnTo>
                  <a:lnTo>
                    <a:pt x="5726" y="1322"/>
                  </a:lnTo>
                  <a:lnTo>
                    <a:pt x="5738" y="1318"/>
                  </a:lnTo>
                  <a:lnTo>
                    <a:pt x="5748" y="1310"/>
                  </a:lnTo>
                  <a:lnTo>
                    <a:pt x="5756" y="1298"/>
                  </a:lnTo>
                  <a:lnTo>
                    <a:pt x="5764" y="1284"/>
                  </a:lnTo>
                  <a:lnTo>
                    <a:pt x="5766" y="1268"/>
                  </a:lnTo>
                  <a:lnTo>
                    <a:pt x="5768" y="1254"/>
                  </a:lnTo>
                  <a:lnTo>
                    <a:pt x="5770" y="1248"/>
                  </a:lnTo>
                  <a:lnTo>
                    <a:pt x="5774" y="1246"/>
                  </a:lnTo>
                  <a:lnTo>
                    <a:pt x="5782" y="1240"/>
                  </a:lnTo>
                  <a:lnTo>
                    <a:pt x="5792" y="1238"/>
                  </a:lnTo>
                  <a:lnTo>
                    <a:pt x="5802" y="1238"/>
                  </a:lnTo>
                  <a:lnTo>
                    <a:pt x="5816" y="1234"/>
                  </a:lnTo>
                  <a:lnTo>
                    <a:pt x="5830" y="1228"/>
                  </a:lnTo>
                  <a:lnTo>
                    <a:pt x="5836" y="1222"/>
                  </a:lnTo>
                  <a:lnTo>
                    <a:pt x="5844" y="1216"/>
                  </a:lnTo>
                  <a:lnTo>
                    <a:pt x="5854" y="1204"/>
                  </a:lnTo>
                  <a:lnTo>
                    <a:pt x="5856" y="1198"/>
                  </a:lnTo>
                  <a:lnTo>
                    <a:pt x="5856" y="1196"/>
                  </a:lnTo>
                  <a:lnTo>
                    <a:pt x="5854" y="1194"/>
                  </a:lnTo>
                  <a:lnTo>
                    <a:pt x="5846" y="1194"/>
                  </a:lnTo>
                  <a:lnTo>
                    <a:pt x="5836" y="1192"/>
                  </a:lnTo>
                  <a:lnTo>
                    <a:pt x="5824" y="1188"/>
                  </a:lnTo>
                  <a:lnTo>
                    <a:pt x="5816" y="1184"/>
                  </a:lnTo>
                  <a:lnTo>
                    <a:pt x="5810" y="1180"/>
                  </a:lnTo>
                  <a:lnTo>
                    <a:pt x="5804" y="1174"/>
                  </a:lnTo>
                  <a:lnTo>
                    <a:pt x="5798" y="1166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35" name="Freeform 6004">
              <a:extLst>
                <a:ext uri="{FF2B5EF4-FFF2-40B4-BE49-F238E27FC236}">
                  <a16:creationId xmlns:a16="http://schemas.microsoft.com/office/drawing/2014/main" id="{AAE9FF0B-C693-4046-A7D8-6B100F153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7764" y="3604257"/>
              <a:ext cx="5081" cy="634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8" h="10">
                  <a:moveTo>
                    <a:pt x="0" y="6"/>
                  </a:move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grpSp>
          <p:nvGrpSpPr>
            <p:cNvPr id="836" name="Gruppe 224">
              <a:extLst>
                <a:ext uri="{FF2B5EF4-FFF2-40B4-BE49-F238E27FC236}">
                  <a16:creationId xmlns:a16="http://schemas.microsoft.com/office/drawing/2014/main" id="{03F33980-58FD-4BA7-AB62-3BA5B015D95F}"/>
                </a:ext>
              </a:extLst>
            </p:cNvPr>
            <p:cNvGrpSpPr/>
            <p:nvPr/>
          </p:nvGrpSpPr>
          <p:grpSpPr bwMode="auto">
            <a:xfrm>
              <a:off x="61887" y="752420"/>
              <a:ext cx="3986398" cy="2950877"/>
              <a:chOff x="93979" y="699453"/>
              <a:chExt cx="3986530" cy="2951480"/>
            </a:xfrm>
            <a:grpFill/>
          </p:grpSpPr>
          <p:sp>
            <p:nvSpPr>
              <p:cNvPr id="844" name="Freeform 6016">
                <a:extLst>
                  <a:ext uri="{FF2B5EF4-FFF2-40B4-BE49-F238E27FC236}">
                    <a16:creationId xmlns:a16="http://schemas.microsoft.com/office/drawing/2014/main" id="{F84F0742-5356-4ABF-B76B-6BDA7494A9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2550" y="1099503"/>
                <a:ext cx="40640" cy="2667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54" y="2"/>
                  </a:cxn>
                  <a:cxn ang="0">
                    <a:pos x="32" y="12"/>
                  </a:cxn>
                  <a:cxn ang="0">
                    <a:pos x="10" y="24"/>
                  </a:cxn>
                  <a:cxn ang="0">
                    <a:pos x="4" y="30"/>
                  </a:cxn>
                  <a:cxn ang="0">
                    <a:pos x="0" y="36"/>
                  </a:cxn>
                  <a:cxn ang="0">
                    <a:pos x="2" y="38"/>
                  </a:cxn>
                  <a:cxn ang="0">
                    <a:pos x="4" y="40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22" y="42"/>
                  </a:cxn>
                  <a:cxn ang="0">
                    <a:pos x="28" y="42"/>
                  </a:cxn>
                  <a:cxn ang="0">
                    <a:pos x="40" y="36"/>
                  </a:cxn>
                  <a:cxn ang="0">
                    <a:pos x="50" y="28"/>
                  </a:cxn>
                  <a:cxn ang="0">
                    <a:pos x="58" y="20"/>
                  </a:cxn>
                  <a:cxn ang="0">
                    <a:pos x="62" y="10"/>
                  </a:cxn>
                  <a:cxn ang="0">
                    <a:pos x="64" y="4"/>
                  </a:cxn>
                  <a:cxn ang="0">
                    <a:pos x="64" y="2"/>
                  </a:cxn>
                  <a:cxn ang="0">
                    <a:pos x="62" y="0"/>
                  </a:cxn>
                  <a:cxn ang="0">
                    <a:pos x="58" y="0"/>
                  </a:cxn>
                  <a:cxn ang="0">
                    <a:pos x="54" y="2"/>
                  </a:cxn>
                  <a:cxn ang="0">
                    <a:pos x="54" y="2"/>
                  </a:cxn>
                </a:cxnLst>
                <a:rect l="0" t="0" r="r" b="b"/>
                <a:pathLst>
                  <a:path w="64" h="42">
                    <a:moveTo>
                      <a:pt x="54" y="2"/>
                    </a:moveTo>
                    <a:lnTo>
                      <a:pt x="54" y="2"/>
                    </a:lnTo>
                    <a:lnTo>
                      <a:pt x="32" y="12"/>
                    </a:lnTo>
                    <a:lnTo>
                      <a:pt x="10" y="24"/>
                    </a:lnTo>
                    <a:lnTo>
                      <a:pt x="4" y="30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4" y="40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22" y="42"/>
                    </a:lnTo>
                    <a:lnTo>
                      <a:pt x="28" y="42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58" y="20"/>
                    </a:lnTo>
                    <a:lnTo>
                      <a:pt x="62" y="10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45" name="Freeform 6017">
                <a:extLst>
                  <a:ext uri="{FF2B5EF4-FFF2-40B4-BE49-F238E27FC236}">
                    <a16:creationId xmlns:a16="http://schemas.microsoft.com/office/drawing/2014/main" id="{0E4A9BD5-EB54-4870-8B5E-38FC7C0AA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4910" y="1173163"/>
                <a:ext cx="270510" cy="165100"/>
              </a:xfrm>
              <a:custGeom>
                <a:avLst/>
                <a:gdLst/>
                <a:ahLst/>
                <a:cxnLst>
                  <a:cxn ang="0">
                    <a:pos x="20" y="198"/>
                  </a:cxn>
                  <a:cxn ang="0">
                    <a:pos x="68" y="214"/>
                  </a:cxn>
                  <a:cxn ang="0">
                    <a:pos x="92" y="232"/>
                  </a:cxn>
                  <a:cxn ang="0">
                    <a:pos x="106" y="256"/>
                  </a:cxn>
                  <a:cxn ang="0">
                    <a:pos x="116" y="260"/>
                  </a:cxn>
                  <a:cxn ang="0">
                    <a:pos x="146" y="248"/>
                  </a:cxn>
                  <a:cxn ang="0">
                    <a:pos x="168" y="236"/>
                  </a:cxn>
                  <a:cxn ang="0">
                    <a:pos x="184" y="238"/>
                  </a:cxn>
                  <a:cxn ang="0">
                    <a:pos x="208" y="232"/>
                  </a:cxn>
                  <a:cxn ang="0">
                    <a:pos x="216" y="226"/>
                  </a:cxn>
                  <a:cxn ang="0">
                    <a:pos x="224" y="200"/>
                  </a:cxn>
                  <a:cxn ang="0">
                    <a:pos x="232" y="178"/>
                  </a:cxn>
                  <a:cxn ang="0">
                    <a:pos x="254" y="172"/>
                  </a:cxn>
                  <a:cxn ang="0">
                    <a:pos x="266" y="158"/>
                  </a:cxn>
                  <a:cxn ang="0">
                    <a:pos x="280" y="140"/>
                  </a:cxn>
                  <a:cxn ang="0">
                    <a:pos x="322" y="124"/>
                  </a:cxn>
                  <a:cxn ang="0">
                    <a:pos x="392" y="94"/>
                  </a:cxn>
                  <a:cxn ang="0">
                    <a:pos x="418" y="86"/>
                  </a:cxn>
                  <a:cxn ang="0">
                    <a:pos x="424" y="72"/>
                  </a:cxn>
                  <a:cxn ang="0">
                    <a:pos x="408" y="64"/>
                  </a:cxn>
                  <a:cxn ang="0">
                    <a:pos x="370" y="40"/>
                  </a:cxn>
                  <a:cxn ang="0">
                    <a:pos x="334" y="22"/>
                  </a:cxn>
                  <a:cxn ang="0">
                    <a:pos x="302" y="22"/>
                  </a:cxn>
                  <a:cxn ang="0">
                    <a:pos x="284" y="30"/>
                  </a:cxn>
                  <a:cxn ang="0">
                    <a:pos x="276" y="40"/>
                  </a:cxn>
                  <a:cxn ang="0">
                    <a:pos x="272" y="36"/>
                  </a:cxn>
                  <a:cxn ang="0">
                    <a:pos x="268" y="26"/>
                  </a:cxn>
                  <a:cxn ang="0">
                    <a:pos x="260" y="26"/>
                  </a:cxn>
                  <a:cxn ang="0">
                    <a:pos x="234" y="22"/>
                  </a:cxn>
                  <a:cxn ang="0">
                    <a:pos x="192" y="2"/>
                  </a:cxn>
                  <a:cxn ang="0">
                    <a:pos x="168" y="0"/>
                  </a:cxn>
                  <a:cxn ang="0">
                    <a:pos x="138" y="6"/>
                  </a:cxn>
                  <a:cxn ang="0">
                    <a:pos x="54" y="16"/>
                  </a:cxn>
                  <a:cxn ang="0">
                    <a:pos x="50" y="20"/>
                  </a:cxn>
                  <a:cxn ang="0">
                    <a:pos x="56" y="28"/>
                  </a:cxn>
                  <a:cxn ang="0">
                    <a:pos x="64" y="46"/>
                  </a:cxn>
                  <a:cxn ang="0">
                    <a:pos x="76" y="52"/>
                  </a:cxn>
                  <a:cxn ang="0">
                    <a:pos x="86" y="60"/>
                  </a:cxn>
                  <a:cxn ang="0">
                    <a:pos x="74" y="72"/>
                  </a:cxn>
                  <a:cxn ang="0">
                    <a:pos x="72" y="80"/>
                  </a:cxn>
                  <a:cxn ang="0">
                    <a:pos x="58" y="84"/>
                  </a:cxn>
                  <a:cxn ang="0">
                    <a:pos x="56" y="90"/>
                  </a:cxn>
                  <a:cxn ang="0">
                    <a:pos x="48" y="106"/>
                  </a:cxn>
                  <a:cxn ang="0">
                    <a:pos x="46" y="114"/>
                  </a:cxn>
                  <a:cxn ang="0">
                    <a:pos x="56" y="122"/>
                  </a:cxn>
                  <a:cxn ang="0">
                    <a:pos x="44" y="126"/>
                  </a:cxn>
                  <a:cxn ang="0">
                    <a:pos x="30" y="130"/>
                  </a:cxn>
                  <a:cxn ang="0">
                    <a:pos x="34" y="140"/>
                  </a:cxn>
                  <a:cxn ang="0">
                    <a:pos x="22" y="160"/>
                  </a:cxn>
                  <a:cxn ang="0">
                    <a:pos x="4" y="182"/>
                  </a:cxn>
                  <a:cxn ang="0">
                    <a:pos x="0" y="192"/>
                  </a:cxn>
                  <a:cxn ang="0">
                    <a:pos x="2" y="196"/>
                  </a:cxn>
                </a:cxnLst>
                <a:rect l="0" t="0" r="r" b="b"/>
                <a:pathLst>
                  <a:path w="426" h="260">
                    <a:moveTo>
                      <a:pt x="2" y="196"/>
                    </a:moveTo>
                    <a:lnTo>
                      <a:pt x="2" y="196"/>
                    </a:lnTo>
                    <a:lnTo>
                      <a:pt x="20" y="198"/>
                    </a:lnTo>
                    <a:lnTo>
                      <a:pt x="38" y="204"/>
                    </a:lnTo>
                    <a:lnTo>
                      <a:pt x="68" y="214"/>
                    </a:lnTo>
                    <a:lnTo>
                      <a:pt x="68" y="214"/>
                    </a:lnTo>
                    <a:lnTo>
                      <a:pt x="78" y="220"/>
                    </a:lnTo>
                    <a:lnTo>
                      <a:pt x="86" y="226"/>
                    </a:lnTo>
                    <a:lnTo>
                      <a:pt x="92" y="232"/>
                    </a:lnTo>
                    <a:lnTo>
                      <a:pt x="96" y="240"/>
                    </a:lnTo>
                    <a:lnTo>
                      <a:pt x="102" y="252"/>
                    </a:lnTo>
                    <a:lnTo>
                      <a:pt x="106" y="256"/>
                    </a:lnTo>
                    <a:lnTo>
                      <a:pt x="110" y="260"/>
                    </a:lnTo>
                    <a:lnTo>
                      <a:pt x="110" y="260"/>
                    </a:lnTo>
                    <a:lnTo>
                      <a:pt x="116" y="260"/>
                    </a:lnTo>
                    <a:lnTo>
                      <a:pt x="122" y="260"/>
                    </a:lnTo>
                    <a:lnTo>
                      <a:pt x="134" y="256"/>
                    </a:lnTo>
                    <a:lnTo>
                      <a:pt x="146" y="248"/>
                    </a:lnTo>
                    <a:lnTo>
                      <a:pt x="160" y="240"/>
                    </a:lnTo>
                    <a:lnTo>
                      <a:pt x="160" y="240"/>
                    </a:lnTo>
                    <a:lnTo>
                      <a:pt x="168" y="236"/>
                    </a:lnTo>
                    <a:lnTo>
                      <a:pt x="172" y="234"/>
                    </a:lnTo>
                    <a:lnTo>
                      <a:pt x="180" y="236"/>
                    </a:lnTo>
                    <a:lnTo>
                      <a:pt x="184" y="238"/>
                    </a:lnTo>
                    <a:lnTo>
                      <a:pt x="190" y="238"/>
                    </a:lnTo>
                    <a:lnTo>
                      <a:pt x="198" y="236"/>
                    </a:lnTo>
                    <a:lnTo>
                      <a:pt x="208" y="232"/>
                    </a:lnTo>
                    <a:lnTo>
                      <a:pt x="208" y="232"/>
                    </a:lnTo>
                    <a:lnTo>
                      <a:pt x="212" y="230"/>
                    </a:lnTo>
                    <a:lnTo>
                      <a:pt x="216" y="226"/>
                    </a:lnTo>
                    <a:lnTo>
                      <a:pt x="222" y="218"/>
                    </a:lnTo>
                    <a:lnTo>
                      <a:pt x="224" y="210"/>
                    </a:lnTo>
                    <a:lnTo>
                      <a:pt x="224" y="200"/>
                    </a:lnTo>
                    <a:lnTo>
                      <a:pt x="224" y="192"/>
                    </a:lnTo>
                    <a:lnTo>
                      <a:pt x="226" y="184"/>
                    </a:lnTo>
                    <a:lnTo>
                      <a:pt x="232" y="178"/>
                    </a:lnTo>
                    <a:lnTo>
                      <a:pt x="244" y="174"/>
                    </a:lnTo>
                    <a:lnTo>
                      <a:pt x="244" y="174"/>
                    </a:lnTo>
                    <a:lnTo>
                      <a:pt x="254" y="172"/>
                    </a:lnTo>
                    <a:lnTo>
                      <a:pt x="260" y="170"/>
                    </a:lnTo>
                    <a:lnTo>
                      <a:pt x="264" y="164"/>
                    </a:lnTo>
                    <a:lnTo>
                      <a:pt x="266" y="158"/>
                    </a:lnTo>
                    <a:lnTo>
                      <a:pt x="268" y="152"/>
                    </a:lnTo>
                    <a:lnTo>
                      <a:pt x="272" y="146"/>
                    </a:lnTo>
                    <a:lnTo>
                      <a:pt x="280" y="140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322" y="124"/>
                    </a:lnTo>
                    <a:lnTo>
                      <a:pt x="348" y="112"/>
                    </a:lnTo>
                    <a:lnTo>
                      <a:pt x="370" y="102"/>
                    </a:lnTo>
                    <a:lnTo>
                      <a:pt x="392" y="94"/>
                    </a:lnTo>
                    <a:lnTo>
                      <a:pt x="392" y="94"/>
                    </a:lnTo>
                    <a:lnTo>
                      <a:pt x="408" y="90"/>
                    </a:lnTo>
                    <a:lnTo>
                      <a:pt x="418" y="86"/>
                    </a:lnTo>
                    <a:lnTo>
                      <a:pt x="424" y="82"/>
                    </a:lnTo>
                    <a:lnTo>
                      <a:pt x="426" y="76"/>
                    </a:lnTo>
                    <a:lnTo>
                      <a:pt x="424" y="72"/>
                    </a:lnTo>
                    <a:lnTo>
                      <a:pt x="420" y="70"/>
                    </a:lnTo>
                    <a:lnTo>
                      <a:pt x="408" y="64"/>
                    </a:lnTo>
                    <a:lnTo>
                      <a:pt x="408" y="64"/>
                    </a:lnTo>
                    <a:lnTo>
                      <a:pt x="398" y="60"/>
                    </a:lnTo>
                    <a:lnTo>
                      <a:pt x="390" y="54"/>
                    </a:lnTo>
                    <a:lnTo>
                      <a:pt x="370" y="40"/>
                    </a:lnTo>
                    <a:lnTo>
                      <a:pt x="360" y="32"/>
                    </a:lnTo>
                    <a:lnTo>
                      <a:pt x="348" y="26"/>
                    </a:lnTo>
                    <a:lnTo>
                      <a:pt x="334" y="22"/>
                    </a:lnTo>
                    <a:lnTo>
                      <a:pt x="318" y="22"/>
                    </a:lnTo>
                    <a:lnTo>
                      <a:pt x="318" y="22"/>
                    </a:lnTo>
                    <a:lnTo>
                      <a:pt x="302" y="22"/>
                    </a:lnTo>
                    <a:lnTo>
                      <a:pt x="294" y="24"/>
                    </a:lnTo>
                    <a:lnTo>
                      <a:pt x="288" y="26"/>
                    </a:lnTo>
                    <a:lnTo>
                      <a:pt x="284" y="30"/>
                    </a:lnTo>
                    <a:lnTo>
                      <a:pt x="282" y="36"/>
                    </a:lnTo>
                    <a:lnTo>
                      <a:pt x="280" y="38"/>
                    </a:lnTo>
                    <a:lnTo>
                      <a:pt x="276" y="40"/>
                    </a:lnTo>
                    <a:lnTo>
                      <a:pt x="276" y="40"/>
                    </a:lnTo>
                    <a:lnTo>
                      <a:pt x="272" y="40"/>
                    </a:lnTo>
                    <a:lnTo>
                      <a:pt x="272" y="36"/>
                    </a:lnTo>
                    <a:lnTo>
                      <a:pt x="272" y="32"/>
                    </a:lnTo>
                    <a:lnTo>
                      <a:pt x="272" y="30"/>
                    </a:lnTo>
                    <a:lnTo>
                      <a:pt x="268" y="26"/>
                    </a:lnTo>
                    <a:lnTo>
                      <a:pt x="268" y="26"/>
                    </a:lnTo>
                    <a:lnTo>
                      <a:pt x="266" y="26"/>
                    </a:lnTo>
                    <a:lnTo>
                      <a:pt x="260" y="26"/>
                    </a:lnTo>
                    <a:lnTo>
                      <a:pt x="250" y="24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18" y="16"/>
                    </a:lnTo>
                    <a:lnTo>
                      <a:pt x="208" y="12"/>
                    </a:lnTo>
                    <a:lnTo>
                      <a:pt x="192" y="2"/>
                    </a:lnTo>
                    <a:lnTo>
                      <a:pt x="186" y="0"/>
                    </a:lnTo>
                    <a:lnTo>
                      <a:pt x="178" y="0"/>
                    </a:lnTo>
                    <a:lnTo>
                      <a:pt x="168" y="0"/>
                    </a:lnTo>
                    <a:lnTo>
                      <a:pt x="154" y="2"/>
                    </a:lnTo>
                    <a:lnTo>
                      <a:pt x="154" y="2"/>
                    </a:lnTo>
                    <a:lnTo>
                      <a:pt x="138" y="6"/>
                    </a:lnTo>
                    <a:lnTo>
                      <a:pt x="120" y="8"/>
                    </a:lnTo>
                    <a:lnTo>
                      <a:pt x="82" y="12"/>
                    </a:lnTo>
                    <a:lnTo>
                      <a:pt x="54" y="16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4" y="24"/>
                    </a:lnTo>
                    <a:lnTo>
                      <a:pt x="56" y="28"/>
                    </a:lnTo>
                    <a:lnTo>
                      <a:pt x="58" y="36"/>
                    </a:lnTo>
                    <a:lnTo>
                      <a:pt x="60" y="42"/>
                    </a:lnTo>
                    <a:lnTo>
                      <a:pt x="64" y="46"/>
                    </a:lnTo>
                    <a:lnTo>
                      <a:pt x="68" y="48"/>
                    </a:lnTo>
                    <a:lnTo>
                      <a:pt x="76" y="52"/>
                    </a:lnTo>
                    <a:lnTo>
                      <a:pt x="76" y="52"/>
                    </a:lnTo>
                    <a:lnTo>
                      <a:pt x="84" y="5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84" y="64"/>
                    </a:lnTo>
                    <a:lnTo>
                      <a:pt x="76" y="68"/>
                    </a:lnTo>
                    <a:lnTo>
                      <a:pt x="74" y="72"/>
                    </a:lnTo>
                    <a:lnTo>
                      <a:pt x="72" y="76"/>
                    </a:lnTo>
                    <a:lnTo>
                      <a:pt x="72" y="76"/>
                    </a:lnTo>
                    <a:lnTo>
                      <a:pt x="72" y="80"/>
                    </a:lnTo>
                    <a:lnTo>
                      <a:pt x="70" y="82"/>
                    </a:lnTo>
                    <a:lnTo>
                      <a:pt x="64" y="82"/>
                    </a:lnTo>
                    <a:lnTo>
                      <a:pt x="58" y="84"/>
                    </a:lnTo>
                    <a:lnTo>
                      <a:pt x="56" y="86"/>
                    </a:lnTo>
                    <a:lnTo>
                      <a:pt x="56" y="90"/>
                    </a:lnTo>
                    <a:lnTo>
                      <a:pt x="56" y="90"/>
                    </a:lnTo>
                    <a:lnTo>
                      <a:pt x="56" y="94"/>
                    </a:lnTo>
                    <a:lnTo>
                      <a:pt x="54" y="98"/>
                    </a:lnTo>
                    <a:lnTo>
                      <a:pt x="48" y="106"/>
                    </a:lnTo>
                    <a:lnTo>
                      <a:pt x="44" y="110"/>
                    </a:lnTo>
                    <a:lnTo>
                      <a:pt x="44" y="112"/>
                    </a:lnTo>
                    <a:lnTo>
                      <a:pt x="46" y="114"/>
                    </a:lnTo>
                    <a:lnTo>
                      <a:pt x="46" y="114"/>
                    </a:lnTo>
                    <a:lnTo>
                      <a:pt x="54" y="118"/>
                    </a:lnTo>
                    <a:lnTo>
                      <a:pt x="56" y="122"/>
                    </a:lnTo>
                    <a:lnTo>
                      <a:pt x="56" y="124"/>
                    </a:lnTo>
                    <a:lnTo>
                      <a:pt x="54" y="124"/>
                    </a:lnTo>
                    <a:lnTo>
                      <a:pt x="44" y="126"/>
                    </a:lnTo>
                    <a:lnTo>
                      <a:pt x="44" y="126"/>
                    </a:lnTo>
                    <a:lnTo>
                      <a:pt x="34" y="128"/>
                    </a:lnTo>
                    <a:lnTo>
                      <a:pt x="30" y="130"/>
                    </a:lnTo>
                    <a:lnTo>
                      <a:pt x="30" y="134"/>
                    </a:lnTo>
                    <a:lnTo>
                      <a:pt x="34" y="140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50"/>
                    </a:lnTo>
                    <a:lnTo>
                      <a:pt x="22" y="160"/>
                    </a:lnTo>
                    <a:lnTo>
                      <a:pt x="10" y="172"/>
                    </a:lnTo>
                    <a:lnTo>
                      <a:pt x="6" y="178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2" y="188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6"/>
                    </a:lnTo>
                    <a:lnTo>
                      <a:pt x="2" y="19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46" name="Freeform 6018">
                <a:extLst>
                  <a:ext uri="{FF2B5EF4-FFF2-40B4-BE49-F238E27FC236}">
                    <a16:creationId xmlns:a16="http://schemas.microsoft.com/office/drawing/2014/main" id="{B5EFC827-DDC1-44BF-8043-3C36093D0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570" y="1024573"/>
                <a:ext cx="190500" cy="87630"/>
              </a:xfrm>
              <a:custGeom>
                <a:avLst/>
                <a:gdLst/>
                <a:ahLst/>
                <a:cxnLst>
                  <a:cxn ang="0">
                    <a:pos x="12" y="124"/>
                  </a:cxn>
                  <a:cxn ang="0">
                    <a:pos x="16" y="130"/>
                  </a:cxn>
                  <a:cxn ang="0">
                    <a:pos x="36" y="120"/>
                  </a:cxn>
                  <a:cxn ang="0">
                    <a:pos x="50" y="118"/>
                  </a:cxn>
                  <a:cxn ang="0">
                    <a:pos x="66" y="124"/>
                  </a:cxn>
                  <a:cxn ang="0">
                    <a:pos x="76" y="124"/>
                  </a:cxn>
                  <a:cxn ang="0">
                    <a:pos x="88" y="114"/>
                  </a:cxn>
                  <a:cxn ang="0">
                    <a:pos x="94" y="122"/>
                  </a:cxn>
                  <a:cxn ang="0">
                    <a:pos x="112" y="138"/>
                  </a:cxn>
                  <a:cxn ang="0">
                    <a:pos x="132" y="132"/>
                  </a:cxn>
                  <a:cxn ang="0">
                    <a:pos x="138" y="114"/>
                  </a:cxn>
                  <a:cxn ang="0">
                    <a:pos x="146" y="110"/>
                  </a:cxn>
                  <a:cxn ang="0">
                    <a:pos x="156" y="114"/>
                  </a:cxn>
                  <a:cxn ang="0">
                    <a:pos x="174" y="94"/>
                  </a:cxn>
                  <a:cxn ang="0">
                    <a:pos x="182" y="76"/>
                  </a:cxn>
                  <a:cxn ang="0">
                    <a:pos x="186" y="66"/>
                  </a:cxn>
                  <a:cxn ang="0">
                    <a:pos x="206" y="56"/>
                  </a:cxn>
                  <a:cxn ang="0">
                    <a:pos x="208" y="64"/>
                  </a:cxn>
                  <a:cxn ang="0">
                    <a:pos x="206" y="88"/>
                  </a:cxn>
                  <a:cxn ang="0">
                    <a:pos x="214" y="96"/>
                  </a:cxn>
                  <a:cxn ang="0">
                    <a:pos x="236" y="100"/>
                  </a:cxn>
                  <a:cxn ang="0">
                    <a:pos x="244" y="92"/>
                  </a:cxn>
                  <a:cxn ang="0">
                    <a:pos x="246" y="80"/>
                  </a:cxn>
                  <a:cxn ang="0">
                    <a:pos x="274" y="74"/>
                  </a:cxn>
                  <a:cxn ang="0">
                    <a:pos x="294" y="60"/>
                  </a:cxn>
                  <a:cxn ang="0">
                    <a:pos x="280" y="42"/>
                  </a:cxn>
                  <a:cxn ang="0">
                    <a:pos x="272" y="36"/>
                  </a:cxn>
                  <a:cxn ang="0">
                    <a:pos x="278" y="28"/>
                  </a:cxn>
                  <a:cxn ang="0">
                    <a:pos x="300" y="18"/>
                  </a:cxn>
                  <a:cxn ang="0">
                    <a:pos x="288" y="8"/>
                  </a:cxn>
                  <a:cxn ang="0">
                    <a:pos x="258" y="0"/>
                  </a:cxn>
                  <a:cxn ang="0">
                    <a:pos x="244" y="4"/>
                  </a:cxn>
                  <a:cxn ang="0">
                    <a:pos x="234" y="16"/>
                  </a:cxn>
                  <a:cxn ang="0">
                    <a:pos x="202" y="12"/>
                  </a:cxn>
                  <a:cxn ang="0">
                    <a:pos x="160" y="18"/>
                  </a:cxn>
                  <a:cxn ang="0">
                    <a:pos x="128" y="38"/>
                  </a:cxn>
                  <a:cxn ang="0">
                    <a:pos x="102" y="58"/>
                  </a:cxn>
                  <a:cxn ang="0">
                    <a:pos x="82" y="66"/>
                  </a:cxn>
                  <a:cxn ang="0">
                    <a:pos x="66" y="78"/>
                  </a:cxn>
                  <a:cxn ang="0">
                    <a:pos x="44" y="90"/>
                  </a:cxn>
                  <a:cxn ang="0">
                    <a:pos x="28" y="86"/>
                  </a:cxn>
                  <a:cxn ang="0">
                    <a:pos x="12" y="96"/>
                  </a:cxn>
                  <a:cxn ang="0">
                    <a:pos x="2" y="112"/>
                  </a:cxn>
                  <a:cxn ang="0">
                    <a:pos x="14" y="116"/>
                  </a:cxn>
                </a:cxnLst>
                <a:rect l="0" t="0" r="r" b="b"/>
                <a:pathLst>
                  <a:path w="300" h="138">
                    <a:moveTo>
                      <a:pt x="14" y="120"/>
                    </a:moveTo>
                    <a:lnTo>
                      <a:pt x="14" y="120"/>
                    </a:lnTo>
                    <a:lnTo>
                      <a:pt x="12" y="124"/>
                    </a:lnTo>
                    <a:lnTo>
                      <a:pt x="12" y="126"/>
                    </a:lnTo>
                    <a:lnTo>
                      <a:pt x="14" y="128"/>
                    </a:lnTo>
                    <a:lnTo>
                      <a:pt x="16" y="130"/>
                    </a:lnTo>
                    <a:lnTo>
                      <a:pt x="24" y="128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42" y="118"/>
                    </a:lnTo>
                    <a:lnTo>
                      <a:pt x="46" y="116"/>
                    </a:lnTo>
                    <a:lnTo>
                      <a:pt x="50" y="118"/>
                    </a:lnTo>
                    <a:lnTo>
                      <a:pt x="52" y="118"/>
                    </a:lnTo>
                    <a:lnTo>
                      <a:pt x="60" y="124"/>
                    </a:lnTo>
                    <a:lnTo>
                      <a:pt x="66" y="124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76" y="124"/>
                    </a:lnTo>
                    <a:lnTo>
                      <a:pt x="82" y="122"/>
                    </a:lnTo>
                    <a:lnTo>
                      <a:pt x="86" y="116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98" y="130"/>
                    </a:lnTo>
                    <a:lnTo>
                      <a:pt x="104" y="134"/>
                    </a:lnTo>
                    <a:lnTo>
                      <a:pt x="112" y="138"/>
                    </a:lnTo>
                    <a:lnTo>
                      <a:pt x="118" y="138"/>
                    </a:lnTo>
                    <a:lnTo>
                      <a:pt x="126" y="136"/>
                    </a:lnTo>
                    <a:lnTo>
                      <a:pt x="132" y="132"/>
                    </a:lnTo>
                    <a:lnTo>
                      <a:pt x="136" y="12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8" y="106"/>
                    </a:lnTo>
                    <a:lnTo>
                      <a:pt x="140" y="104"/>
                    </a:lnTo>
                    <a:lnTo>
                      <a:pt x="146" y="110"/>
                    </a:lnTo>
                    <a:lnTo>
                      <a:pt x="150" y="114"/>
                    </a:lnTo>
                    <a:lnTo>
                      <a:pt x="154" y="114"/>
                    </a:lnTo>
                    <a:lnTo>
                      <a:pt x="156" y="114"/>
                    </a:lnTo>
                    <a:lnTo>
                      <a:pt x="160" y="112"/>
                    </a:lnTo>
                    <a:lnTo>
                      <a:pt x="164" y="108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80" y="82"/>
                    </a:lnTo>
                    <a:lnTo>
                      <a:pt x="182" y="76"/>
                    </a:lnTo>
                    <a:lnTo>
                      <a:pt x="182" y="68"/>
                    </a:lnTo>
                    <a:lnTo>
                      <a:pt x="184" y="66"/>
                    </a:lnTo>
                    <a:lnTo>
                      <a:pt x="186" y="66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6" y="56"/>
                    </a:lnTo>
                    <a:lnTo>
                      <a:pt x="208" y="58"/>
                    </a:lnTo>
                    <a:lnTo>
                      <a:pt x="210" y="58"/>
                    </a:lnTo>
                    <a:lnTo>
                      <a:pt x="208" y="64"/>
                    </a:lnTo>
                    <a:lnTo>
                      <a:pt x="206" y="72"/>
                    </a:lnTo>
                    <a:lnTo>
                      <a:pt x="204" y="80"/>
                    </a:lnTo>
                    <a:lnTo>
                      <a:pt x="206" y="88"/>
                    </a:lnTo>
                    <a:lnTo>
                      <a:pt x="208" y="92"/>
                    </a:lnTo>
                    <a:lnTo>
                      <a:pt x="210" y="94"/>
                    </a:lnTo>
                    <a:lnTo>
                      <a:pt x="214" y="96"/>
                    </a:lnTo>
                    <a:lnTo>
                      <a:pt x="222" y="98"/>
                    </a:lnTo>
                    <a:lnTo>
                      <a:pt x="222" y="98"/>
                    </a:lnTo>
                    <a:lnTo>
                      <a:pt x="236" y="100"/>
                    </a:lnTo>
                    <a:lnTo>
                      <a:pt x="242" y="98"/>
                    </a:lnTo>
                    <a:lnTo>
                      <a:pt x="246" y="96"/>
                    </a:lnTo>
                    <a:lnTo>
                      <a:pt x="244" y="92"/>
                    </a:lnTo>
                    <a:lnTo>
                      <a:pt x="244" y="86"/>
                    </a:lnTo>
                    <a:lnTo>
                      <a:pt x="244" y="82"/>
                    </a:lnTo>
                    <a:lnTo>
                      <a:pt x="246" y="80"/>
                    </a:lnTo>
                    <a:lnTo>
                      <a:pt x="254" y="78"/>
                    </a:lnTo>
                    <a:lnTo>
                      <a:pt x="254" y="78"/>
                    </a:lnTo>
                    <a:lnTo>
                      <a:pt x="274" y="74"/>
                    </a:lnTo>
                    <a:lnTo>
                      <a:pt x="284" y="70"/>
                    </a:lnTo>
                    <a:lnTo>
                      <a:pt x="290" y="66"/>
                    </a:lnTo>
                    <a:lnTo>
                      <a:pt x="294" y="60"/>
                    </a:lnTo>
                    <a:lnTo>
                      <a:pt x="294" y="54"/>
                    </a:lnTo>
                    <a:lnTo>
                      <a:pt x="290" y="48"/>
                    </a:lnTo>
                    <a:lnTo>
                      <a:pt x="280" y="42"/>
                    </a:lnTo>
                    <a:lnTo>
                      <a:pt x="280" y="42"/>
                    </a:lnTo>
                    <a:lnTo>
                      <a:pt x="274" y="38"/>
                    </a:lnTo>
                    <a:lnTo>
                      <a:pt x="272" y="36"/>
                    </a:lnTo>
                    <a:lnTo>
                      <a:pt x="272" y="34"/>
                    </a:lnTo>
                    <a:lnTo>
                      <a:pt x="272" y="32"/>
                    </a:lnTo>
                    <a:lnTo>
                      <a:pt x="278" y="28"/>
                    </a:lnTo>
                    <a:lnTo>
                      <a:pt x="288" y="24"/>
                    </a:lnTo>
                    <a:lnTo>
                      <a:pt x="296" y="22"/>
                    </a:lnTo>
                    <a:lnTo>
                      <a:pt x="300" y="18"/>
                    </a:lnTo>
                    <a:lnTo>
                      <a:pt x="300" y="16"/>
                    </a:lnTo>
                    <a:lnTo>
                      <a:pt x="298" y="14"/>
                    </a:lnTo>
                    <a:lnTo>
                      <a:pt x="288" y="8"/>
                    </a:lnTo>
                    <a:lnTo>
                      <a:pt x="288" y="8"/>
                    </a:lnTo>
                    <a:lnTo>
                      <a:pt x="266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48" y="2"/>
                    </a:lnTo>
                    <a:lnTo>
                      <a:pt x="244" y="4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34" y="16"/>
                    </a:lnTo>
                    <a:lnTo>
                      <a:pt x="232" y="16"/>
                    </a:lnTo>
                    <a:lnTo>
                      <a:pt x="224" y="16"/>
                    </a:lnTo>
                    <a:lnTo>
                      <a:pt x="202" y="12"/>
                    </a:lnTo>
                    <a:lnTo>
                      <a:pt x="186" y="12"/>
                    </a:lnTo>
                    <a:lnTo>
                      <a:pt x="170" y="14"/>
                    </a:lnTo>
                    <a:lnTo>
                      <a:pt x="160" y="18"/>
                    </a:lnTo>
                    <a:lnTo>
                      <a:pt x="150" y="22"/>
                    </a:lnTo>
                    <a:lnTo>
                      <a:pt x="140" y="28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12" y="50"/>
                    </a:lnTo>
                    <a:lnTo>
                      <a:pt x="102" y="58"/>
                    </a:lnTo>
                    <a:lnTo>
                      <a:pt x="94" y="62"/>
                    </a:lnTo>
                    <a:lnTo>
                      <a:pt x="90" y="62"/>
                    </a:lnTo>
                    <a:lnTo>
                      <a:pt x="82" y="66"/>
                    </a:lnTo>
                    <a:lnTo>
                      <a:pt x="76" y="70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58" y="86"/>
                    </a:lnTo>
                    <a:lnTo>
                      <a:pt x="50" y="88"/>
                    </a:lnTo>
                    <a:lnTo>
                      <a:pt x="44" y="90"/>
                    </a:lnTo>
                    <a:lnTo>
                      <a:pt x="38" y="88"/>
                    </a:lnTo>
                    <a:lnTo>
                      <a:pt x="34" y="86"/>
                    </a:lnTo>
                    <a:lnTo>
                      <a:pt x="28" y="86"/>
                    </a:lnTo>
                    <a:lnTo>
                      <a:pt x="20" y="90"/>
                    </a:lnTo>
                    <a:lnTo>
                      <a:pt x="12" y="96"/>
                    </a:lnTo>
                    <a:lnTo>
                      <a:pt x="12" y="96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2"/>
                    </a:lnTo>
                    <a:lnTo>
                      <a:pt x="12" y="114"/>
                    </a:lnTo>
                    <a:lnTo>
                      <a:pt x="14" y="116"/>
                    </a:lnTo>
                    <a:lnTo>
                      <a:pt x="14" y="120"/>
                    </a:lnTo>
                    <a:lnTo>
                      <a:pt x="14" y="1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47" name="Freeform 6019">
                <a:extLst>
                  <a:ext uri="{FF2B5EF4-FFF2-40B4-BE49-F238E27FC236}">
                    <a16:creationId xmlns:a16="http://schemas.microsoft.com/office/drawing/2014/main" id="{DB00D51A-F282-4641-9C39-504DC08F8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8120" y="1056323"/>
                <a:ext cx="35560" cy="1016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4" y="14"/>
                  </a:cxn>
                  <a:cxn ang="0">
                    <a:pos x="18" y="16"/>
                  </a:cxn>
                  <a:cxn ang="0">
                    <a:pos x="38" y="16"/>
                  </a:cxn>
                  <a:cxn ang="0">
                    <a:pos x="46" y="14"/>
                  </a:cxn>
                  <a:cxn ang="0">
                    <a:pos x="54" y="12"/>
                  </a:cxn>
                  <a:cxn ang="0">
                    <a:pos x="54" y="12"/>
                  </a:cxn>
                  <a:cxn ang="0">
                    <a:pos x="56" y="10"/>
                  </a:cxn>
                  <a:cxn ang="0">
                    <a:pos x="56" y="8"/>
                  </a:cxn>
                  <a:cxn ang="0">
                    <a:pos x="54" y="6"/>
                  </a:cxn>
                  <a:cxn ang="0">
                    <a:pos x="46" y="2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2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56" h="16">
                    <a:moveTo>
                      <a:pt x="0" y="8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8" y="16"/>
                    </a:lnTo>
                    <a:lnTo>
                      <a:pt x="38" y="16"/>
                    </a:lnTo>
                    <a:lnTo>
                      <a:pt x="46" y="1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4" y="6"/>
                    </a:lnTo>
                    <a:lnTo>
                      <a:pt x="46" y="2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48" name="Freeform 6020">
                <a:extLst>
                  <a:ext uri="{FF2B5EF4-FFF2-40B4-BE49-F238E27FC236}">
                    <a16:creationId xmlns:a16="http://schemas.microsoft.com/office/drawing/2014/main" id="{747293DF-B735-40F7-A511-EFEB3C30D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310" y="996633"/>
                <a:ext cx="34290" cy="19050"/>
              </a:xfrm>
              <a:custGeom>
                <a:avLst/>
                <a:gdLst/>
                <a:ahLst/>
                <a:cxnLst>
                  <a:cxn ang="0">
                    <a:pos x="42" y="30"/>
                  </a:cxn>
                  <a:cxn ang="0">
                    <a:pos x="42" y="30"/>
                  </a:cxn>
                  <a:cxn ang="0">
                    <a:pos x="52" y="28"/>
                  </a:cxn>
                  <a:cxn ang="0">
                    <a:pos x="54" y="26"/>
                  </a:cxn>
                  <a:cxn ang="0">
                    <a:pos x="54" y="24"/>
                  </a:cxn>
                  <a:cxn ang="0">
                    <a:pos x="50" y="18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4" y="4"/>
                  </a:cxn>
                  <a:cxn ang="0">
                    <a:pos x="26" y="0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8" y="22"/>
                  </a:cxn>
                  <a:cxn ang="0">
                    <a:pos x="24" y="28"/>
                  </a:cxn>
                  <a:cxn ang="0">
                    <a:pos x="32" y="28"/>
                  </a:cxn>
                  <a:cxn ang="0">
                    <a:pos x="42" y="30"/>
                  </a:cxn>
                  <a:cxn ang="0">
                    <a:pos x="42" y="30"/>
                  </a:cxn>
                </a:cxnLst>
                <a:rect l="0" t="0" r="r" b="b"/>
                <a:pathLst>
                  <a:path w="54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52" y="28"/>
                    </a:lnTo>
                    <a:lnTo>
                      <a:pt x="54" y="26"/>
                    </a:lnTo>
                    <a:lnTo>
                      <a:pt x="54" y="24"/>
                    </a:lnTo>
                    <a:lnTo>
                      <a:pt x="50" y="1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8" y="22"/>
                    </a:lnTo>
                    <a:lnTo>
                      <a:pt x="24" y="28"/>
                    </a:lnTo>
                    <a:lnTo>
                      <a:pt x="32" y="28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49" name="Freeform 6021">
                <a:extLst>
                  <a:ext uri="{FF2B5EF4-FFF2-40B4-BE49-F238E27FC236}">
                    <a16:creationId xmlns:a16="http://schemas.microsoft.com/office/drawing/2014/main" id="{313B3D48-AA75-4995-819F-69984A3FD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4950" y="994093"/>
                <a:ext cx="97790" cy="39370"/>
              </a:xfrm>
              <a:custGeom>
                <a:avLst/>
                <a:gdLst/>
                <a:ahLst/>
                <a:cxnLst>
                  <a:cxn ang="0">
                    <a:pos x="106" y="56"/>
                  </a:cxn>
                  <a:cxn ang="0">
                    <a:pos x="106" y="56"/>
                  </a:cxn>
                  <a:cxn ang="0">
                    <a:pos x="120" y="52"/>
                  </a:cxn>
                  <a:cxn ang="0">
                    <a:pos x="130" y="48"/>
                  </a:cxn>
                  <a:cxn ang="0">
                    <a:pos x="136" y="44"/>
                  </a:cxn>
                  <a:cxn ang="0">
                    <a:pos x="138" y="40"/>
                  </a:cxn>
                  <a:cxn ang="0">
                    <a:pos x="138" y="34"/>
                  </a:cxn>
                  <a:cxn ang="0">
                    <a:pos x="132" y="30"/>
                  </a:cxn>
                  <a:cxn ang="0">
                    <a:pos x="124" y="28"/>
                  </a:cxn>
                  <a:cxn ang="0">
                    <a:pos x="114" y="26"/>
                  </a:cxn>
                  <a:cxn ang="0">
                    <a:pos x="114" y="26"/>
                  </a:cxn>
                  <a:cxn ang="0">
                    <a:pos x="104" y="24"/>
                  </a:cxn>
                  <a:cxn ang="0">
                    <a:pos x="104" y="24"/>
                  </a:cxn>
                  <a:cxn ang="0">
                    <a:pos x="118" y="22"/>
                  </a:cxn>
                  <a:cxn ang="0">
                    <a:pos x="138" y="16"/>
                  </a:cxn>
                  <a:cxn ang="0">
                    <a:pos x="148" y="12"/>
                  </a:cxn>
                  <a:cxn ang="0">
                    <a:pos x="152" y="8"/>
                  </a:cxn>
                  <a:cxn ang="0">
                    <a:pos x="152" y="8"/>
                  </a:cxn>
                  <a:cxn ang="0">
                    <a:pos x="154" y="4"/>
                  </a:cxn>
                  <a:cxn ang="0">
                    <a:pos x="152" y="2"/>
                  </a:cxn>
                  <a:cxn ang="0">
                    <a:pos x="148" y="0"/>
                  </a:cxn>
                  <a:cxn ang="0">
                    <a:pos x="138" y="0"/>
                  </a:cxn>
                  <a:cxn ang="0">
                    <a:pos x="124" y="0"/>
                  </a:cxn>
                  <a:cxn ang="0">
                    <a:pos x="90" y="4"/>
                  </a:cxn>
                  <a:cxn ang="0">
                    <a:pos x="50" y="8"/>
                  </a:cxn>
                  <a:cxn ang="0">
                    <a:pos x="50" y="8"/>
                  </a:cxn>
                  <a:cxn ang="0">
                    <a:pos x="18" y="14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30"/>
                  </a:cxn>
                  <a:cxn ang="0">
                    <a:pos x="8" y="4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2" y="58"/>
                  </a:cxn>
                  <a:cxn ang="0">
                    <a:pos x="32" y="60"/>
                  </a:cxn>
                  <a:cxn ang="0">
                    <a:pos x="46" y="62"/>
                  </a:cxn>
                  <a:cxn ang="0">
                    <a:pos x="74" y="60"/>
                  </a:cxn>
                  <a:cxn ang="0">
                    <a:pos x="106" y="56"/>
                  </a:cxn>
                  <a:cxn ang="0">
                    <a:pos x="106" y="56"/>
                  </a:cxn>
                </a:cxnLst>
                <a:rect l="0" t="0" r="r" b="b"/>
                <a:pathLst>
                  <a:path w="154" h="62">
                    <a:moveTo>
                      <a:pt x="106" y="56"/>
                    </a:moveTo>
                    <a:lnTo>
                      <a:pt x="106" y="56"/>
                    </a:lnTo>
                    <a:lnTo>
                      <a:pt x="120" y="52"/>
                    </a:lnTo>
                    <a:lnTo>
                      <a:pt x="130" y="48"/>
                    </a:lnTo>
                    <a:lnTo>
                      <a:pt x="136" y="44"/>
                    </a:lnTo>
                    <a:lnTo>
                      <a:pt x="138" y="40"/>
                    </a:lnTo>
                    <a:lnTo>
                      <a:pt x="138" y="34"/>
                    </a:lnTo>
                    <a:lnTo>
                      <a:pt x="132" y="30"/>
                    </a:lnTo>
                    <a:lnTo>
                      <a:pt x="124" y="28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18" y="22"/>
                    </a:lnTo>
                    <a:lnTo>
                      <a:pt x="138" y="16"/>
                    </a:lnTo>
                    <a:lnTo>
                      <a:pt x="148" y="12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54" y="4"/>
                    </a:lnTo>
                    <a:lnTo>
                      <a:pt x="152" y="2"/>
                    </a:lnTo>
                    <a:lnTo>
                      <a:pt x="148" y="0"/>
                    </a:lnTo>
                    <a:lnTo>
                      <a:pt x="138" y="0"/>
                    </a:lnTo>
                    <a:lnTo>
                      <a:pt x="124" y="0"/>
                    </a:lnTo>
                    <a:lnTo>
                      <a:pt x="90" y="4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18" y="14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2" y="58"/>
                    </a:lnTo>
                    <a:lnTo>
                      <a:pt x="32" y="60"/>
                    </a:lnTo>
                    <a:lnTo>
                      <a:pt x="46" y="62"/>
                    </a:lnTo>
                    <a:lnTo>
                      <a:pt x="74" y="60"/>
                    </a:lnTo>
                    <a:lnTo>
                      <a:pt x="106" y="56"/>
                    </a:lnTo>
                    <a:lnTo>
                      <a:pt x="106" y="5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50" name="Freeform 6022">
                <a:extLst>
                  <a:ext uri="{FF2B5EF4-FFF2-40B4-BE49-F238E27FC236}">
                    <a16:creationId xmlns:a16="http://schemas.microsoft.com/office/drawing/2014/main" id="{85A67557-3597-41D5-B398-89547E96E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2920" y="1067753"/>
                <a:ext cx="143510" cy="87630"/>
              </a:xfrm>
              <a:custGeom>
                <a:avLst/>
                <a:gdLst/>
                <a:ahLst/>
                <a:cxnLst>
                  <a:cxn ang="0">
                    <a:pos x="144" y="12"/>
                  </a:cxn>
                  <a:cxn ang="0">
                    <a:pos x="130" y="4"/>
                  </a:cxn>
                  <a:cxn ang="0">
                    <a:pos x="104" y="4"/>
                  </a:cxn>
                  <a:cxn ang="0">
                    <a:pos x="88" y="8"/>
                  </a:cxn>
                  <a:cxn ang="0">
                    <a:pos x="78" y="14"/>
                  </a:cxn>
                  <a:cxn ang="0">
                    <a:pos x="84" y="22"/>
                  </a:cxn>
                  <a:cxn ang="0">
                    <a:pos x="124" y="62"/>
                  </a:cxn>
                  <a:cxn ang="0">
                    <a:pos x="102" y="50"/>
                  </a:cxn>
                  <a:cxn ang="0">
                    <a:pos x="82" y="34"/>
                  </a:cxn>
                  <a:cxn ang="0">
                    <a:pos x="74" y="24"/>
                  </a:cxn>
                  <a:cxn ang="0">
                    <a:pos x="64" y="20"/>
                  </a:cxn>
                  <a:cxn ang="0">
                    <a:pos x="54" y="18"/>
                  </a:cxn>
                  <a:cxn ang="0">
                    <a:pos x="32" y="20"/>
                  </a:cxn>
                  <a:cxn ang="0">
                    <a:pos x="26" y="26"/>
                  </a:cxn>
                  <a:cxn ang="0">
                    <a:pos x="32" y="36"/>
                  </a:cxn>
                  <a:cxn ang="0">
                    <a:pos x="46" y="52"/>
                  </a:cxn>
                  <a:cxn ang="0">
                    <a:pos x="56" y="64"/>
                  </a:cxn>
                  <a:cxn ang="0">
                    <a:pos x="42" y="60"/>
                  </a:cxn>
                  <a:cxn ang="0">
                    <a:pos x="32" y="62"/>
                  </a:cxn>
                  <a:cxn ang="0">
                    <a:pos x="26" y="66"/>
                  </a:cxn>
                  <a:cxn ang="0">
                    <a:pos x="8" y="74"/>
                  </a:cxn>
                  <a:cxn ang="0">
                    <a:pos x="0" y="78"/>
                  </a:cxn>
                  <a:cxn ang="0">
                    <a:pos x="4" y="86"/>
                  </a:cxn>
                  <a:cxn ang="0">
                    <a:pos x="8" y="88"/>
                  </a:cxn>
                  <a:cxn ang="0">
                    <a:pos x="26" y="90"/>
                  </a:cxn>
                  <a:cxn ang="0">
                    <a:pos x="66" y="86"/>
                  </a:cxn>
                  <a:cxn ang="0">
                    <a:pos x="122" y="76"/>
                  </a:cxn>
                  <a:cxn ang="0">
                    <a:pos x="136" y="76"/>
                  </a:cxn>
                  <a:cxn ang="0">
                    <a:pos x="138" y="80"/>
                  </a:cxn>
                  <a:cxn ang="0">
                    <a:pos x="106" y="90"/>
                  </a:cxn>
                  <a:cxn ang="0">
                    <a:pos x="92" y="98"/>
                  </a:cxn>
                  <a:cxn ang="0">
                    <a:pos x="90" y="104"/>
                  </a:cxn>
                  <a:cxn ang="0">
                    <a:pos x="92" y="106"/>
                  </a:cxn>
                  <a:cxn ang="0">
                    <a:pos x="100" y="120"/>
                  </a:cxn>
                  <a:cxn ang="0">
                    <a:pos x="104" y="136"/>
                  </a:cxn>
                  <a:cxn ang="0">
                    <a:pos x="116" y="136"/>
                  </a:cxn>
                  <a:cxn ang="0">
                    <a:pos x="126" y="134"/>
                  </a:cxn>
                  <a:cxn ang="0">
                    <a:pos x="142" y="128"/>
                  </a:cxn>
                  <a:cxn ang="0">
                    <a:pos x="166" y="132"/>
                  </a:cxn>
                  <a:cxn ang="0">
                    <a:pos x="200" y="128"/>
                  </a:cxn>
                  <a:cxn ang="0">
                    <a:pos x="208" y="122"/>
                  </a:cxn>
                  <a:cxn ang="0">
                    <a:pos x="208" y="112"/>
                  </a:cxn>
                  <a:cxn ang="0">
                    <a:pos x="202" y="100"/>
                  </a:cxn>
                  <a:cxn ang="0">
                    <a:pos x="202" y="88"/>
                  </a:cxn>
                  <a:cxn ang="0">
                    <a:pos x="210" y="88"/>
                  </a:cxn>
                  <a:cxn ang="0">
                    <a:pos x="214" y="92"/>
                  </a:cxn>
                  <a:cxn ang="0">
                    <a:pos x="226" y="98"/>
                  </a:cxn>
                  <a:cxn ang="0">
                    <a:pos x="224" y="90"/>
                  </a:cxn>
                  <a:cxn ang="0">
                    <a:pos x="216" y="76"/>
                  </a:cxn>
                  <a:cxn ang="0">
                    <a:pos x="212" y="60"/>
                  </a:cxn>
                  <a:cxn ang="0">
                    <a:pos x="208" y="30"/>
                  </a:cxn>
                  <a:cxn ang="0">
                    <a:pos x="196" y="10"/>
                  </a:cxn>
                  <a:cxn ang="0">
                    <a:pos x="184" y="4"/>
                  </a:cxn>
                  <a:cxn ang="0">
                    <a:pos x="164" y="0"/>
                  </a:cxn>
                  <a:cxn ang="0">
                    <a:pos x="156" y="6"/>
                  </a:cxn>
                  <a:cxn ang="0">
                    <a:pos x="148" y="14"/>
                  </a:cxn>
                  <a:cxn ang="0">
                    <a:pos x="144" y="12"/>
                  </a:cxn>
                </a:cxnLst>
                <a:rect l="0" t="0" r="r" b="b"/>
                <a:pathLst>
                  <a:path w="226" h="138">
                    <a:moveTo>
                      <a:pt x="144" y="12"/>
                    </a:moveTo>
                    <a:lnTo>
                      <a:pt x="144" y="12"/>
                    </a:lnTo>
                    <a:lnTo>
                      <a:pt x="138" y="6"/>
                    </a:lnTo>
                    <a:lnTo>
                      <a:pt x="130" y="4"/>
                    </a:lnTo>
                    <a:lnTo>
                      <a:pt x="118" y="2"/>
                    </a:lnTo>
                    <a:lnTo>
                      <a:pt x="104" y="4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0" y="10"/>
                    </a:lnTo>
                    <a:lnTo>
                      <a:pt x="78" y="14"/>
                    </a:lnTo>
                    <a:lnTo>
                      <a:pt x="80" y="18"/>
                    </a:lnTo>
                    <a:lnTo>
                      <a:pt x="84" y="22"/>
                    </a:lnTo>
                    <a:lnTo>
                      <a:pt x="102" y="38"/>
                    </a:lnTo>
                    <a:lnTo>
                      <a:pt x="124" y="62"/>
                    </a:lnTo>
                    <a:lnTo>
                      <a:pt x="124" y="62"/>
                    </a:lnTo>
                    <a:lnTo>
                      <a:pt x="102" y="50"/>
                    </a:lnTo>
                    <a:lnTo>
                      <a:pt x="90" y="42"/>
                    </a:lnTo>
                    <a:lnTo>
                      <a:pt x="82" y="34"/>
                    </a:lnTo>
                    <a:lnTo>
                      <a:pt x="78" y="28"/>
                    </a:lnTo>
                    <a:lnTo>
                      <a:pt x="74" y="24"/>
                    </a:lnTo>
                    <a:lnTo>
                      <a:pt x="70" y="22"/>
                    </a:lnTo>
                    <a:lnTo>
                      <a:pt x="64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40" y="18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6" y="26"/>
                    </a:lnTo>
                    <a:lnTo>
                      <a:pt x="28" y="30"/>
                    </a:lnTo>
                    <a:lnTo>
                      <a:pt x="32" y="36"/>
                    </a:lnTo>
                    <a:lnTo>
                      <a:pt x="46" y="52"/>
                    </a:lnTo>
                    <a:lnTo>
                      <a:pt x="46" y="52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2" y="62"/>
                    </a:lnTo>
                    <a:lnTo>
                      <a:pt x="42" y="60"/>
                    </a:lnTo>
                    <a:lnTo>
                      <a:pt x="36" y="60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26" y="66"/>
                    </a:lnTo>
                    <a:lnTo>
                      <a:pt x="20" y="70"/>
                    </a:lnTo>
                    <a:lnTo>
                      <a:pt x="8" y="74"/>
                    </a:lnTo>
                    <a:lnTo>
                      <a:pt x="4" y="76"/>
                    </a:lnTo>
                    <a:lnTo>
                      <a:pt x="0" y="78"/>
                    </a:lnTo>
                    <a:lnTo>
                      <a:pt x="0" y="82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26" y="90"/>
                    </a:lnTo>
                    <a:lnTo>
                      <a:pt x="44" y="88"/>
                    </a:lnTo>
                    <a:lnTo>
                      <a:pt x="66" y="86"/>
                    </a:lnTo>
                    <a:lnTo>
                      <a:pt x="106" y="78"/>
                    </a:lnTo>
                    <a:lnTo>
                      <a:pt x="122" y="76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40" y="78"/>
                    </a:lnTo>
                    <a:lnTo>
                      <a:pt x="138" y="80"/>
                    </a:lnTo>
                    <a:lnTo>
                      <a:pt x="118" y="86"/>
                    </a:lnTo>
                    <a:lnTo>
                      <a:pt x="106" y="90"/>
                    </a:lnTo>
                    <a:lnTo>
                      <a:pt x="96" y="94"/>
                    </a:lnTo>
                    <a:lnTo>
                      <a:pt x="92" y="98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8" y="114"/>
                    </a:lnTo>
                    <a:lnTo>
                      <a:pt x="100" y="120"/>
                    </a:lnTo>
                    <a:lnTo>
                      <a:pt x="102" y="132"/>
                    </a:lnTo>
                    <a:lnTo>
                      <a:pt x="104" y="136"/>
                    </a:lnTo>
                    <a:lnTo>
                      <a:pt x="108" y="138"/>
                    </a:lnTo>
                    <a:lnTo>
                      <a:pt x="116" y="136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36" y="130"/>
                    </a:lnTo>
                    <a:lnTo>
                      <a:pt x="142" y="128"/>
                    </a:lnTo>
                    <a:lnTo>
                      <a:pt x="166" y="132"/>
                    </a:lnTo>
                    <a:lnTo>
                      <a:pt x="166" y="132"/>
                    </a:lnTo>
                    <a:lnTo>
                      <a:pt x="184" y="132"/>
                    </a:lnTo>
                    <a:lnTo>
                      <a:pt x="200" y="128"/>
                    </a:lnTo>
                    <a:lnTo>
                      <a:pt x="206" y="126"/>
                    </a:lnTo>
                    <a:lnTo>
                      <a:pt x="208" y="122"/>
                    </a:lnTo>
                    <a:lnTo>
                      <a:pt x="210" y="118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2" y="100"/>
                    </a:lnTo>
                    <a:lnTo>
                      <a:pt x="202" y="92"/>
                    </a:lnTo>
                    <a:lnTo>
                      <a:pt x="202" y="88"/>
                    </a:lnTo>
                    <a:lnTo>
                      <a:pt x="206" y="88"/>
                    </a:lnTo>
                    <a:lnTo>
                      <a:pt x="210" y="88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4" y="98"/>
                    </a:lnTo>
                    <a:lnTo>
                      <a:pt x="226" y="98"/>
                    </a:lnTo>
                    <a:lnTo>
                      <a:pt x="226" y="98"/>
                    </a:lnTo>
                    <a:lnTo>
                      <a:pt x="224" y="90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4" y="68"/>
                    </a:lnTo>
                    <a:lnTo>
                      <a:pt x="212" y="60"/>
                    </a:lnTo>
                    <a:lnTo>
                      <a:pt x="210" y="40"/>
                    </a:lnTo>
                    <a:lnTo>
                      <a:pt x="208" y="30"/>
                    </a:lnTo>
                    <a:lnTo>
                      <a:pt x="204" y="20"/>
                    </a:lnTo>
                    <a:lnTo>
                      <a:pt x="196" y="10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72" y="0"/>
                    </a:lnTo>
                    <a:lnTo>
                      <a:pt x="164" y="0"/>
                    </a:lnTo>
                    <a:lnTo>
                      <a:pt x="160" y="2"/>
                    </a:lnTo>
                    <a:lnTo>
                      <a:pt x="156" y="6"/>
                    </a:lnTo>
                    <a:lnTo>
                      <a:pt x="152" y="14"/>
                    </a:lnTo>
                    <a:lnTo>
                      <a:pt x="148" y="14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51" name="Freeform 6023">
                <a:extLst>
                  <a:ext uri="{FF2B5EF4-FFF2-40B4-BE49-F238E27FC236}">
                    <a16:creationId xmlns:a16="http://schemas.microsoft.com/office/drawing/2014/main" id="{EAAC59EA-20A1-4DFA-9A97-649BCE06DB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2770" y="887413"/>
                <a:ext cx="36830" cy="25400"/>
              </a:xfrm>
              <a:custGeom>
                <a:avLst/>
                <a:gdLst/>
                <a:ahLst/>
                <a:cxnLst>
                  <a:cxn ang="0">
                    <a:pos x="30" y="32"/>
                  </a:cxn>
                  <a:cxn ang="0">
                    <a:pos x="30" y="32"/>
                  </a:cxn>
                  <a:cxn ang="0">
                    <a:pos x="40" y="38"/>
                  </a:cxn>
                  <a:cxn ang="0">
                    <a:pos x="46" y="40"/>
                  </a:cxn>
                  <a:cxn ang="0">
                    <a:pos x="50" y="40"/>
                  </a:cxn>
                  <a:cxn ang="0">
                    <a:pos x="54" y="38"/>
                  </a:cxn>
                  <a:cxn ang="0">
                    <a:pos x="56" y="34"/>
                  </a:cxn>
                  <a:cxn ang="0">
                    <a:pos x="58" y="28"/>
                  </a:cxn>
                  <a:cxn ang="0">
                    <a:pos x="56" y="20"/>
                  </a:cxn>
                  <a:cxn ang="0">
                    <a:pos x="56" y="20"/>
                  </a:cxn>
                  <a:cxn ang="0">
                    <a:pos x="52" y="12"/>
                  </a:cxn>
                  <a:cxn ang="0">
                    <a:pos x="46" y="6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0"/>
                  </a:cxn>
                  <a:cxn ang="0">
                    <a:pos x="6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4" y="22"/>
                  </a:cxn>
                  <a:cxn ang="0">
                    <a:pos x="10" y="24"/>
                  </a:cxn>
                  <a:cxn ang="0">
                    <a:pos x="18" y="26"/>
                  </a:cxn>
                  <a:cxn ang="0">
                    <a:pos x="24" y="28"/>
                  </a:cxn>
                  <a:cxn ang="0">
                    <a:pos x="30" y="32"/>
                  </a:cxn>
                  <a:cxn ang="0">
                    <a:pos x="30" y="32"/>
                  </a:cxn>
                </a:cxnLst>
                <a:rect l="0" t="0" r="r" b="b"/>
                <a:pathLst>
                  <a:path w="58" h="40">
                    <a:moveTo>
                      <a:pt x="30" y="32"/>
                    </a:moveTo>
                    <a:lnTo>
                      <a:pt x="30" y="32"/>
                    </a:lnTo>
                    <a:lnTo>
                      <a:pt x="40" y="38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4" y="38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6" y="20"/>
                    </a:lnTo>
                    <a:lnTo>
                      <a:pt x="56" y="20"/>
                    </a:lnTo>
                    <a:lnTo>
                      <a:pt x="52" y="12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8" y="26"/>
                    </a:lnTo>
                    <a:lnTo>
                      <a:pt x="24" y="28"/>
                    </a:lnTo>
                    <a:lnTo>
                      <a:pt x="30" y="32"/>
                    </a:lnTo>
                    <a:lnTo>
                      <a:pt x="30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52" name="Freeform 6024">
                <a:extLst>
                  <a:ext uri="{FF2B5EF4-FFF2-40B4-BE49-F238E27FC236}">
                    <a16:creationId xmlns:a16="http://schemas.microsoft.com/office/drawing/2014/main" id="{B7476134-D003-437F-87B3-A8DB3E43C1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7490" y="963613"/>
                <a:ext cx="102870" cy="24130"/>
              </a:xfrm>
              <a:custGeom>
                <a:avLst/>
                <a:gdLst/>
                <a:ahLst/>
                <a:cxnLst>
                  <a:cxn ang="0">
                    <a:pos x="20" y="34"/>
                  </a:cxn>
                  <a:cxn ang="0">
                    <a:pos x="20" y="34"/>
                  </a:cxn>
                  <a:cxn ang="0">
                    <a:pos x="26" y="32"/>
                  </a:cxn>
                  <a:cxn ang="0">
                    <a:pos x="34" y="32"/>
                  </a:cxn>
                  <a:cxn ang="0">
                    <a:pos x="60" y="36"/>
                  </a:cxn>
                  <a:cxn ang="0">
                    <a:pos x="60" y="36"/>
                  </a:cxn>
                  <a:cxn ang="0">
                    <a:pos x="72" y="38"/>
                  </a:cxn>
                  <a:cxn ang="0">
                    <a:pos x="76" y="36"/>
                  </a:cxn>
                  <a:cxn ang="0">
                    <a:pos x="84" y="34"/>
                  </a:cxn>
                  <a:cxn ang="0">
                    <a:pos x="108" y="34"/>
                  </a:cxn>
                  <a:cxn ang="0">
                    <a:pos x="108" y="34"/>
                  </a:cxn>
                  <a:cxn ang="0">
                    <a:pos x="124" y="36"/>
                  </a:cxn>
                  <a:cxn ang="0">
                    <a:pos x="138" y="34"/>
                  </a:cxn>
                  <a:cxn ang="0">
                    <a:pos x="150" y="32"/>
                  </a:cxn>
                  <a:cxn ang="0">
                    <a:pos x="158" y="28"/>
                  </a:cxn>
                  <a:cxn ang="0">
                    <a:pos x="162" y="24"/>
                  </a:cxn>
                  <a:cxn ang="0">
                    <a:pos x="162" y="22"/>
                  </a:cxn>
                  <a:cxn ang="0">
                    <a:pos x="160" y="18"/>
                  </a:cxn>
                  <a:cxn ang="0">
                    <a:pos x="152" y="12"/>
                  </a:cxn>
                  <a:cxn ang="0">
                    <a:pos x="138" y="6"/>
                  </a:cxn>
                  <a:cxn ang="0">
                    <a:pos x="138" y="6"/>
                  </a:cxn>
                  <a:cxn ang="0">
                    <a:pos x="122" y="0"/>
                  </a:cxn>
                  <a:cxn ang="0">
                    <a:pos x="108" y="0"/>
                  </a:cxn>
                  <a:cxn ang="0">
                    <a:pos x="96" y="0"/>
                  </a:cxn>
                  <a:cxn ang="0">
                    <a:pos x="86" y="2"/>
                  </a:cxn>
                  <a:cxn ang="0">
                    <a:pos x="64" y="10"/>
                  </a:cxn>
                  <a:cxn ang="0">
                    <a:pos x="52" y="14"/>
                  </a:cxn>
                  <a:cxn ang="0">
                    <a:pos x="36" y="16"/>
                  </a:cxn>
                  <a:cxn ang="0">
                    <a:pos x="36" y="16"/>
                  </a:cxn>
                  <a:cxn ang="0">
                    <a:pos x="22" y="20"/>
                  </a:cxn>
                  <a:cxn ang="0">
                    <a:pos x="10" y="24"/>
                  </a:cxn>
                  <a:cxn ang="0">
                    <a:pos x="4" y="28"/>
                  </a:cxn>
                  <a:cxn ang="0">
                    <a:pos x="0" y="30"/>
                  </a:cxn>
                  <a:cxn ang="0">
                    <a:pos x="0" y="34"/>
                  </a:cxn>
                  <a:cxn ang="0">
                    <a:pos x="4" y="36"/>
                  </a:cxn>
                  <a:cxn ang="0">
                    <a:pos x="10" y="36"/>
                  </a:cxn>
                  <a:cxn ang="0">
                    <a:pos x="20" y="34"/>
                  </a:cxn>
                  <a:cxn ang="0">
                    <a:pos x="20" y="34"/>
                  </a:cxn>
                </a:cxnLst>
                <a:rect l="0" t="0" r="r" b="b"/>
                <a:pathLst>
                  <a:path w="162" h="38">
                    <a:moveTo>
                      <a:pt x="20" y="34"/>
                    </a:moveTo>
                    <a:lnTo>
                      <a:pt x="20" y="34"/>
                    </a:lnTo>
                    <a:lnTo>
                      <a:pt x="26" y="32"/>
                    </a:lnTo>
                    <a:lnTo>
                      <a:pt x="34" y="32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72" y="38"/>
                    </a:lnTo>
                    <a:lnTo>
                      <a:pt x="76" y="36"/>
                    </a:lnTo>
                    <a:lnTo>
                      <a:pt x="84" y="34"/>
                    </a:lnTo>
                    <a:lnTo>
                      <a:pt x="108" y="34"/>
                    </a:lnTo>
                    <a:lnTo>
                      <a:pt x="108" y="34"/>
                    </a:lnTo>
                    <a:lnTo>
                      <a:pt x="124" y="36"/>
                    </a:lnTo>
                    <a:lnTo>
                      <a:pt x="138" y="34"/>
                    </a:lnTo>
                    <a:lnTo>
                      <a:pt x="150" y="32"/>
                    </a:lnTo>
                    <a:lnTo>
                      <a:pt x="158" y="28"/>
                    </a:lnTo>
                    <a:lnTo>
                      <a:pt x="162" y="24"/>
                    </a:lnTo>
                    <a:lnTo>
                      <a:pt x="162" y="22"/>
                    </a:lnTo>
                    <a:lnTo>
                      <a:pt x="160" y="18"/>
                    </a:lnTo>
                    <a:lnTo>
                      <a:pt x="152" y="12"/>
                    </a:lnTo>
                    <a:lnTo>
                      <a:pt x="138" y="6"/>
                    </a:lnTo>
                    <a:lnTo>
                      <a:pt x="138" y="6"/>
                    </a:lnTo>
                    <a:lnTo>
                      <a:pt x="122" y="0"/>
                    </a:lnTo>
                    <a:lnTo>
                      <a:pt x="108" y="0"/>
                    </a:lnTo>
                    <a:lnTo>
                      <a:pt x="96" y="0"/>
                    </a:lnTo>
                    <a:lnTo>
                      <a:pt x="86" y="2"/>
                    </a:lnTo>
                    <a:lnTo>
                      <a:pt x="64" y="10"/>
                    </a:lnTo>
                    <a:lnTo>
                      <a:pt x="52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22" y="20"/>
                    </a:lnTo>
                    <a:lnTo>
                      <a:pt x="10" y="24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20" y="34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53" name="Freeform 6025">
                <a:extLst>
                  <a:ext uri="{FF2B5EF4-FFF2-40B4-BE49-F238E27FC236}">
                    <a16:creationId xmlns:a16="http://schemas.microsoft.com/office/drawing/2014/main" id="{A6E0A6A1-29D5-4130-A119-6E32DEF829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3070" y="928053"/>
                <a:ext cx="168910" cy="82550"/>
              </a:xfrm>
              <a:custGeom>
                <a:avLst/>
                <a:gdLst/>
                <a:ahLst/>
                <a:cxnLst>
                  <a:cxn ang="0">
                    <a:pos x="30" y="40"/>
                  </a:cxn>
                  <a:cxn ang="0">
                    <a:pos x="32" y="50"/>
                  </a:cxn>
                  <a:cxn ang="0">
                    <a:pos x="40" y="46"/>
                  </a:cxn>
                  <a:cxn ang="0">
                    <a:pos x="52" y="44"/>
                  </a:cxn>
                  <a:cxn ang="0">
                    <a:pos x="66" y="54"/>
                  </a:cxn>
                  <a:cxn ang="0">
                    <a:pos x="72" y="62"/>
                  </a:cxn>
                  <a:cxn ang="0">
                    <a:pos x="68" y="70"/>
                  </a:cxn>
                  <a:cxn ang="0">
                    <a:pos x="44" y="68"/>
                  </a:cxn>
                  <a:cxn ang="0">
                    <a:pos x="26" y="70"/>
                  </a:cxn>
                  <a:cxn ang="0">
                    <a:pos x="24" y="74"/>
                  </a:cxn>
                  <a:cxn ang="0">
                    <a:pos x="24" y="82"/>
                  </a:cxn>
                  <a:cxn ang="0">
                    <a:pos x="36" y="90"/>
                  </a:cxn>
                  <a:cxn ang="0">
                    <a:pos x="60" y="92"/>
                  </a:cxn>
                  <a:cxn ang="0">
                    <a:pos x="78" y="88"/>
                  </a:cxn>
                  <a:cxn ang="0">
                    <a:pos x="108" y="82"/>
                  </a:cxn>
                  <a:cxn ang="0">
                    <a:pos x="114" y="86"/>
                  </a:cxn>
                  <a:cxn ang="0">
                    <a:pos x="120" y="92"/>
                  </a:cxn>
                  <a:cxn ang="0">
                    <a:pos x="146" y="90"/>
                  </a:cxn>
                  <a:cxn ang="0">
                    <a:pos x="156" y="90"/>
                  </a:cxn>
                  <a:cxn ang="0">
                    <a:pos x="170" y="92"/>
                  </a:cxn>
                  <a:cxn ang="0">
                    <a:pos x="182" y="102"/>
                  </a:cxn>
                  <a:cxn ang="0">
                    <a:pos x="194" y="120"/>
                  </a:cxn>
                  <a:cxn ang="0">
                    <a:pos x="204" y="126"/>
                  </a:cxn>
                  <a:cxn ang="0">
                    <a:pos x="220" y="130"/>
                  </a:cxn>
                  <a:cxn ang="0">
                    <a:pos x="244" y="128"/>
                  </a:cxn>
                  <a:cxn ang="0">
                    <a:pos x="254" y="126"/>
                  </a:cxn>
                  <a:cxn ang="0">
                    <a:pos x="266" y="122"/>
                  </a:cxn>
                  <a:cxn ang="0">
                    <a:pos x="266" y="114"/>
                  </a:cxn>
                  <a:cxn ang="0">
                    <a:pos x="258" y="102"/>
                  </a:cxn>
                  <a:cxn ang="0">
                    <a:pos x="234" y="82"/>
                  </a:cxn>
                  <a:cxn ang="0">
                    <a:pos x="238" y="78"/>
                  </a:cxn>
                  <a:cxn ang="0">
                    <a:pos x="242" y="76"/>
                  </a:cxn>
                  <a:cxn ang="0">
                    <a:pos x="248" y="68"/>
                  </a:cxn>
                  <a:cxn ang="0">
                    <a:pos x="242" y="58"/>
                  </a:cxn>
                  <a:cxn ang="0">
                    <a:pos x="224" y="50"/>
                  </a:cxn>
                  <a:cxn ang="0">
                    <a:pos x="210" y="48"/>
                  </a:cxn>
                  <a:cxn ang="0">
                    <a:pos x="186" y="44"/>
                  </a:cxn>
                  <a:cxn ang="0">
                    <a:pos x="184" y="40"/>
                  </a:cxn>
                  <a:cxn ang="0">
                    <a:pos x="176" y="32"/>
                  </a:cxn>
                  <a:cxn ang="0">
                    <a:pos x="164" y="28"/>
                  </a:cxn>
                  <a:cxn ang="0">
                    <a:pos x="140" y="26"/>
                  </a:cxn>
                  <a:cxn ang="0">
                    <a:pos x="130" y="32"/>
                  </a:cxn>
                  <a:cxn ang="0">
                    <a:pos x="124" y="36"/>
                  </a:cxn>
                  <a:cxn ang="0">
                    <a:pos x="118" y="28"/>
                  </a:cxn>
                  <a:cxn ang="0">
                    <a:pos x="114" y="24"/>
                  </a:cxn>
                  <a:cxn ang="0">
                    <a:pos x="96" y="10"/>
                  </a:cxn>
                  <a:cxn ang="0">
                    <a:pos x="58" y="0"/>
                  </a:cxn>
                  <a:cxn ang="0">
                    <a:pos x="22" y="2"/>
                  </a:cxn>
                  <a:cxn ang="0">
                    <a:pos x="10" y="8"/>
                  </a:cxn>
                  <a:cxn ang="0">
                    <a:pos x="2" y="18"/>
                  </a:cxn>
                  <a:cxn ang="0">
                    <a:pos x="0" y="28"/>
                  </a:cxn>
                  <a:cxn ang="0">
                    <a:pos x="8" y="34"/>
                  </a:cxn>
                  <a:cxn ang="0">
                    <a:pos x="20" y="30"/>
                  </a:cxn>
                  <a:cxn ang="0">
                    <a:pos x="28" y="34"/>
                  </a:cxn>
                  <a:cxn ang="0">
                    <a:pos x="30" y="40"/>
                  </a:cxn>
                </a:cxnLst>
                <a:rect l="0" t="0" r="r" b="b"/>
                <a:pathLst>
                  <a:path w="266" h="130">
                    <a:moveTo>
                      <a:pt x="30" y="40"/>
                    </a:moveTo>
                    <a:lnTo>
                      <a:pt x="30" y="40"/>
                    </a:lnTo>
                    <a:lnTo>
                      <a:pt x="30" y="48"/>
                    </a:lnTo>
                    <a:lnTo>
                      <a:pt x="32" y="50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6" y="44"/>
                    </a:lnTo>
                    <a:lnTo>
                      <a:pt x="52" y="44"/>
                    </a:lnTo>
                    <a:lnTo>
                      <a:pt x="58" y="46"/>
                    </a:lnTo>
                    <a:lnTo>
                      <a:pt x="66" y="54"/>
                    </a:lnTo>
                    <a:lnTo>
                      <a:pt x="66" y="54"/>
                    </a:lnTo>
                    <a:lnTo>
                      <a:pt x="72" y="62"/>
                    </a:lnTo>
                    <a:lnTo>
                      <a:pt x="72" y="66"/>
                    </a:lnTo>
                    <a:lnTo>
                      <a:pt x="68" y="70"/>
                    </a:lnTo>
                    <a:lnTo>
                      <a:pt x="60" y="70"/>
                    </a:lnTo>
                    <a:lnTo>
                      <a:pt x="44" y="68"/>
                    </a:lnTo>
                    <a:lnTo>
                      <a:pt x="34" y="68"/>
                    </a:lnTo>
                    <a:lnTo>
                      <a:pt x="26" y="70"/>
                    </a:lnTo>
                    <a:lnTo>
                      <a:pt x="26" y="70"/>
                    </a:lnTo>
                    <a:lnTo>
                      <a:pt x="24" y="74"/>
                    </a:lnTo>
                    <a:lnTo>
                      <a:pt x="22" y="78"/>
                    </a:lnTo>
                    <a:lnTo>
                      <a:pt x="24" y="82"/>
                    </a:lnTo>
                    <a:lnTo>
                      <a:pt x="28" y="86"/>
                    </a:lnTo>
                    <a:lnTo>
                      <a:pt x="36" y="90"/>
                    </a:lnTo>
                    <a:lnTo>
                      <a:pt x="46" y="92"/>
                    </a:lnTo>
                    <a:lnTo>
                      <a:pt x="60" y="92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98" y="82"/>
                    </a:lnTo>
                    <a:lnTo>
                      <a:pt x="108" y="82"/>
                    </a:lnTo>
                    <a:lnTo>
                      <a:pt x="112" y="82"/>
                    </a:lnTo>
                    <a:lnTo>
                      <a:pt x="114" y="86"/>
                    </a:lnTo>
                    <a:lnTo>
                      <a:pt x="116" y="88"/>
                    </a:lnTo>
                    <a:lnTo>
                      <a:pt x="120" y="92"/>
                    </a:lnTo>
                    <a:lnTo>
                      <a:pt x="130" y="92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56" y="90"/>
                    </a:lnTo>
                    <a:lnTo>
                      <a:pt x="164" y="90"/>
                    </a:lnTo>
                    <a:lnTo>
                      <a:pt x="170" y="92"/>
                    </a:lnTo>
                    <a:lnTo>
                      <a:pt x="174" y="94"/>
                    </a:lnTo>
                    <a:lnTo>
                      <a:pt x="182" y="102"/>
                    </a:lnTo>
                    <a:lnTo>
                      <a:pt x="186" y="110"/>
                    </a:lnTo>
                    <a:lnTo>
                      <a:pt x="194" y="120"/>
                    </a:lnTo>
                    <a:lnTo>
                      <a:pt x="198" y="124"/>
                    </a:lnTo>
                    <a:lnTo>
                      <a:pt x="204" y="126"/>
                    </a:lnTo>
                    <a:lnTo>
                      <a:pt x="210" y="128"/>
                    </a:lnTo>
                    <a:lnTo>
                      <a:pt x="220" y="130"/>
                    </a:lnTo>
                    <a:lnTo>
                      <a:pt x="230" y="130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4" y="126"/>
                    </a:lnTo>
                    <a:lnTo>
                      <a:pt x="262" y="124"/>
                    </a:lnTo>
                    <a:lnTo>
                      <a:pt x="266" y="122"/>
                    </a:lnTo>
                    <a:lnTo>
                      <a:pt x="266" y="118"/>
                    </a:lnTo>
                    <a:lnTo>
                      <a:pt x="266" y="114"/>
                    </a:lnTo>
                    <a:lnTo>
                      <a:pt x="264" y="110"/>
                    </a:lnTo>
                    <a:lnTo>
                      <a:pt x="258" y="102"/>
                    </a:lnTo>
                    <a:lnTo>
                      <a:pt x="240" y="88"/>
                    </a:lnTo>
                    <a:lnTo>
                      <a:pt x="234" y="82"/>
                    </a:lnTo>
                    <a:lnTo>
                      <a:pt x="234" y="80"/>
                    </a:lnTo>
                    <a:lnTo>
                      <a:pt x="238" y="78"/>
                    </a:lnTo>
                    <a:lnTo>
                      <a:pt x="238" y="78"/>
                    </a:lnTo>
                    <a:lnTo>
                      <a:pt x="242" y="76"/>
                    </a:lnTo>
                    <a:lnTo>
                      <a:pt x="246" y="72"/>
                    </a:lnTo>
                    <a:lnTo>
                      <a:pt x="248" y="68"/>
                    </a:lnTo>
                    <a:lnTo>
                      <a:pt x="246" y="64"/>
                    </a:lnTo>
                    <a:lnTo>
                      <a:pt x="242" y="58"/>
                    </a:lnTo>
                    <a:lnTo>
                      <a:pt x="236" y="54"/>
                    </a:lnTo>
                    <a:lnTo>
                      <a:pt x="224" y="50"/>
                    </a:lnTo>
                    <a:lnTo>
                      <a:pt x="210" y="48"/>
                    </a:lnTo>
                    <a:lnTo>
                      <a:pt x="210" y="48"/>
                    </a:lnTo>
                    <a:lnTo>
                      <a:pt x="190" y="46"/>
                    </a:lnTo>
                    <a:lnTo>
                      <a:pt x="186" y="44"/>
                    </a:lnTo>
                    <a:lnTo>
                      <a:pt x="186" y="42"/>
                    </a:lnTo>
                    <a:lnTo>
                      <a:pt x="184" y="40"/>
                    </a:lnTo>
                    <a:lnTo>
                      <a:pt x="182" y="36"/>
                    </a:lnTo>
                    <a:lnTo>
                      <a:pt x="176" y="32"/>
                    </a:lnTo>
                    <a:lnTo>
                      <a:pt x="164" y="28"/>
                    </a:lnTo>
                    <a:lnTo>
                      <a:pt x="164" y="28"/>
                    </a:lnTo>
                    <a:lnTo>
                      <a:pt x="150" y="26"/>
                    </a:lnTo>
                    <a:lnTo>
                      <a:pt x="140" y="26"/>
                    </a:lnTo>
                    <a:lnTo>
                      <a:pt x="134" y="28"/>
                    </a:lnTo>
                    <a:lnTo>
                      <a:pt x="130" y="32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22" y="34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4" y="24"/>
                    </a:lnTo>
                    <a:lnTo>
                      <a:pt x="110" y="18"/>
                    </a:lnTo>
                    <a:lnTo>
                      <a:pt x="96" y="10"/>
                    </a:lnTo>
                    <a:lnTo>
                      <a:pt x="78" y="4"/>
                    </a:lnTo>
                    <a:lnTo>
                      <a:pt x="58" y="0"/>
                    </a:lnTo>
                    <a:lnTo>
                      <a:pt x="40" y="0"/>
                    </a:lnTo>
                    <a:lnTo>
                      <a:pt x="22" y="2"/>
                    </a:lnTo>
                    <a:lnTo>
                      <a:pt x="14" y="4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8" y="34"/>
                    </a:lnTo>
                    <a:lnTo>
                      <a:pt x="14" y="32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8" y="34"/>
                    </a:lnTo>
                    <a:lnTo>
                      <a:pt x="30" y="40"/>
                    </a:lnTo>
                    <a:lnTo>
                      <a:pt x="30" y="4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54" name="Freeform 6026">
                <a:extLst>
                  <a:ext uri="{FF2B5EF4-FFF2-40B4-BE49-F238E27FC236}">
                    <a16:creationId xmlns:a16="http://schemas.microsoft.com/office/drawing/2014/main" id="{62B497AC-2D7A-4E94-80A5-A64EA7E97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4180" y="1013143"/>
                <a:ext cx="44450" cy="33020"/>
              </a:xfrm>
              <a:custGeom>
                <a:avLst/>
                <a:gdLst/>
                <a:ahLst/>
                <a:cxnLst>
                  <a:cxn ang="0">
                    <a:pos x="56" y="52"/>
                  </a:cxn>
                  <a:cxn ang="0">
                    <a:pos x="56" y="52"/>
                  </a:cxn>
                  <a:cxn ang="0">
                    <a:pos x="66" y="50"/>
                  </a:cxn>
                  <a:cxn ang="0">
                    <a:pos x="68" y="48"/>
                  </a:cxn>
                  <a:cxn ang="0">
                    <a:pos x="70" y="46"/>
                  </a:cxn>
                  <a:cxn ang="0">
                    <a:pos x="70" y="44"/>
                  </a:cxn>
                  <a:cxn ang="0">
                    <a:pos x="68" y="40"/>
                  </a:cxn>
                  <a:cxn ang="0">
                    <a:pos x="56" y="26"/>
                  </a:cxn>
                  <a:cxn ang="0">
                    <a:pos x="56" y="26"/>
                  </a:cxn>
                  <a:cxn ang="0">
                    <a:pos x="46" y="18"/>
                  </a:cxn>
                  <a:cxn ang="0">
                    <a:pos x="36" y="12"/>
                  </a:cxn>
                  <a:cxn ang="0">
                    <a:pos x="26" y="6"/>
                  </a:cxn>
                  <a:cxn ang="0">
                    <a:pos x="16" y="2"/>
                  </a:cxn>
                  <a:cxn ang="0">
                    <a:pos x="8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22"/>
                  </a:cxn>
                  <a:cxn ang="0">
                    <a:pos x="18" y="36"/>
                  </a:cxn>
                  <a:cxn ang="0">
                    <a:pos x="24" y="44"/>
                  </a:cxn>
                  <a:cxn ang="0">
                    <a:pos x="32" y="48"/>
                  </a:cxn>
                  <a:cxn ang="0">
                    <a:pos x="42" y="52"/>
                  </a:cxn>
                  <a:cxn ang="0">
                    <a:pos x="56" y="52"/>
                  </a:cxn>
                  <a:cxn ang="0">
                    <a:pos x="56" y="52"/>
                  </a:cxn>
                </a:cxnLst>
                <a:rect l="0" t="0" r="r" b="b"/>
                <a:pathLst>
                  <a:path w="70" h="52">
                    <a:moveTo>
                      <a:pt x="56" y="52"/>
                    </a:moveTo>
                    <a:lnTo>
                      <a:pt x="56" y="52"/>
                    </a:lnTo>
                    <a:lnTo>
                      <a:pt x="66" y="50"/>
                    </a:lnTo>
                    <a:lnTo>
                      <a:pt x="68" y="48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68" y="40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46" y="18"/>
                    </a:lnTo>
                    <a:lnTo>
                      <a:pt x="36" y="12"/>
                    </a:lnTo>
                    <a:lnTo>
                      <a:pt x="26" y="6"/>
                    </a:lnTo>
                    <a:lnTo>
                      <a:pt x="16" y="2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22"/>
                    </a:lnTo>
                    <a:lnTo>
                      <a:pt x="18" y="36"/>
                    </a:lnTo>
                    <a:lnTo>
                      <a:pt x="24" y="44"/>
                    </a:lnTo>
                    <a:lnTo>
                      <a:pt x="32" y="48"/>
                    </a:lnTo>
                    <a:lnTo>
                      <a:pt x="42" y="52"/>
                    </a:lnTo>
                    <a:lnTo>
                      <a:pt x="56" y="52"/>
                    </a:lnTo>
                    <a:lnTo>
                      <a:pt x="56" y="5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55" name="Freeform 6027">
                <a:extLst>
                  <a:ext uri="{FF2B5EF4-FFF2-40B4-BE49-F238E27FC236}">
                    <a16:creationId xmlns:a16="http://schemas.microsoft.com/office/drawing/2014/main" id="{08C8D840-E9A3-4E32-BB6C-F8AB86EFF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410" y="957263"/>
                <a:ext cx="95250" cy="54610"/>
              </a:xfrm>
              <a:custGeom>
                <a:avLst/>
                <a:gdLst/>
                <a:ahLst/>
                <a:cxnLst>
                  <a:cxn ang="0">
                    <a:pos x="14" y="38"/>
                  </a:cxn>
                  <a:cxn ang="0">
                    <a:pos x="22" y="44"/>
                  </a:cxn>
                  <a:cxn ang="0">
                    <a:pos x="44" y="54"/>
                  </a:cxn>
                  <a:cxn ang="0">
                    <a:pos x="50" y="56"/>
                  </a:cxn>
                  <a:cxn ang="0">
                    <a:pos x="52" y="58"/>
                  </a:cxn>
                  <a:cxn ang="0">
                    <a:pos x="42" y="64"/>
                  </a:cxn>
                  <a:cxn ang="0">
                    <a:pos x="32" y="68"/>
                  </a:cxn>
                  <a:cxn ang="0">
                    <a:pos x="40" y="68"/>
                  </a:cxn>
                  <a:cxn ang="0">
                    <a:pos x="50" y="70"/>
                  </a:cxn>
                  <a:cxn ang="0">
                    <a:pos x="56" y="76"/>
                  </a:cxn>
                  <a:cxn ang="0">
                    <a:pos x="60" y="84"/>
                  </a:cxn>
                  <a:cxn ang="0">
                    <a:pos x="66" y="86"/>
                  </a:cxn>
                  <a:cxn ang="0">
                    <a:pos x="74" y="82"/>
                  </a:cxn>
                  <a:cxn ang="0">
                    <a:pos x="98" y="76"/>
                  </a:cxn>
                  <a:cxn ang="0">
                    <a:pos x="132" y="70"/>
                  </a:cxn>
                  <a:cxn ang="0">
                    <a:pos x="142" y="64"/>
                  </a:cxn>
                  <a:cxn ang="0">
                    <a:pos x="140" y="60"/>
                  </a:cxn>
                  <a:cxn ang="0">
                    <a:pos x="140" y="52"/>
                  </a:cxn>
                  <a:cxn ang="0">
                    <a:pos x="150" y="42"/>
                  </a:cxn>
                  <a:cxn ang="0">
                    <a:pos x="148" y="36"/>
                  </a:cxn>
                  <a:cxn ang="0">
                    <a:pos x="140" y="32"/>
                  </a:cxn>
                  <a:cxn ang="0">
                    <a:pos x="122" y="24"/>
                  </a:cxn>
                  <a:cxn ang="0">
                    <a:pos x="100" y="22"/>
                  </a:cxn>
                  <a:cxn ang="0">
                    <a:pos x="82" y="14"/>
                  </a:cxn>
                  <a:cxn ang="0">
                    <a:pos x="68" y="8"/>
                  </a:cxn>
                  <a:cxn ang="0">
                    <a:pos x="42" y="0"/>
                  </a:cxn>
                  <a:cxn ang="0">
                    <a:pos x="18" y="0"/>
                  </a:cxn>
                  <a:cxn ang="0">
                    <a:pos x="8" y="8"/>
                  </a:cxn>
                  <a:cxn ang="0">
                    <a:pos x="8" y="14"/>
                  </a:cxn>
                  <a:cxn ang="0">
                    <a:pos x="10" y="20"/>
                  </a:cxn>
                  <a:cxn ang="0">
                    <a:pos x="6" y="28"/>
                  </a:cxn>
                  <a:cxn ang="0">
                    <a:pos x="0" y="30"/>
                  </a:cxn>
                  <a:cxn ang="0">
                    <a:pos x="14" y="38"/>
                  </a:cxn>
                </a:cxnLst>
                <a:rect l="0" t="0" r="r" b="b"/>
                <a:pathLst>
                  <a:path w="150" h="86">
                    <a:moveTo>
                      <a:pt x="14" y="38"/>
                    </a:moveTo>
                    <a:lnTo>
                      <a:pt x="14" y="38"/>
                    </a:lnTo>
                    <a:lnTo>
                      <a:pt x="20" y="42"/>
                    </a:lnTo>
                    <a:lnTo>
                      <a:pt x="22" y="44"/>
                    </a:lnTo>
                    <a:lnTo>
                      <a:pt x="28" y="48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50" y="56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48" y="62"/>
                    </a:lnTo>
                    <a:lnTo>
                      <a:pt x="42" y="64"/>
                    </a:lnTo>
                    <a:lnTo>
                      <a:pt x="32" y="66"/>
                    </a:lnTo>
                    <a:lnTo>
                      <a:pt x="32" y="68"/>
                    </a:lnTo>
                    <a:lnTo>
                      <a:pt x="34" y="68"/>
                    </a:lnTo>
                    <a:lnTo>
                      <a:pt x="40" y="68"/>
                    </a:lnTo>
                    <a:lnTo>
                      <a:pt x="40" y="68"/>
                    </a:lnTo>
                    <a:lnTo>
                      <a:pt x="50" y="70"/>
                    </a:lnTo>
                    <a:lnTo>
                      <a:pt x="54" y="74"/>
                    </a:lnTo>
                    <a:lnTo>
                      <a:pt x="56" y="76"/>
                    </a:lnTo>
                    <a:lnTo>
                      <a:pt x="58" y="80"/>
                    </a:lnTo>
                    <a:lnTo>
                      <a:pt x="60" y="84"/>
                    </a:lnTo>
                    <a:lnTo>
                      <a:pt x="62" y="86"/>
                    </a:lnTo>
                    <a:lnTo>
                      <a:pt x="66" y="86"/>
                    </a:lnTo>
                    <a:lnTo>
                      <a:pt x="74" y="82"/>
                    </a:lnTo>
                    <a:lnTo>
                      <a:pt x="74" y="82"/>
                    </a:lnTo>
                    <a:lnTo>
                      <a:pt x="86" y="78"/>
                    </a:lnTo>
                    <a:lnTo>
                      <a:pt x="98" y="76"/>
                    </a:lnTo>
                    <a:lnTo>
                      <a:pt x="122" y="72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0" y="60"/>
                    </a:lnTo>
                    <a:lnTo>
                      <a:pt x="140" y="60"/>
                    </a:lnTo>
                    <a:lnTo>
                      <a:pt x="138" y="54"/>
                    </a:lnTo>
                    <a:lnTo>
                      <a:pt x="140" y="52"/>
                    </a:lnTo>
                    <a:lnTo>
                      <a:pt x="146" y="46"/>
                    </a:lnTo>
                    <a:lnTo>
                      <a:pt x="150" y="42"/>
                    </a:lnTo>
                    <a:lnTo>
                      <a:pt x="150" y="40"/>
                    </a:lnTo>
                    <a:lnTo>
                      <a:pt x="148" y="36"/>
                    </a:lnTo>
                    <a:lnTo>
                      <a:pt x="140" y="32"/>
                    </a:lnTo>
                    <a:lnTo>
                      <a:pt x="140" y="32"/>
                    </a:lnTo>
                    <a:lnTo>
                      <a:pt x="128" y="26"/>
                    </a:lnTo>
                    <a:lnTo>
                      <a:pt x="122" y="24"/>
                    </a:lnTo>
                    <a:lnTo>
                      <a:pt x="110" y="24"/>
                    </a:lnTo>
                    <a:lnTo>
                      <a:pt x="100" y="22"/>
                    </a:lnTo>
                    <a:lnTo>
                      <a:pt x="92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14" y="38"/>
                    </a:lnTo>
                    <a:lnTo>
                      <a:pt x="14" y="3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56" name="Freeform 6033">
                <a:extLst>
                  <a:ext uri="{FF2B5EF4-FFF2-40B4-BE49-F238E27FC236}">
                    <a16:creationId xmlns:a16="http://schemas.microsoft.com/office/drawing/2014/main" id="{6E5ECDAF-0235-4D86-A115-B7CC02EC9F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" y="1806893"/>
                <a:ext cx="15240" cy="889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8" y="14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4" y="6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4" h="14">
                    <a:moveTo>
                      <a:pt x="14" y="0"/>
                    </a:moveTo>
                    <a:lnTo>
                      <a:pt x="14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8" y="14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57" name="Freeform 6037">
                <a:extLst>
                  <a:ext uri="{FF2B5EF4-FFF2-40B4-BE49-F238E27FC236}">
                    <a16:creationId xmlns:a16="http://schemas.microsoft.com/office/drawing/2014/main" id="{C07E9175-1607-4999-A4A1-DDBBAE5761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950" y="1811973"/>
                <a:ext cx="24130" cy="22860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8" y="16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0" y="36"/>
                  </a:cxn>
                  <a:cxn ang="0">
                    <a:pos x="4" y="36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20" y="30"/>
                  </a:cxn>
                  <a:cxn ang="0">
                    <a:pos x="22" y="26"/>
                  </a:cxn>
                  <a:cxn ang="0">
                    <a:pos x="26" y="20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36" y="4"/>
                  </a:cxn>
                  <a:cxn ang="0">
                    <a:pos x="38" y="2"/>
                  </a:cxn>
                  <a:cxn ang="0">
                    <a:pos x="36" y="0"/>
                  </a:cxn>
                  <a:cxn ang="0">
                    <a:pos x="32" y="0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38" h="36">
                    <a:moveTo>
                      <a:pt x="28" y="2"/>
                    </a:moveTo>
                    <a:lnTo>
                      <a:pt x="28" y="2"/>
                    </a:lnTo>
                    <a:lnTo>
                      <a:pt x="18" y="1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4" y="36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0" y="30"/>
                    </a:lnTo>
                    <a:lnTo>
                      <a:pt x="22" y="26"/>
                    </a:lnTo>
                    <a:lnTo>
                      <a:pt x="26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58" name="Freeform 6054">
                <a:extLst>
                  <a:ext uri="{FF2B5EF4-FFF2-40B4-BE49-F238E27FC236}">
                    <a16:creationId xmlns:a16="http://schemas.microsoft.com/office/drawing/2014/main" id="{BBEEC6C9-56ED-4199-BE40-7541BD54E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730" y="1058863"/>
                <a:ext cx="317500" cy="121920"/>
              </a:xfrm>
              <a:custGeom>
                <a:avLst/>
                <a:gdLst/>
                <a:ahLst/>
                <a:cxnLst>
                  <a:cxn ang="0">
                    <a:pos x="314" y="78"/>
                  </a:cxn>
                  <a:cxn ang="0">
                    <a:pos x="338" y="86"/>
                  </a:cxn>
                  <a:cxn ang="0">
                    <a:pos x="354" y="100"/>
                  </a:cxn>
                  <a:cxn ang="0">
                    <a:pos x="340" y="106"/>
                  </a:cxn>
                  <a:cxn ang="0">
                    <a:pos x="280" y="102"/>
                  </a:cxn>
                  <a:cxn ang="0">
                    <a:pos x="258" y="102"/>
                  </a:cxn>
                  <a:cxn ang="0">
                    <a:pos x="236" y="72"/>
                  </a:cxn>
                  <a:cxn ang="0">
                    <a:pos x="186" y="46"/>
                  </a:cxn>
                  <a:cxn ang="0">
                    <a:pos x="154" y="54"/>
                  </a:cxn>
                  <a:cxn ang="0">
                    <a:pos x="138" y="36"/>
                  </a:cxn>
                  <a:cxn ang="0">
                    <a:pos x="102" y="32"/>
                  </a:cxn>
                  <a:cxn ang="0">
                    <a:pos x="42" y="58"/>
                  </a:cxn>
                  <a:cxn ang="0">
                    <a:pos x="46" y="66"/>
                  </a:cxn>
                  <a:cxn ang="0">
                    <a:pos x="22" y="88"/>
                  </a:cxn>
                  <a:cxn ang="0">
                    <a:pos x="24" y="98"/>
                  </a:cxn>
                  <a:cxn ang="0">
                    <a:pos x="14" y="110"/>
                  </a:cxn>
                  <a:cxn ang="0">
                    <a:pos x="6" y="132"/>
                  </a:cxn>
                  <a:cxn ang="0">
                    <a:pos x="66" y="146"/>
                  </a:cxn>
                  <a:cxn ang="0">
                    <a:pos x="94" y="138"/>
                  </a:cxn>
                  <a:cxn ang="0">
                    <a:pos x="106" y="146"/>
                  </a:cxn>
                  <a:cxn ang="0">
                    <a:pos x="124" y="148"/>
                  </a:cxn>
                  <a:cxn ang="0">
                    <a:pos x="144" y="126"/>
                  </a:cxn>
                  <a:cxn ang="0">
                    <a:pos x="152" y="130"/>
                  </a:cxn>
                  <a:cxn ang="0">
                    <a:pos x="158" y="140"/>
                  </a:cxn>
                  <a:cxn ang="0">
                    <a:pos x="232" y="132"/>
                  </a:cxn>
                  <a:cxn ang="0">
                    <a:pos x="264" y="134"/>
                  </a:cxn>
                  <a:cxn ang="0">
                    <a:pos x="212" y="148"/>
                  </a:cxn>
                  <a:cxn ang="0">
                    <a:pos x="144" y="160"/>
                  </a:cxn>
                  <a:cxn ang="0">
                    <a:pos x="134" y="176"/>
                  </a:cxn>
                  <a:cxn ang="0">
                    <a:pos x="166" y="190"/>
                  </a:cxn>
                  <a:cxn ang="0">
                    <a:pos x="234" y="184"/>
                  </a:cxn>
                  <a:cxn ang="0">
                    <a:pos x="296" y="164"/>
                  </a:cxn>
                  <a:cxn ang="0">
                    <a:pos x="350" y="146"/>
                  </a:cxn>
                  <a:cxn ang="0">
                    <a:pos x="378" y="152"/>
                  </a:cxn>
                  <a:cxn ang="0">
                    <a:pos x="394" y="144"/>
                  </a:cxn>
                  <a:cxn ang="0">
                    <a:pos x="420" y="150"/>
                  </a:cxn>
                  <a:cxn ang="0">
                    <a:pos x="460" y="138"/>
                  </a:cxn>
                  <a:cxn ang="0">
                    <a:pos x="492" y="106"/>
                  </a:cxn>
                  <a:cxn ang="0">
                    <a:pos x="498" y="84"/>
                  </a:cxn>
                  <a:cxn ang="0">
                    <a:pos x="470" y="68"/>
                  </a:cxn>
                  <a:cxn ang="0">
                    <a:pos x="436" y="70"/>
                  </a:cxn>
                  <a:cxn ang="0">
                    <a:pos x="398" y="80"/>
                  </a:cxn>
                  <a:cxn ang="0">
                    <a:pos x="400" y="68"/>
                  </a:cxn>
                  <a:cxn ang="0">
                    <a:pos x="384" y="60"/>
                  </a:cxn>
                  <a:cxn ang="0">
                    <a:pos x="384" y="52"/>
                  </a:cxn>
                  <a:cxn ang="0">
                    <a:pos x="382" y="40"/>
                  </a:cxn>
                  <a:cxn ang="0">
                    <a:pos x="370" y="18"/>
                  </a:cxn>
                  <a:cxn ang="0">
                    <a:pos x="358" y="0"/>
                  </a:cxn>
                  <a:cxn ang="0">
                    <a:pos x="300" y="28"/>
                  </a:cxn>
                  <a:cxn ang="0">
                    <a:pos x="290" y="40"/>
                  </a:cxn>
                  <a:cxn ang="0">
                    <a:pos x="318" y="54"/>
                  </a:cxn>
                  <a:cxn ang="0">
                    <a:pos x="328" y="66"/>
                  </a:cxn>
                </a:cxnLst>
                <a:rect l="0" t="0" r="r" b="b"/>
                <a:pathLst>
                  <a:path w="500" h="192">
                    <a:moveTo>
                      <a:pt x="322" y="70"/>
                    </a:moveTo>
                    <a:lnTo>
                      <a:pt x="322" y="70"/>
                    </a:lnTo>
                    <a:lnTo>
                      <a:pt x="316" y="76"/>
                    </a:lnTo>
                    <a:lnTo>
                      <a:pt x="314" y="78"/>
                    </a:lnTo>
                    <a:lnTo>
                      <a:pt x="316" y="80"/>
                    </a:lnTo>
                    <a:lnTo>
                      <a:pt x="320" y="82"/>
                    </a:lnTo>
                    <a:lnTo>
                      <a:pt x="330" y="84"/>
                    </a:lnTo>
                    <a:lnTo>
                      <a:pt x="338" y="86"/>
                    </a:lnTo>
                    <a:lnTo>
                      <a:pt x="348" y="90"/>
                    </a:lnTo>
                    <a:lnTo>
                      <a:pt x="354" y="94"/>
                    </a:lnTo>
                    <a:lnTo>
                      <a:pt x="356" y="96"/>
                    </a:lnTo>
                    <a:lnTo>
                      <a:pt x="354" y="100"/>
                    </a:lnTo>
                    <a:lnTo>
                      <a:pt x="354" y="100"/>
                    </a:lnTo>
                    <a:lnTo>
                      <a:pt x="352" y="104"/>
                    </a:lnTo>
                    <a:lnTo>
                      <a:pt x="346" y="108"/>
                    </a:lnTo>
                    <a:lnTo>
                      <a:pt x="340" y="106"/>
                    </a:lnTo>
                    <a:lnTo>
                      <a:pt x="332" y="106"/>
                    </a:lnTo>
                    <a:lnTo>
                      <a:pt x="310" y="102"/>
                    </a:lnTo>
                    <a:lnTo>
                      <a:pt x="296" y="100"/>
                    </a:lnTo>
                    <a:lnTo>
                      <a:pt x="280" y="102"/>
                    </a:lnTo>
                    <a:lnTo>
                      <a:pt x="280" y="102"/>
                    </a:lnTo>
                    <a:lnTo>
                      <a:pt x="268" y="104"/>
                    </a:lnTo>
                    <a:lnTo>
                      <a:pt x="260" y="104"/>
                    </a:lnTo>
                    <a:lnTo>
                      <a:pt x="258" y="102"/>
                    </a:lnTo>
                    <a:lnTo>
                      <a:pt x="256" y="98"/>
                    </a:lnTo>
                    <a:lnTo>
                      <a:pt x="252" y="90"/>
                    </a:lnTo>
                    <a:lnTo>
                      <a:pt x="246" y="82"/>
                    </a:lnTo>
                    <a:lnTo>
                      <a:pt x="236" y="72"/>
                    </a:lnTo>
                    <a:lnTo>
                      <a:pt x="220" y="60"/>
                    </a:lnTo>
                    <a:lnTo>
                      <a:pt x="220" y="60"/>
                    </a:lnTo>
                    <a:lnTo>
                      <a:pt x="200" y="50"/>
                    </a:lnTo>
                    <a:lnTo>
                      <a:pt x="186" y="46"/>
                    </a:lnTo>
                    <a:lnTo>
                      <a:pt x="174" y="46"/>
                    </a:lnTo>
                    <a:lnTo>
                      <a:pt x="166" y="50"/>
                    </a:lnTo>
                    <a:lnTo>
                      <a:pt x="160" y="52"/>
                    </a:lnTo>
                    <a:lnTo>
                      <a:pt x="154" y="54"/>
                    </a:lnTo>
                    <a:lnTo>
                      <a:pt x="150" y="52"/>
                    </a:lnTo>
                    <a:lnTo>
                      <a:pt x="144" y="44"/>
                    </a:lnTo>
                    <a:lnTo>
                      <a:pt x="144" y="44"/>
                    </a:lnTo>
                    <a:lnTo>
                      <a:pt x="138" y="36"/>
                    </a:lnTo>
                    <a:lnTo>
                      <a:pt x="130" y="30"/>
                    </a:lnTo>
                    <a:lnTo>
                      <a:pt x="122" y="30"/>
                    </a:lnTo>
                    <a:lnTo>
                      <a:pt x="112" y="30"/>
                    </a:lnTo>
                    <a:lnTo>
                      <a:pt x="102" y="32"/>
                    </a:lnTo>
                    <a:lnTo>
                      <a:pt x="88" y="38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42" y="58"/>
                    </a:lnTo>
                    <a:lnTo>
                      <a:pt x="40" y="60"/>
                    </a:lnTo>
                    <a:lnTo>
                      <a:pt x="42" y="60"/>
                    </a:lnTo>
                    <a:lnTo>
                      <a:pt x="44" y="64"/>
                    </a:lnTo>
                    <a:lnTo>
                      <a:pt x="46" y="66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22" y="88"/>
                    </a:lnTo>
                    <a:lnTo>
                      <a:pt x="20" y="94"/>
                    </a:lnTo>
                    <a:lnTo>
                      <a:pt x="20" y="96"/>
                    </a:lnTo>
                    <a:lnTo>
                      <a:pt x="22" y="98"/>
                    </a:lnTo>
                    <a:lnTo>
                      <a:pt x="24" y="98"/>
                    </a:lnTo>
                    <a:lnTo>
                      <a:pt x="26" y="100"/>
                    </a:lnTo>
                    <a:lnTo>
                      <a:pt x="22" y="104"/>
                    </a:lnTo>
                    <a:lnTo>
                      <a:pt x="14" y="110"/>
                    </a:lnTo>
                    <a:lnTo>
                      <a:pt x="14" y="110"/>
                    </a:lnTo>
                    <a:lnTo>
                      <a:pt x="4" y="118"/>
                    </a:lnTo>
                    <a:lnTo>
                      <a:pt x="0" y="124"/>
                    </a:lnTo>
                    <a:lnTo>
                      <a:pt x="2" y="128"/>
                    </a:lnTo>
                    <a:lnTo>
                      <a:pt x="6" y="132"/>
                    </a:lnTo>
                    <a:lnTo>
                      <a:pt x="26" y="138"/>
                    </a:lnTo>
                    <a:lnTo>
                      <a:pt x="54" y="144"/>
                    </a:lnTo>
                    <a:lnTo>
                      <a:pt x="54" y="144"/>
                    </a:lnTo>
                    <a:lnTo>
                      <a:pt x="66" y="146"/>
                    </a:lnTo>
                    <a:lnTo>
                      <a:pt x="76" y="146"/>
                    </a:lnTo>
                    <a:lnTo>
                      <a:pt x="84" y="144"/>
                    </a:lnTo>
                    <a:lnTo>
                      <a:pt x="88" y="142"/>
                    </a:lnTo>
                    <a:lnTo>
                      <a:pt x="94" y="138"/>
                    </a:lnTo>
                    <a:lnTo>
                      <a:pt x="96" y="136"/>
                    </a:lnTo>
                    <a:lnTo>
                      <a:pt x="98" y="140"/>
                    </a:lnTo>
                    <a:lnTo>
                      <a:pt x="98" y="140"/>
                    </a:lnTo>
                    <a:lnTo>
                      <a:pt x="106" y="146"/>
                    </a:lnTo>
                    <a:lnTo>
                      <a:pt x="110" y="148"/>
                    </a:lnTo>
                    <a:lnTo>
                      <a:pt x="114" y="150"/>
                    </a:lnTo>
                    <a:lnTo>
                      <a:pt x="118" y="150"/>
                    </a:lnTo>
                    <a:lnTo>
                      <a:pt x="124" y="148"/>
                    </a:lnTo>
                    <a:lnTo>
                      <a:pt x="128" y="144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44" y="126"/>
                    </a:lnTo>
                    <a:lnTo>
                      <a:pt x="150" y="122"/>
                    </a:lnTo>
                    <a:lnTo>
                      <a:pt x="152" y="122"/>
                    </a:lnTo>
                    <a:lnTo>
                      <a:pt x="154" y="124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0" y="134"/>
                    </a:lnTo>
                    <a:lnTo>
                      <a:pt x="154" y="138"/>
                    </a:lnTo>
                    <a:lnTo>
                      <a:pt x="158" y="140"/>
                    </a:lnTo>
                    <a:lnTo>
                      <a:pt x="166" y="142"/>
                    </a:lnTo>
                    <a:lnTo>
                      <a:pt x="192" y="140"/>
                    </a:lnTo>
                    <a:lnTo>
                      <a:pt x="232" y="132"/>
                    </a:lnTo>
                    <a:lnTo>
                      <a:pt x="232" y="132"/>
                    </a:lnTo>
                    <a:lnTo>
                      <a:pt x="252" y="130"/>
                    </a:lnTo>
                    <a:lnTo>
                      <a:pt x="262" y="130"/>
                    </a:lnTo>
                    <a:lnTo>
                      <a:pt x="266" y="130"/>
                    </a:lnTo>
                    <a:lnTo>
                      <a:pt x="264" y="134"/>
                    </a:lnTo>
                    <a:lnTo>
                      <a:pt x="256" y="138"/>
                    </a:lnTo>
                    <a:lnTo>
                      <a:pt x="244" y="142"/>
                    </a:lnTo>
                    <a:lnTo>
                      <a:pt x="228" y="144"/>
                    </a:lnTo>
                    <a:lnTo>
                      <a:pt x="212" y="148"/>
                    </a:lnTo>
                    <a:lnTo>
                      <a:pt x="212" y="148"/>
                    </a:lnTo>
                    <a:lnTo>
                      <a:pt x="176" y="152"/>
                    </a:lnTo>
                    <a:lnTo>
                      <a:pt x="158" y="156"/>
                    </a:lnTo>
                    <a:lnTo>
                      <a:pt x="144" y="160"/>
                    </a:lnTo>
                    <a:lnTo>
                      <a:pt x="136" y="166"/>
                    </a:lnTo>
                    <a:lnTo>
                      <a:pt x="134" y="168"/>
                    </a:lnTo>
                    <a:lnTo>
                      <a:pt x="134" y="172"/>
                    </a:lnTo>
                    <a:lnTo>
                      <a:pt x="134" y="176"/>
                    </a:lnTo>
                    <a:lnTo>
                      <a:pt x="138" y="178"/>
                    </a:lnTo>
                    <a:lnTo>
                      <a:pt x="152" y="186"/>
                    </a:lnTo>
                    <a:lnTo>
                      <a:pt x="152" y="186"/>
                    </a:lnTo>
                    <a:lnTo>
                      <a:pt x="166" y="190"/>
                    </a:lnTo>
                    <a:lnTo>
                      <a:pt x="178" y="192"/>
                    </a:lnTo>
                    <a:lnTo>
                      <a:pt x="192" y="192"/>
                    </a:lnTo>
                    <a:lnTo>
                      <a:pt x="206" y="190"/>
                    </a:lnTo>
                    <a:lnTo>
                      <a:pt x="234" y="184"/>
                    </a:lnTo>
                    <a:lnTo>
                      <a:pt x="266" y="174"/>
                    </a:lnTo>
                    <a:lnTo>
                      <a:pt x="266" y="174"/>
                    </a:lnTo>
                    <a:lnTo>
                      <a:pt x="282" y="170"/>
                    </a:lnTo>
                    <a:lnTo>
                      <a:pt x="296" y="164"/>
                    </a:lnTo>
                    <a:lnTo>
                      <a:pt x="318" y="154"/>
                    </a:lnTo>
                    <a:lnTo>
                      <a:pt x="328" y="150"/>
                    </a:lnTo>
                    <a:lnTo>
                      <a:pt x="338" y="146"/>
                    </a:lnTo>
                    <a:lnTo>
                      <a:pt x="350" y="146"/>
                    </a:lnTo>
                    <a:lnTo>
                      <a:pt x="360" y="148"/>
                    </a:lnTo>
                    <a:lnTo>
                      <a:pt x="360" y="148"/>
                    </a:lnTo>
                    <a:lnTo>
                      <a:pt x="370" y="150"/>
                    </a:lnTo>
                    <a:lnTo>
                      <a:pt x="378" y="152"/>
                    </a:lnTo>
                    <a:lnTo>
                      <a:pt x="382" y="150"/>
                    </a:lnTo>
                    <a:lnTo>
                      <a:pt x="386" y="148"/>
                    </a:lnTo>
                    <a:lnTo>
                      <a:pt x="388" y="146"/>
                    </a:lnTo>
                    <a:lnTo>
                      <a:pt x="394" y="144"/>
                    </a:lnTo>
                    <a:lnTo>
                      <a:pt x="400" y="144"/>
                    </a:lnTo>
                    <a:lnTo>
                      <a:pt x="410" y="146"/>
                    </a:lnTo>
                    <a:lnTo>
                      <a:pt x="410" y="146"/>
                    </a:lnTo>
                    <a:lnTo>
                      <a:pt x="420" y="150"/>
                    </a:lnTo>
                    <a:lnTo>
                      <a:pt x="430" y="150"/>
                    </a:lnTo>
                    <a:lnTo>
                      <a:pt x="440" y="148"/>
                    </a:lnTo>
                    <a:lnTo>
                      <a:pt x="450" y="144"/>
                    </a:lnTo>
                    <a:lnTo>
                      <a:pt x="460" y="138"/>
                    </a:lnTo>
                    <a:lnTo>
                      <a:pt x="470" y="130"/>
                    </a:lnTo>
                    <a:lnTo>
                      <a:pt x="482" y="120"/>
                    </a:lnTo>
                    <a:lnTo>
                      <a:pt x="492" y="106"/>
                    </a:lnTo>
                    <a:lnTo>
                      <a:pt x="492" y="106"/>
                    </a:lnTo>
                    <a:lnTo>
                      <a:pt x="496" y="100"/>
                    </a:lnTo>
                    <a:lnTo>
                      <a:pt x="500" y="94"/>
                    </a:lnTo>
                    <a:lnTo>
                      <a:pt x="500" y="88"/>
                    </a:lnTo>
                    <a:lnTo>
                      <a:pt x="498" y="84"/>
                    </a:lnTo>
                    <a:lnTo>
                      <a:pt x="496" y="80"/>
                    </a:lnTo>
                    <a:lnTo>
                      <a:pt x="492" y="76"/>
                    </a:lnTo>
                    <a:lnTo>
                      <a:pt x="482" y="70"/>
                    </a:lnTo>
                    <a:lnTo>
                      <a:pt x="470" y="68"/>
                    </a:lnTo>
                    <a:lnTo>
                      <a:pt x="456" y="66"/>
                    </a:lnTo>
                    <a:lnTo>
                      <a:pt x="444" y="68"/>
                    </a:lnTo>
                    <a:lnTo>
                      <a:pt x="436" y="70"/>
                    </a:lnTo>
                    <a:lnTo>
                      <a:pt x="436" y="70"/>
                    </a:lnTo>
                    <a:lnTo>
                      <a:pt x="420" y="76"/>
                    </a:lnTo>
                    <a:lnTo>
                      <a:pt x="406" y="80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398" y="78"/>
                    </a:lnTo>
                    <a:lnTo>
                      <a:pt x="400" y="72"/>
                    </a:lnTo>
                    <a:lnTo>
                      <a:pt x="400" y="72"/>
                    </a:lnTo>
                    <a:lnTo>
                      <a:pt x="400" y="68"/>
                    </a:lnTo>
                    <a:lnTo>
                      <a:pt x="398" y="64"/>
                    </a:lnTo>
                    <a:lnTo>
                      <a:pt x="394" y="62"/>
                    </a:lnTo>
                    <a:lnTo>
                      <a:pt x="390" y="62"/>
                    </a:lnTo>
                    <a:lnTo>
                      <a:pt x="384" y="60"/>
                    </a:lnTo>
                    <a:lnTo>
                      <a:pt x="380" y="60"/>
                    </a:lnTo>
                    <a:lnTo>
                      <a:pt x="380" y="56"/>
                    </a:lnTo>
                    <a:lnTo>
                      <a:pt x="384" y="52"/>
                    </a:lnTo>
                    <a:lnTo>
                      <a:pt x="384" y="52"/>
                    </a:lnTo>
                    <a:lnTo>
                      <a:pt x="388" y="46"/>
                    </a:lnTo>
                    <a:lnTo>
                      <a:pt x="388" y="44"/>
                    </a:lnTo>
                    <a:lnTo>
                      <a:pt x="386" y="42"/>
                    </a:lnTo>
                    <a:lnTo>
                      <a:pt x="382" y="40"/>
                    </a:lnTo>
                    <a:lnTo>
                      <a:pt x="378" y="38"/>
                    </a:lnTo>
                    <a:lnTo>
                      <a:pt x="374" y="34"/>
                    </a:lnTo>
                    <a:lnTo>
                      <a:pt x="372" y="28"/>
                    </a:lnTo>
                    <a:lnTo>
                      <a:pt x="370" y="18"/>
                    </a:lnTo>
                    <a:lnTo>
                      <a:pt x="370" y="18"/>
                    </a:lnTo>
                    <a:lnTo>
                      <a:pt x="368" y="8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0" y="2"/>
                    </a:lnTo>
                    <a:lnTo>
                      <a:pt x="340" y="6"/>
                    </a:lnTo>
                    <a:lnTo>
                      <a:pt x="328" y="12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294" y="32"/>
                    </a:lnTo>
                    <a:lnTo>
                      <a:pt x="292" y="36"/>
                    </a:lnTo>
                    <a:lnTo>
                      <a:pt x="290" y="40"/>
                    </a:lnTo>
                    <a:lnTo>
                      <a:pt x="292" y="42"/>
                    </a:lnTo>
                    <a:lnTo>
                      <a:pt x="298" y="46"/>
                    </a:lnTo>
                    <a:lnTo>
                      <a:pt x="308" y="50"/>
                    </a:lnTo>
                    <a:lnTo>
                      <a:pt x="318" y="54"/>
                    </a:lnTo>
                    <a:lnTo>
                      <a:pt x="326" y="58"/>
                    </a:lnTo>
                    <a:lnTo>
                      <a:pt x="328" y="60"/>
                    </a:lnTo>
                    <a:lnTo>
                      <a:pt x="328" y="64"/>
                    </a:lnTo>
                    <a:lnTo>
                      <a:pt x="328" y="66"/>
                    </a:lnTo>
                    <a:lnTo>
                      <a:pt x="322" y="70"/>
                    </a:lnTo>
                    <a:lnTo>
                      <a:pt x="322" y="7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59" name="Freeform 6074">
                <a:extLst>
                  <a:ext uri="{FF2B5EF4-FFF2-40B4-BE49-F238E27FC236}">
                    <a16:creationId xmlns:a16="http://schemas.microsoft.com/office/drawing/2014/main" id="{2D75B0F6-9A63-4FFF-8ED2-7535547AE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930" y="3139123"/>
                <a:ext cx="278130" cy="109220"/>
              </a:xfrm>
              <a:custGeom>
                <a:avLst/>
                <a:gdLst/>
                <a:ahLst/>
                <a:cxnLst>
                  <a:cxn ang="0">
                    <a:pos x="416" y="160"/>
                  </a:cxn>
                  <a:cxn ang="0">
                    <a:pos x="436" y="156"/>
                  </a:cxn>
                  <a:cxn ang="0">
                    <a:pos x="428" y="148"/>
                  </a:cxn>
                  <a:cxn ang="0">
                    <a:pos x="414" y="136"/>
                  </a:cxn>
                  <a:cxn ang="0">
                    <a:pos x="384" y="126"/>
                  </a:cxn>
                  <a:cxn ang="0">
                    <a:pos x="374" y="120"/>
                  </a:cxn>
                  <a:cxn ang="0">
                    <a:pos x="376" y="108"/>
                  </a:cxn>
                  <a:cxn ang="0">
                    <a:pos x="358" y="106"/>
                  </a:cxn>
                  <a:cxn ang="0">
                    <a:pos x="350" y="100"/>
                  </a:cxn>
                  <a:cxn ang="0">
                    <a:pos x="338" y="100"/>
                  </a:cxn>
                  <a:cxn ang="0">
                    <a:pos x="326" y="92"/>
                  </a:cxn>
                  <a:cxn ang="0">
                    <a:pos x="300" y="68"/>
                  </a:cxn>
                  <a:cxn ang="0">
                    <a:pos x="300" y="76"/>
                  </a:cxn>
                  <a:cxn ang="0">
                    <a:pos x="292" y="64"/>
                  </a:cxn>
                  <a:cxn ang="0">
                    <a:pos x="286" y="60"/>
                  </a:cxn>
                  <a:cxn ang="0">
                    <a:pos x="260" y="48"/>
                  </a:cxn>
                  <a:cxn ang="0">
                    <a:pos x="230" y="40"/>
                  </a:cxn>
                  <a:cxn ang="0">
                    <a:pos x="216" y="28"/>
                  </a:cxn>
                  <a:cxn ang="0">
                    <a:pos x="194" y="14"/>
                  </a:cxn>
                  <a:cxn ang="0">
                    <a:pos x="180" y="8"/>
                  </a:cxn>
                  <a:cxn ang="0">
                    <a:pos x="164" y="8"/>
                  </a:cxn>
                  <a:cxn ang="0">
                    <a:pos x="150" y="0"/>
                  </a:cxn>
                  <a:cxn ang="0">
                    <a:pos x="136" y="4"/>
                  </a:cxn>
                  <a:cxn ang="0">
                    <a:pos x="112" y="0"/>
                  </a:cxn>
                  <a:cxn ang="0">
                    <a:pos x="92" y="10"/>
                  </a:cxn>
                  <a:cxn ang="0">
                    <a:pos x="56" y="18"/>
                  </a:cxn>
                  <a:cxn ang="0">
                    <a:pos x="24" y="42"/>
                  </a:cxn>
                  <a:cxn ang="0">
                    <a:pos x="24" y="58"/>
                  </a:cxn>
                  <a:cxn ang="0">
                    <a:pos x="2" y="66"/>
                  </a:cxn>
                  <a:cxn ang="0">
                    <a:pos x="4" y="72"/>
                  </a:cxn>
                  <a:cxn ang="0">
                    <a:pos x="18" y="72"/>
                  </a:cxn>
                  <a:cxn ang="0">
                    <a:pos x="24" y="72"/>
                  </a:cxn>
                  <a:cxn ang="0">
                    <a:pos x="40" y="62"/>
                  </a:cxn>
                  <a:cxn ang="0">
                    <a:pos x="70" y="44"/>
                  </a:cxn>
                  <a:cxn ang="0">
                    <a:pos x="92" y="30"/>
                  </a:cxn>
                  <a:cxn ang="0">
                    <a:pos x="132" y="32"/>
                  </a:cxn>
                  <a:cxn ang="0">
                    <a:pos x="124" y="38"/>
                  </a:cxn>
                  <a:cxn ang="0">
                    <a:pos x="118" y="46"/>
                  </a:cxn>
                  <a:cxn ang="0">
                    <a:pos x="164" y="58"/>
                  </a:cxn>
                  <a:cxn ang="0">
                    <a:pos x="186" y="62"/>
                  </a:cxn>
                  <a:cxn ang="0">
                    <a:pos x="214" y="80"/>
                  </a:cxn>
                  <a:cxn ang="0">
                    <a:pos x="242" y="84"/>
                  </a:cxn>
                  <a:cxn ang="0">
                    <a:pos x="256" y="94"/>
                  </a:cxn>
                  <a:cxn ang="0">
                    <a:pos x="268" y="120"/>
                  </a:cxn>
                  <a:cxn ang="0">
                    <a:pos x="288" y="128"/>
                  </a:cxn>
                  <a:cxn ang="0">
                    <a:pos x="318" y="136"/>
                  </a:cxn>
                  <a:cxn ang="0">
                    <a:pos x="310" y="150"/>
                  </a:cxn>
                  <a:cxn ang="0">
                    <a:pos x="290" y="168"/>
                  </a:cxn>
                  <a:cxn ang="0">
                    <a:pos x="348" y="164"/>
                  </a:cxn>
                  <a:cxn ang="0">
                    <a:pos x="382" y="170"/>
                  </a:cxn>
                  <a:cxn ang="0">
                    <a:pos x="400" y="166"/>
                  </a:cxn>
                </a:cxnLst>
                <a:rect l="0" t="0" r="r" b="b"/>
                <a:pathLst>
                  <a:path w="438" h="172">
                    <a:moveTo>
                      <a:pt x="400" y="166"/>
                    </a:moveTo>
                    <a:lnTo>
                      <a:pt x="400" y="166"/>
                    </a:lnTo>
                    <a:lnTo>
                      <a:pt x="410" y="162"/>
                    </a:lnTo>
                    <a:lnTo>
                      <a:pt x="416" y="160"/>
                    </a:lnTo>
                    <a:lnTo>
                      <a:pt x="426" y="160"/>
                    </a:lnTo>
                    <a:lnTo>
                      <a:pt x="432" y="162"/>
                    </a:lnTo>
                    <a:lnTo>
                      <a:pt x="436" y="156"/>
                    </a:lnTo>
                    <a:lnTo>
                      <a:pt x="436" y="156"/>
                    </a:lnTo>
                    <a:lnTo>
                      <a:pt x="438" y="152"/>
                    </a:lnTo>
                    <a:lnTo>
                      <a:pt x="438" y="150"/>
                    </a:lnTo>
                    <a:lnTo>
                      <a:pt x="434" y="150"/>
                    </a:lnTo>
                    <a:lnTo>
                      <a:pt x="428" y="148"/>
                    </a:lnTo>
                    <a:lnTo>
                      <a:pt x="424" y="146"/>
                    </a:lnTo>
                    <a:lnTo>
                      <a:pt x="420" y="144"/>
                    </a:lnTo>
                    <a:lnTo>
                      <a:pt x="420" y="144"/>
                    </a:lnTo>
                    <a:lnTo>
                      <a:pt x="414" y="136"/>
                    </a:lnTo>
                    <a:lnTo>
                      <a:pt x="410" y="132"/>
                    </a:lnTo>
                    <a:lnTo>
                      <a:pt x="400" y="128"/>
                    </a:lnTo>
                    <a:lnTo>
                      <a:pt x="384" y="126"/>
                    </a:lnTo>
                    <a:lnTo>
                      <a:pt x="384" y="126"/>
                    </a:lnTo>
                    <a:lnTo>
                      <a:pt x="372" y="124"/>
                    </a:lnTo>
                    <a:lnTo>
                      <a:pt x="370" y="124"/>
                    </a:lnTo>
                    <a:lnTo>
                      <a:pt x="372" y="122"/>
                    </a:lnTo>
                    <a:lnTo>
                      <a:pt x="374" y="120"/>
                    </a:lnTo>
                    <a:lnTo>
                      <a:pt x="376" y="116"/>
                    </a:lnTo>
                    <a:lnTo>
                      <a:pt x="376" y="112"/>
                    </a:lnTo>
                    <a:lnTo>
                      <a:pt x="376" y="112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68" y="106"/>
                    </a:lnTo>
                    <a:lnTo>
                      <a:pt x="362" y="106"/>
                    </a:lnTo>
                    <a:lnTo>
                      <a:pt x="358" y="106"/>
                    </a:lnTo>
                    <a:lnTo>
                      <a:pt x="356" y="104"/>
                    </a:lnTo>
                    <a:lnTo>
                      <a:pt x="356" y="104"/>
                    </a:lnTo>
                    <a:lnTo>
                      <a:pt x="352" y="102"/>
                    </a:lnTo>
                    <a:lnTo>
                      <a:pt x="350" y="100"/>
                    </a:lnTo>
                    <a:lnTo>
                      <a:pt x="344" y="102"/>
                    </a:lnTo>
                    <a:lnTo>
                      <a:pt x="340" y="102"/>
                    </a:lnTo>
                    <a:lnTo>
                      <a:pt x="338" y="102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34" y="96"/>
                    </a:lnTo>
                    <a:lnTo>
                      <a:pt x="332" y="94"/>
                    </a:lnTo>
                    <a:lnTo>
                      <a:pt x="326" y="92"/>
                    </a:lnTo>
                    <a:lnTo>
                      <a:pt x="320" y="86"/>
                    </a:lnTo>
                    <a:lnTo>
                      <a:pt x="320" y="86"/>
                    </a:lnTo>
                    <a:lnTo>
                      <a:pt x="304" y="70"/>
                    </a:lnTo>
                    <a:lnTo>
                      <a:pt x="300" y="68"/>
                    </a:lnTo>
                    <a:lnTo>
                      <a:pt x="300" y="70"/>
                    </a:lnTo>
                    <a:lnTo>
                      <a:pt x="300" y="72"/>
                    </a:lnTo>
                    <a:lnTo>
                      <a:pt x="300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296" y="76"/>
                    </a:lnTo>
                    <a:lnTo>
                      <a:pt x="294" y="70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92" y="62"/>
                    </a:lnTo>
                    <a:lnTo>
                      <a:pt x="292" y="60"/>
                    </a:lnTo>
                    <a:lnTo>
                      <a:pt x="286" y="60"/>
                    </a:lnTo>
                    <a:lnTo>
                      <a:pt x="276" y="56"/>
                    </a:lnTo>
                    <a:lnTo>
                      <a:pt x="268" y="54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52" y="42"/>
                    </a:lnTo>
                    <a:lnTo>
                      <a:pt x="244" y="40"/>
                    </a:lnTo>
                    <a:lnTo>
                      <a:pt x="234" y="40"/>
                    </a:lnTo>
                    <a:lnTo>
                      <a:pt x="230" y="40"/>
                    </a:lnTo>
                    <a:lnTo>
                      <a:pt x="226" y="38"/>
                    </a:lnTo>
                    <a:lnTo>
                      <a:pt x="220" y="34"/>
                    </a:lnTo>
                    <a:lnTo>
                      <a:pt x="216" y="28"/>
                    </a:lnTo>
                    <a:lnTo>
                      <a:pt x="216" y="28"/>
                    </a:lnTo>
                    <a:lnTo>
                      <a:pt x="210" y="20"/>
                    </a:lnTo>
                    <a:lnTo>
                      <a:pt x="204" y="16"/>
                    </a:lnTo>
                    <a:lnTo>
                      <a:pt x="200" y="14"/>
                    </a:lnTo>
                    <a:lnTo>
                      <a:pt x="194" y="14"/>
                    </a:lnTo>
                    <a:lnTo>
                      <a:pt x="186" y="14"/>
                    </a:lnTo>
                    <a:lnTo>
                      <a:pt x="182" y="12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76" y="6"/>
                    </a:lnTo>
                    <a:lnTo>
                      <a:pt x="174" y="4"/>
                    </a:lnTo>
                    <a:lnTo>
                      <a:pt x="168" y="6"/>
                    </a:lnTo>
                    <a:lnTo>
                      <a:pt x="164" y="8"/>
                    </a:lnTo>
                    <a:lnTo>
                      <a:pt x="160" y="6"/>
                    </a:lnTo>
                    <a:lnTo>
                      <a:pt x="156" y="4"/>
                    </a:lnTo>
                    <a:lnTo>
                      <a:pt x="156" y="4"/>
                    </a:lnTo>
                    <a:lnTo>
                      <a:pt x="150" y="0"/>
                    </a:lnTo>
                    <a:lnTo>
                      <a:pt x="148" y="2"/>
                    </a:lnTo>
                    <a:lnTo>
                      <a:pt x="146" y="2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26" y="2"/>
                    </a:lnTo>
                    <a:lnTo>
                      <a:pt x="126" y="2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08" y="2"/>
                    </a:lnTo>
                    <a:lnTo>
                      <a:pt x="104" y="4"/>
                    </a:lnTo>
                    <a:lnTo>
                      <a:pt x="98" y="8"/>
                    </a:lnTo>
                    <a:lnTo>
                      <a:pt x="92" y="10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68" y="14"/>
                    </a:lnTo>
                    <a:lnTo>
                      <a:pt x="56" y="18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28" y="34"/>
                    </a:lnTo>
                    <a:lnTo>
                      <a:pt x="24" y="42"/>
                    </a:lnTo>
                    <a:lnTo>
                      <a:pt x="22" y="48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8"/>
                    </a:lnTo>
                    <a:lnTo>
                      <a:pt x="22" y="60"/>
                    </a:lnTo>
                    <a:lnTo>
                      <a:pt x="14" y="62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4" y="72"/>
                    </a:lnTo>
                    <a:lnTo>
                      <a:pt x="8" y="72"/>
                    </a:lnTo>
                    <a:lnTo>
                      <a:pt x="14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2"/>
                    </a:lnTo>
                    <a:lnTo>
                      <a:pt x="30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2"/>
                    </a:lnTo>
                    <a:lnTo>
                      <a:pt x="42" y="58"/>
                    </a:lnTo>
                    <a:lnTo>
                      <a:pt x="52" y="54"/>
                    </a:lnTo>
                    <a:lnTo>
                      <a:pt x="62" y="48"/>
                    </a:lnTo>
                    <a:lnTo>
                      <a:pt x="70" y="44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84" y="34"/>
                    </a:lnTo>
                    <a:lnTo>
                      <a:pt x="92" y="30"/>
                    </a:lnTo>
                    <a:lnTo>
                      <a:pt x="100" y="28"/>
                    </a:lnTo>
                    <a:lnTo>
                      <a:pt x="108" y="28"/>
                    </a:lnTo>
                    <a:lnTo>
                      <a:pt x="124" y="28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4" y="34"/>
                    </a:lnTo>
                    <a:lnTo>
                      <a:pt x="132" y="36"/>
                    </a:lnTo>
                    <a:lnTo>
                      <a:pt x="124" y="38"/>
                    </a:lnTo>
                    <a:lnTo>
                      <a:pt x="116" y="42"/>
                    </a:lnTo>
                    <a:lnTo>
                      <a:pt x="116" y="4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26" y="52"/>
                    </a:lnTo>
                    <a:lnTo>
                      <a:pt x="134" y="56"/>
                    </a:lnTo>
                    <a:lnTo>
                      <a:pt x="146" y="58"/>
                    </a:lnTo>
                    <a:lnTo>
                      <a:pt x="164" y="58"/>
                    </a:lnTo>
                    <a:lnTo>
                      <a:pt x="164" y="58"/>
                    </a:lnTo>
                    <a:lnTo>
                      <a:pt x="174" y="58"/>
                    </a:lnTo>
                    <a:lnTo>
                      <a:pt x="180" y="60"/>
                    </a:lnTo>
                    <a:lnTo>
                      <a:pt x="186" y="62"/>
                    </a:lnTo>
                    <a:lnTo>
                      <a:pt x="190" y="66"/>
                    </a:lnTo>
                    <a:lnTo>
                      <a:pt x="200" y="74"/>
                    </a:lnTo>
                    <a:lnTo>
                      <a:pt x="206" y="78"/>
                    </a:lnTo>
                    <a:lnTo>
                      <a:pt x="214" y="80"/>
                    </a:lnTo>
                    <a:lnTo>
                      <a:pt x="214" y="80"/>
                    </a:lnTo>
                    <a:lnTo>
                      <a:pt x="222" y="84"/>
                    </a:lnTo>
                    <a:lnTo>
                      <a:pt x="230" y="84"/>
                    </a:lnTo>
                    <a:lnTo>
                      <a:pt x="242" y="84"/>
                    </a:lnTo>
                    <a:lnTo>
                      <a:pt x="246" y="84"/>
                    </a:lnTo>
                    <a:lnTo>
                      <a:pt x="250" y="86"/>
                    </a:lnTo>
                    <a:lnTo>
                      <a:pt x="252" y="88"/>
                    </a:lnTo>
                    <a:lnTo>
                      <a:pt x="256" y="94"/>
                    </a:lnTo>
                    <a:lnTo>
                      <a:pt x="256" y="94"/>
                    </a:lnTo>
                    <a:lnTo>
                      <a:pt x="260" y="106"/>
                    </a:lnTo>
                    <a:lnTo>
                      <a:pt x="266" y="116"/>
                    </a:lnTo>
                    <a:lnTo>
                      <a:pt x="268" y="120"/>
                    </a:lnTo>
                    <a:lnTo>
                      <a:pt x="274" y="124"/>
                    </a:lnTo>
                    <a:lnTo>
                      <a:pt x="280" y="126"/>
                    </a:lnTo>
                    <a:lnTo>
                      <a:pt x="288" y="128"/>
                    </a:lnTo>
                    <a:lnTo>
                      <a:pt x="288" y="128"/>
                    </a:lnTo>
                    <a:lnTo>
                      <a:pt x="304" y="128"/>
                    </a:lnTo>
                    <a:lnTo>
                      <a:pt x="310" y="130"/>
                    </a:lnTo>
                    <a:lnTo>
                      <a:pt x="316" y="134"/>
                    </a:lnTo>
                    <a:lnTo>
                      <a:pt x="318" y="136"/>
                    </a:lnTo>
                    <a:lnTo>
                      <a:pt x="318" y="140"/>
                    </a:lnTo>
                    <a:lnTo>
                      <a:pt x="316" y="144"/>
                    </a:lnTo>
                    <a:lnTo>
                      <a:pt x="310" y="150"/>
                    </a:lnTo>
                    <a:lnTo>
                      <a:pt x="310" y="150"/>
                    </a:lnTo>
                    <a:lnTo>
                      <a:pt x="298" y="158"/>
                    </a:lnTo>
                    <a:lnTo>
                      <a:pt x="292" y="162"/>
                    </a:lnTo>
                    <a:lnTo>
                      <a:pt x="290" y="166"/>
                    </a:lnTo>
                    <a:lnTo>
                      <a:pt x="290" y="168"/>
                    </a:lnTo>
                    <a:lnTo>
                      <a:pt x="296" y="170"/>
                    </a:lnTo>
                    <a:lnTo>
                      <a:pt x="328" y="166"/>
                    </a:lnTo>
                    <a:lnTo>
                      <a:pt x="328" y="166"/>
                    </a:lnTo>
                    <a:lnTo>
                      <a:pt x="348" y="164"/>
                    </a:lnTo>
                    <a:lnTo>
                      <a:pt x="360" y="166"/>
                    </a:lnTo>
                    <a:lnTo>
                      <a:pt x="370" y="166"/>
                    </a:lnTo>
                    <a:lnTo>
                      <a:pt x="376" y="168"/>
                    </a:lnTo>
                    <a:lnTo>
                      <a:pt x="382" y="170"/>
                    </a:lnTo>
                    <a:lnTo>
                      <a:pt x="386" y="172"/>
                    </a:lnTo>
                    <a:lnTo>
                      <a:pt x="392" y="170"/>
                    </a:lnTo>
                    <a:lnTo>
                      <a:pt x="400" y="166"/>
                    </a:lnTo>
                    <a:lnTo>
                      <a:pt x="400" y="16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60" name="Freeform 6084">
                <a:extLst>
                  <a:ext uri="{FF2B5EF4-FFF2-40B4-BE49-F238E27FC236}">
                    <a16:creationId xmlns:a16="http://schemas.microsoft.com/office/drawing/2014/main" id="{4A8CEC90-8436-4F60-9908-A43E479F94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1460" y="3296603"/>
                <a:ext cx="5080" cy="508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8" y="2"/>
                  </a:cxn>
                  <a:cxn ang="0">
                    <a:pos x="8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8" h="8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61" name="Freeform 6086">
                <a:extLst>
                  <a:ext uri="{FF2B5EF4-FFF2-40B4-BE49-F238E27FC236}">
                    <a16:creationId xmlns:a16="http://schemas.microsoft.com/office/drawing/2014/main" id="{E11D21A8-1216-41DD-A98F-FC8EE71B59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979" y="1296353"/>
                <a:ext cx="2874010" cy="2354580"/>
              </a:xfrm>
              <a:custGeom>
                <a:avLst/>
                <a:gdLst/>
                <a:ahLst/>
                <a:cxnLst>
                  <a:cxn ang="0">
                    <a:pos x="3400" y="3516"/>
                  </a:cxn>
                  <a:cxn ang="0">
                    <a:pos x="3292" y="3276"/>
                  </a:cxn>
                  <a:cxn ang="0">
                    <a:pos x="3246" y="3102"/>
                  </a:cxn>
                  <a:cxn ang="0">
                    <a:pos x="3116" y="3080"/>
                  </a:cxn>
                  <a:cxn ang="0">
                    <a:pos x="2830" y="2916"/>
                  </a:cxn>
                  <a:cxn ang="0">
                    <a:pos x="3078" y="2572"/>
                  </a:cxn>
                  <a:cxn ang="0">
                    <a:pos x="3134" y="2554"/>
                  </a:cxn>
                  <a:cxn ang="0">
                    <a:pos x="3436" y="2646"/>
                  </a:cxn>
                  <a:cxn ang="0">
                    <a:pos x="3526" y="2642"/>
                  </a:cxn>
                  <a:cxn ang="0">
                    <a:pos x="3686" y="2282"/>
                  </a:cxn>
                  <a:cxn ang="0">
                    <a:pos x="3698" y="2162"/>
                  </a:cxn>
                  <a:cxn ang="0">
                    <a:pos x="3748" y="2092"/>
                  </a:cxn>
                  <a:cxn ang="0">
                    <a:pos x="3924" y="1928"/>
                  </a:cxn>
                  <a:cxn ang="0">
                    <a:pos x="4006" y="1782"/>
                  </a:cxn>
                  <a:cxn ang="0">
                    <a:pos x="4138" y="1824"/>
                  </a:cxn>
                  <a:cxn ang="0">
                    <a:pos x="4150" y="1496"/>
                  </a:cxn>
                  <a:cxn ang="0">
                    <a:pos x="4522" y="1296"/>
                  </a:cxn>
                  <a:cxn ang="0">
                    <a:pos x="4314" y="1090"/>
                  </a:cxn>
                  <a:cxn ang="0">
                    <a:pos x="4060" y="934"/>
                  </a:cxn>
                  <a:cxn ang="0">
                    <a:pos x="3720" y="680"/>
                  </a:cxn>
                  <a:cxn ang="0">
                    <a:pos x="3570" y="1166"/>
                  </a:cxn>
                  <a:cxn ang="0">
                    <a:pos x="3346" y="1132"/>
                  </a:cxn>
                  <a:cxn ang="0">
                    <a:pos x="3060" y="648"/>
                  </a:cxn>
                  <a:cxn ang="0">
                    <a:pos x="3304" y="420"/>
                  </a:cxn>
                  <a:cxn ang="0">
                    <a:pos x="3452" y="258"/>
                  </a:cxn>
                  <a:cxn ang="0">
                    <a:pos x="3282" y="322"/>
                  </a:cxn>
                  <a:cxn ang="0">
                    <a:pos x="3048" y="164"/>
                  </a:cxn>
                  <a:cxn ang="0">
                    <a:pos x="2954" y="232"/>
                  </a:cxn>
                  <a:cxn ang="0">
                    <a:pos x="2726" y="298"/>
                  </a:cxn>
                  <a:cxn ang="0">
                    <a:pos x="2330" y="286"/>
                  </a:cxn>
                  <a:cxn ang="0">
                    <a:pos x="1732" y="136"/>
                  </a:cxn>
                  <a:cxn ang="0">
                    <a:pos x="1406" y="178"/>
                  </a:cxn>
                  <a:cxn ang="0">
                    <a:pos x="636" y="94"/>
                  </a:cxn>
                  <a:cxn ang="0">
                    <a:pos x="54" y="266"/>
                  </a:cxn>
                  <a:cxn ang="0">
                    <a:pos x="28" y="440"/>
                  </a:cxn>
                  <a:cxn ang="0">
                    <a:pos x="270" y="598"/>
                  </a:cxn>
                  <a:cxn ang="0">
                    <a:pos x="246" y="900"/>
                  </a:cxn>
                  <a:cxn ang="0">
                    <a:pos x="218" y="1124"/>
                  </a:cxn>
                  <a:cxn ang="0">
                    <a:pos x="548" y="956"/>
                  </a:cxn>
                  <a:cxn ang="0">
                    <a:pos x="648" y="882"/>
                  </a:cxn>
                  <a:cxn ang="0">
                    <a:pos x="1136" y="842"/>
                  </a:cxn>
                  <a:cxn ang="0">
                    <a:pos x="1412" y="1020"/>
                  </a:cxn>
                  <a:cxn ang="0">
                    <a:pos x="1524" y="1162"/>
                  </a:cxn>
                  <a:cxn ang="0">
                    <a:pos x="1646" y="1306"/>
                  </a:cxn>
                  <a:cxn ang="0">
                    <a:pos x="1750" y="1434"/>
                  </a:cxn>
                  <a:cxn ang="0">
                    <a:pos x="1840" y="1570"/>
                  </a:cxn>
                  <a:cxn ang="0">
                    <a:pos x="1838" y="2170"/>
                  </a:cxn>
                  <a:cxn ang="0">
                    <a:pos x="2146" y="2682"/>
                  </a:cxn>
                  <a:cxn ang="0">
                    <a:pos x="2168" y="2564"/>
                  </a:cxn>
                  <a:cxn ang="0">
                    <a:pos x="2530" y="2998"/>
                  </a:cxn>
                  <a:cxn ang="0">
                    <a:pos x="3202" y="3400"/>
                  </a:cxn>
                  <a:cxn ang="0">
                    <a:pos x="3330" y="3570"/>
                  </a:cxn>
                  <a:cxn ang="0">
                    <a:pos x="3432" y="3656"/>
                  </a:cxn>
                  <a:cxn ang="0">
                    <a:pos x="3562" y="3616"/>
                  </a:cxn>
                  <a:cxn ang="0">
                    <a:pos x="3408" y="1922"/>
                  </a:cxn>
                  <a:cxn ang="0">
                    <a:pos x="3590" y="1870"/>
                  </a:cxn>
                  <a:cxn ang="0">
                    <a:pos x="3578" y="1812"/>
                  </a:cxn>
                  <a:cxn ang="0">
                    <a:pos x="3344" y="1588"/>
                  </a:cxn>
                  <a:cxn ang="0">
                    <a:pos x="3548" y="1750"/>
                  </a:cxn>
                  <a:cxn ang="0">
                    <a:pos x="3418" y="1798"/>
                  </a:cxn>
                  <a:cxn ang="0">
                    <a:pos x="3294" y="1766"/>
                  </a:cxn>
                  <a:cxn ang="0">
                    <a:pos x="3244" y="1726"/>
                  </a:cxn>
                  <a:cxn ang="0">
                    <a:pos x="3258" y="1654"/>
                  </a:cxn>
                </a:cxnLst>
                <a:rect l="0" t="0" r="r" b="b"/>
                <a:pathLst>
                  <a:path w="4526" h="3708">
                    <a:moveTo>
                      <a:pt x="3654" y="3626"/>
                    </a:move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42" y="3614"/>
                    </a:lnTo>
                    <a:lnTo>
                      <a:pt x="3628" y="3600"/>
                    </a:lnTo>
                    <a:lnTo>
                      <a:pt x="3622" y="3596"/>
                    </a:lnTo>
                    <a:lnTo>
                      <a:pt x="3614" y="3592"/>
                    </a:lnTo>
                    <a:lnTo>
                      <a:pt x="3606" y="3590"/>
                    </a:lnTo>
                    <a:lnTo>
                      <a:pt x="3598" y="3588"/>
                    </a:lnTo>
                    <a:lnTo>
                      <a:pt x="3598" y="3588"/>
                    </a:lnTo>
                    <a:lnTo>
                      <a:pt x="3588" y="3590"/>
                    </a:lnTo>
                    <a:lnTo>
                      <a:pt x="3588" y="3588"/>
                    </a:lnTo>
                    <a:lnTo>
                      <a:pt x="3588" y="3588"/>
                    </a:lnTo>
                    <a:lnTo>
                      <a:pt x="3588" y="3586"/>
                    </a:lnTo>
                    <a:lnTo>
                      <a:pt x="3586" y="3584"/>
                    </a:lnTo>
                    <a:lnTo>
                      <a:pt x="3574" y="3582"/>
                    </a:lnTo>
                    <a:lnTo>
                      <a:pt x="3574" y="3582"/>
                    </a:lnTo>
                    <a:lnTo>
                      <a:pt x="3562" y="3582"/>
                    </a:lnTo>
                    <a:lnTo>
                      <a:pt x="3560" y="3582"/>
                    </a:lnTo>
                    <a:lnTo>
                      <a:pt x="3560" y="3584"/>
                    </a:lnTo>
                    <a:lnTo>
                      <a:pt x="3556" y="3590"/>
                    </a:lnTo>
                    <a:lnTo>
                      <a:pt x="3552" y="3594"/>
                    </a:lnTo>
                    <a:lnTo>
                      <a:pt x="3546" y="3598"/>
                    </a:lnTo>
                    <a:lnTo>
                      <a:pt x="3546" y="3598"/>
                    </a:lnTo>
                    <a:lnTo>
                      <a:pt x="3524" y="3608"/>
                    </a:lnTo>
                    <a:lnTo>
                      <a:pt x="3518" y="3612"/>
                    </a:lnTo>
                    <a:lnTo>
                      <a:pt x="3514" y="3616"/>
                    </a:lnTo>
                    <a:lnTo>
                      <a:pt x="3496" y="3622"/>
                    </a:lnTo>
                    <a:lnTo>
                      <a:pt x="3496" y="3622"/>
                    </a:lnTo>
                    <a:lnTo>
                      <a:pt x="3492" y="3622"/>
                    </a:lnTo>
                    <a:lnTo>
                      <a:pt x="3488" y="3620"/>
                    </a:lnTo>
                    <a:lnTo>
                      <a:pt x="3480" y="3612"/>
                    </a:lnTo>
                    <a:lnTo>
                      <a:pt x="3480" y="3612"/>
                    </a:lnTo>
                    <a:lnTo>
                      <a:pt x="3476" y="3608"/>
                    </a:lnTo>
                    <a:lnTo>
                      <a:pt x="3474" y="3604"/>
                    </a:lnTo>
                    <a:lnTo>
                      <a:pt x="3474" y="3604"/>
                    </a:lnTo>
                    <a:lnTo>
                      <a:pt x="3472" y="3602"/>
                    </a:lnTo>
                    <a:lnTo>
                      <a:pt x="3470" y="3602"/>
                    </a:lnTo>
                    <a:lnTo>
                      <a:pt x="3468" y="3604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68" y="3612"/>
                    </a:lnTo>
                    <a:lnTo>
                      <a:pt x="3464" y="3612"/>
                    </a:lnTo>
                    <a:lnTo>
                      <a:pt x="3460" y="3610"/>
                    </a:lnTo>
                    <a:lnTo>
                      <a:pt x="3456" y="3608"/>
                    </a:lnTo>
                    <a:lnTo>
                      <a:pt x="3456" y="3608"/>
                    </a:lnTo>
                    <a:lnTo>
                      <a:pt x="3458" y="3604"/>
                    </a:lnTo>
                    <a:lnTo>
                      <a:pt x="3460" y="3604"/>
                    </a:lnTo>
                    <a:lnTo>
                      <a:pt x="3460" y="3602"/>
                    </a:lnTo>
                    <a:lnTo>
                      <a:pt x="3460" y="3600"/>
                    </a:lnTo>
                    <a:lnTo>
                      <a:pt x="3460" y="3600"/>
                    </a:lnTo>
                    <a:lnTo>
                      <a:pt x="3458" y="3600"/>
                    </a:lnTo>
                    <a:lnTo>
                      <a:pt x="3454" y="3600"/>
                    </a:lnTo>
                    <a:lnTo>
                      <a:pt x="3452" y="3600"/>
                    </a:lnTo>
                    <a:lnTo>
                      <a:pt x="3452" y="3596"/>
                    </a:lnTo>
                    <a:lnTo>
                      <a:pt x="3452" y="3596"/>
                    </a:lnTo>
                    <a:lnTo>
                      <a:pt x="3452" y="3590"/>
                    </a:lnTo>
                    <a:lnTo>
                      <a:pt x="3450" y="3588"/>
                    </a:lnTo>
                    <a:lnTo>
                      <a:pt x="3444" y="3584"/>
                    </a:lnTo>
                    <a:lnTo>
                      <a:pt x="3444" y="3584"/>
                    </a:lnTo>
                    <a:lnTo>
                      <a:pt x="3440" y="3578"/>
                    </a:lnTo>
                    <a:lnTo>
                      <a:pt x="3432" y="3568"/>
                    </a:lnTo>
                    <a:lnTo>
                      <a:pt x="3422" y="3558"/>
                    </a:lnTo>
                    <a:lnTo>
                      <a:pt x="3412" y="3544"/>
                    </a:lnTo>
                    <a:lnTo>
                      <a:pt x="3412" y="3544"/>
                    </a:lnTo>
                    <a:lnTo>
                      <a:pt x="3406" y="3534"/>
                    </a:lnTo>
                    <a:lnTo>
                      <a:pt x="3404" y="3528"/>
                    </a:lnTo>
                    <a:lnTo>
                      <a:pt x="3404" y="3522"/>
                    </a:lnTo>
                    <a:lnTo>
                      <a:pt x="3400" y="3516"/>
                    </a:lnTo>
                    <a:lnTo>
                      <a:pt x="3400" y="3516"/>
                    </a:lnTo>
                    <a:lnTo>
                      <a:pt x="3396" y="3512"/>
                    </a:lnTo>
                    <a:lnTo>
                      <a:pt x="3392" y="3504"/>
                    </a:lnTo>
                    <a:lnTo>
                      <a:pt x="3392" y="3504"/>
                    </a:lnTo>
                    <a:lnTo>
                      <a:pt x="3392" y="3498"/>
                    </a:lnTo>
                    <a:lnTo>
                      <a:pt x="3392" y="3492"/>
                    </a:lnTo>
                    <a:lnTo>
                      <a:pt x="3396" y="3486"/>
                    </a:lnTo>
                    <a:lnTo>
                      <a:pt x="3398" y="3484"/>
                    </a:lnTo>
                    <a:lnTo>
                      <a:pt x="3398" y="3484"/>
                    </a:lnTo>
                    <a:lnTo>
                      <a:pt x="3400" y="3482"/>
                    </a:lnTo>
                    <a:lnTo>
                      <a:pt x="3400" y="3478"/>
                    </a:lnTo>
                    <a:lnTo>
                      <a:pt x="3398" y="3474"/>
                    </a:lnTo>
                    <a:lnTo>
                      <a:pt x="3396" y="3472"/>
                    </a:lnTo>
                    <a:lnTo>
                      <a:pt x="3396" y="3472"/>
                    </a:lnTo>
                    <a:lnTo>
                      <a:pt x="3396" y="3470"/>
                    </a:lnTo>
                    <a:lnTo>
                      <a:pt x="3394" y="3470"/>
                    </a:lnTo>
                    <a:lnTo>
                      <a:pt x="3396" y="3464"/>
                    </a:lnTo>
                    <a:lnTo>
                      <a:pt x="3400" y="3452"/>
                    </a:lnTo>
                    <a:lnTo>
                      <a:pt x="3400" y="3452"/>
                    </a:lnTo>
                    <a:lnTo>
                      <a:pt x="3400" y="3446"/>
                    </a:lnTo>
                    <a:lnTo>
                      <a:pt x="3402" y="3444"/>
                    </a:lnTo>
                    <a:lnTo>
                      <a:pt x="3404" y="3444"/>
                    </a:lnTo>
                    <a:lnTo>
                      <a:pt x="3404" y="3444"/>
                    </a:lnTo>
                    <a:lnTo>
                      <a:pt x="3408" y="3444"/>
                    </a:lnTo>
                    <a:lnTo>
                      <a:pt x="3406" y="3438"/>
                    </a:lnTo>
                    <a:lnTo>
                      <a:pt x="3406" y="3438"/>
                    </a:lnTo>
                    <a:lnTo>
                      <a:pt x="3406" y="3424"/>
                    </a:lnTo>
                    <a:lnTo>
                      <a:pt x="3404" y="3404"/>
                    </a:lnTo>
                    <a:lnTo>
                      <a:pt x="3404" y="3404"/>
                    </a:lnTo>
                    <a:lnTo>
                      <a:pt x="3402" y="3396"/>
                    </a:lnTo>
                    <a:lnTo>
                      <a:pt x="3404" y="3392"/>
                    </a:lnTo>
                    <a:lnTo>
                      <a:pt x="3406" y="3386"/>
                    </a:lnTo>
                    <a:lnTo>
                      <a:pt x="3408" y="3378"/>
                    </a:lnTo>
                    <a:lnTo>
                      <a:pt x="3408" y="3378"/>
                    </a:lnTo>
                    <a:lnTo>
                      <a:pt x="3410" y="3368"/>
                    </a:lnTo>
                    <a:lnTo>
                      <a:pt x="3414" y="3358"/>
                    </a:lnTo>
                    <a:lnTo>
                      <a:pt x="3418" y="3350"/>
                    </a:lnTo>
                    <a:lnTo>
                      <a:pt x="3418" y="3346"/>
                    </a:lnTo>
                    <a:lnTo>
                      <a:pt x="3418" y="3342"/>
                    </a:lnTo>
                    <a:lnTo>
                      <a:pt x="3418" y="3342"/>
                    </a:lnTo>
                    <a:lnTo>
                      <a:pt x="3416" y="3334"/>
                    </a:lnTo>
                    <a:lnTo>
                      <a:pt x="3416" y="3328"/>
                    </a:lnTo>
                    <a:lnTo>
                      <a:pt x="3418" y="3324"/>
                    </a:lnTo>
                    <a:lnTo>
                      <a:pt x="3420" y="3318"/>
                    </a:lnTo>
                    <a:lnTo>
                      <a:pt x="3420" y="3318"/>
                    </a:lnTo>
                    <a:lnTo>
                      <a:pt x="3420" y="3314"/>
                    </a:lnTo>
                    <a:lnTo>
                      <a:pt x="3418" y="3310"/>
                    </a:lnTo>
                    <a:lnTo>
                      <a:pt x="3412" y="3304"/>
                    </a:lnTo>
                    <a:lnTo>
                      <a:pt x="3406" y="3300"/>
                    </a:lnTo>
                    <a:lnTo>
                      <a:pt x="3406" y="3300"/>
                    </a:lnTo>
                    <a:lnTo>
                      <a:pt x="3388" y="3290"/>
                    </a:lnTo>
                    <a:lnTo>
                      <a:pt x="3380" y="3280"/>
                    </a:lnTo>
                    <a:lnTo>
                      <a:pt x="3380" y="3280"/>
                    </a:lnTo>
                    <a:lnTo>
                      <a:pt x="3372" y="3274"/>
                    </a:lnTo>
                    <a:lnTo>
                      <a:pt x="3360" y="3270"/>
                    </a:lnTo>
                    <a:lnTo>
                      <a:pt x="3350" y="3268"/>
                    </a:lnTo>
                    <a:lnTo>
                      <a:pt x="3344" y="3268"/>
                    </a:lnTo>
                    <a:lnTo>
                      <a:pt x="3344" y="3268"/>
                    </a:lnTo>
                    <a:lnTo>
                      <a:pt x="3340" y="3270"/>
                    </a:lnTo>
                    <a:lnTo>
                      <a:pt x="3334" y="3270"/>
                    </a:lnTo>
                    <a:lnTo>
                      <a:pt x="3326" y="3270"/>
                    </a:lnTo>
                    <a:lnTo>
                      <a:pt x="3320" y="3268"/>
                    </a:lnTo>
                    <a:lnTo>
                      <a:pt x="3320" y="3268"/>
                    </a:lnTo>
                    <a:lnTo>
                      <a:pt x="3308" y="3264"/>
                    </a:lnTo>
                    <a:lnTo>
                      <a:pt x="3306" y="3264"/>
                    </a:lnTo>
                    <a:lnTo>
                      <a:pt x="3308" y="3266"/>
                    </a:lnTo>
                    <a:lnTo>
                      <a:pt x="3308" y="3266"/>
                    </a:lnTo>
                    <a:lnTo>
                      <a:pt x="3308" y="3268"/>
                    </a:lnTo>
                    <a:lnTo>
                      <a:pt x="3308" y="3270"/>
                    </a:lnTo>
                    <a:lnTo>
                      <a:pt x="3304" y="3272"/>
                    </a:lnTo>
                    <a:lnTo>
                      <a:pt x="3292" y="3276"/>
                    </a:lnTo>
                    <a:lnTo>
                      <a:pt x="3292" y="3276"/>
                    </a:lnTo>
                    <a:lnTo>
                      <a:pt x="3278" y="3278"/>
                    </a:lnTo>
                    <a:lnTo>
                      <a:pt x="3266" y="3276"/>
                    </a:lnTo>
                    <a:lnTo>
                      <a:pt x="3258" y="3274"/>
                    </a:lnTo>
                    <a:lnTo>
                      <a:pt x="3248" y="3274"/>
                    </a:lnTo>
                    <a:lnTo>
                      <a:pt x="3248" y="3274"/>
                    </a:lnTo>
                    <a:lnTo>
                      <a:pt x="3244" y="3276"/>
                    </a:lnTo>
                    <a:lnTo>
                      <a:pt x="3242" y="3274"/>
                    </a:lnTo>
                    <a:lnTo>
                      <a:pt x="3240" y="3272"/>
                    </a:lnTo>
                    <a:lnTo>
                      <a:pt x="3238" y="3270"/>
                    </a:lnTo>
                    <a:lnTo>
                      <a:pt x="3238" y="3270"/>
                    </a:lnTo>
                    <a:lnTo>
                      <a:pt x="3236" y="3270"/>
                    </a:lnTo>
                    <a:lnTo>
                      <a:pt x="3232" y="3272"/>
                    </a:lnTo>
                    <a:lnTo>
                      <a:pt x="3226" y="3276"/>
                    </a:lnTo>
                    <a:lnTo>
                      <a:pt x="3222" y="3282"/>
                    </a:lnTo>
                    <a:lnTo>
                      <a:pt x="3218" y="3282"/>
                    </a:lnTo>
                    <a:lnTo>
                      <a:pt x="3216" y="3280"/>
                    </a:lnTo>
                    <a:lnTo>
                      <a:pt x="3216" y="3280"/>
                    </a:lnTo>
                    <a:lnTo>
                      <a:pt x="3206" y="3272"/>
                    </a:lnTo>
                    <a:lnTo>
                      <a:pt x="3202" y="3268"/>
                    </a:lnTo>
                    <a:lnTo>
                      <a:pt x="3200" y="3268"/>
                    </a:lnTo>
                    <a:lnTo>
                      <a:pt x="3202" y="3270"/>
                    </a:lnTo>
                    <a:lnTo>
                      <a:pt x="3202" y="3270"/>
                    </a:lnTo>
                    <a:lnTo>
                      <a:pt x="3204" y="3274"/>
                    </a:lnTo>
                    <a:lnTo>
                      <a:pt x="3202" y="3280"/>
                    </a:lnTo>
                    <a:lnTo>
                      <a:pt x="3202" y="3280"/>
                    </a:lnTo>
                    <a:lnTo>
                      <a:pt x="3200" y="3282"/>
                    </a:lnTo>
                    <a:lnTo>
                      <a:pt x="3198" y="3280"/>
                    </a:lnTo>
                    <a:lnTo>
                      <a:pt x="3194" y="3274"/>
                    </a:lnTo>
                    <a:lnTo>
                      <a:pt x="3188" y="3270"/>
                    </a:lnTo>
                    <a:lnTo>
                      <a:pt x="3188" y="3270"/>
                    </a:lnTo>
                    <a:lnTo>
                      <a:pt x="3188" y="3268"/>
                    </a:lnTo>
                    <a:lnTo>
                      <a:pt x="3190" y="3264"/>
                    </a:lnTo>
                    <a:lnTo>
                      <a:pt x="3196" y="3256"/>
                    </a:lnTo>
                    <a:lnTo>
                      <a:pt x="3202" y="3250"/>
                    </a:lnTo>
                    <a:lnTo>
                      <a:pt x="3208" y="3242"/>
                    </a:lnTo>
                    <a:lnTo>
                      <a:pt x="3208" y="3242"/>
                    </a:lnTo>
                    <a:lnTo>
                      <a:pt x="3212" y="3236"/>
                    </a:lnTo>
                    <a:lnTo>
                      <a:pt x="3214" y="3228"/>
                    </a:lnTo>
                    <a:lnTo>
                      <a:pt x="3216" y="3206"/>
                    </a:lnTo>
                    <a:lnTo>
                      <a:pt x="3218" y="3182"/>
                    </a:lnTo>
                    <a:lnTo>
                      <a:pt x="3222" y="3160"/>
                    </a:lnTo>
                    <a:lnTo>
                      <a:pt x="3222" y="3160"/>
                    </a:lnTo>
                    <a:lnTo>
                      <a:pt x="3222" y="3154"/>
                    </a:lnTo>
                    <a:lnTo>
                      <a:pt x="3220" y="3150"/>
                    </a:lnTo>
                    <a:lnTo>
                      <a:pt x="3218" y="3148"/>
                    </a:lnTo>
                    <a:lnTo>
                      <a:pt x="3216" y="3148"/>
                    </a:lnTo>
                    <a:lnTo>
                      <a:pt x="3216" y="3148"/>
                    </a:lnTo>
                    <a:lnTo>
                      <a:pt x="3214" y="3150"/>
                    </a:lnTo>
                    <a:lnTo>
                      <a:pt x="3212" y="3150"/>
                    </a:lnTo>
                    <a:lnTo>
                      <a:pt x="3212" y="3144"/>
                    </a:lnTo>
                    <a:lnTo>
                      <a:pt x="3212" y="3144"/>
                    </a:lnTo>
                    <a:lnTo>
                      <a:pt x="3220" y="3128"/>
                    </a:lnTo>
                    <a:lnTo>
                      <a:pt x="3220" y="3128"/>
                    </a:lnTo>
                    <a:lnTo>
                      <a:pt x="3222" y="3124"/>
                    </a:lnTo>
                    <a:lnTo>
                      <a:pt x="3224" y="3124"/>
                    </a:lnTo>
                    <a:lnTo>
                      <a:pt x="3224" y="3128"/>
                    </a:lnTo>
                    <a:lnTo>
                      <a:pt x="3222" y="3134"/>
                    </a:lnTo>
                    <a:lnTo>
                      <a:pt x="3222" y="3134"/>
                    </a:lnTo>
                    <a:lnTo>
                      <a:pt x="3222" y="3140"/>
                    </a:lnTo>
                    <a:lnTo>
                      <a:pt x="3224" y="3144"/>
                    </a:lnTo>
                    <a:lnTo>
                      <a:pt x="3226" y="3148"/>
                    </a:lnTo>
                    <a:lnTo>
                      <a:pt x="3230" y="3154"/>
                    </a:lnTo>
                    <a:lnTo>
                      <a:pt x="3230" y="3154"/>
                    </a:lnTo>
                    <a:lnTo>
                      <a:pt x="3232" y="3156"/>
                    </a:lnTo>
                    <a:lnTo>
                      <a:pt x="3232" y="3152"/>
                    </a:lnTo>
                    <a:lnTo>
                      <a:pt x="3236" y="3138"/>
                    </a:lnTo>
                    <a:lnTo>
                      <a:pt x="3242" y="3118"/>
                    </a:lnTo>
                    <a:lnTo>
                      <a:pt x="3244" y="3104"/>
                    </a:lnTo>
                    <a:lnTo>
                      <a:pt x="3244" y="3104"/>
                    </a:lnTo>
                    <a:lnTo>
                      <a:pt x="3246" y="3102"/>
                    </a:lnTo>
                    <a:lnTo>
                      <a:pt x="3244" y="3102"/>
                    </a:lnTo>
                    <a:lnTo>
                      <a:pt x="3240" y="3102"/>
                    </a:lnTo>
                    <a:lnTo>
                      <a:pt x="3238" y="3102"/>
                    </a:lnTo>
                    <a:lnTo>
                      <a:pt x="3242" y="3098"/>
                    </a:lnTo>
                    <a:lnTo>
                      <a:pt x="3242" y="3098"/>
                    </a:lnTo>
                    <a:lnTo>
                      <a:pt x="3250" y="3088"/>
                    </a:lnTo>
                    <a:lnTo>
                      <a:pt x="3248" y="3086"/>
                    </a:lnTo>
                    <a:lnTo>
                      <a:pt x="3244" y="3088"/>
                    </a:lnTo>
                    <a:lnTo>
                      <a:pt x="3244" y="3088"/>
                    </a:lnTo>
                    <a:lnTo>
                      <a:pt x="3238" y="3090"/>
                    </a:lnTo>
                    <a:lnTo>
                      <a:pt x="3236" y="3088"/>
                    </a:lnTo>
                    <a:lnTo>
                      <a:pt x="3236" y="3084"/>
                    </a:lnTo>
                    <a:lnTo>
                      <a:pt x="3242" y="3078"/>
                    </a:lnTo>
                    <a:lnTo>
                      <a:pt x="3242" y="3078"/>
                    </a:lnTo>
                    <a:lnTo>
                      <a:pt x="3246" y="3076"/>
                    </a:lnTo>
                    <a:lnTo>
                      <a:pt x="3248" y="3072"/>
                    </a:lnTo>
                    <a:lnTo>
                      <a:pt x="3248" y="3064"/>
                    </a:lnTo>
                    <a:lnTo>
                      <a:pt x="3252" y="3050"/>
                    </a:lnTo>
                    <a:lnTo>
                      <a:pt x="3256" y="3040"/>
                    </a:lnTo>
                    <a:lnTo>
                      <a:pt x="3264" y="3030"/>
                    </a:lnTo>
                    <a:lnTo>
                      <a:pt x="3264" y="3030"/>
                    </a:lnTo>
                    <a:lnTo>
                      <a:pt x="3274" y="3016"/>
                    </a:lnTo>
                    <a:lnTo>
                      <a:pt x="3276" y="3010"/>
                    </a:lnTo>
                    <a:lnTo>
                      <a:pt x="3274" y="3006"/>
                    </a:lnTo>
                    <a:lnTo>
                      <a:pt x="3272" y="3002"/>
                    </a:lnTo>
                    <a:lnTo>
                      <a:pt x="3272" y="3002"/>
                    </a:lnTo>
                    <a:lnTo>
                      <a:pt x="3272" y="2996"/>
                    </a:lnTo>
                    <a:lnTo>
                      <a:pt x="3272" y="2994"/>
                    </a:lnTo>
                    <a:lnTo>
                      <a:pt x="3268" y="2992"/>
                    </a:lnTo>
                    <a:lnTo>
                      <a:pt x="3266" y="2988"/>
                    </a:lnTo>
                    <a:lnTo>
                      <a:pt x="3266" y="2988"/>
                    </a:lnTo>
                    <a:lnTo>
                      <a:pt x="3264" y="2986"/>
                    </a:lnTo>
                    <a:lnTo>
                      <a:pt x="3260" y="2986"/>
                    </a:lnTo>
                    <a:lnTo>
                      <a:pt x="3256" y="2986"/>
                    </a:lnTo>
                    <a:lnTo>
                      <a:pt x="3252" y="2988"/>
                    </a:lnTo>
                    <a:lnTo>
                      <a:pt x="3252" y="2988"/>
                    </a:lnTo>
                    <a:lnTo>
                      <a:pt x="3254" y="2990"/>
                    </a:lnTo>
                    <a:lnTo>
                      <a:pt x="3254" y="2990"/>
                    </a:lnTo>
                    <a:lnTo>
                      <a:pt x="3260" y="2990"/>
                    </a:lnTo>
                    <a:lnTo>
                      <a:pt x="3260" y="2992"/>
                    </a:lnTo>
                    <a:lnTo>
                      <a:pt x="3256" y="2994"/>
                    </a:lnTo>
                    <a:lnTo>
                      <a:pt x="3256" y="2994"/>
                    </a:lnTo>
                    <a:lnTo>
                      <a:pt x="3254" y="2994"/>
                    </a:lnTo>
                    <a:lnTo>
                      <a:pt x="3250" y="2994"/>
                    </a:lnTo>
                    <a:lnTo>
                      <a:pt x="3242" y="2990"/>
                    </a:lnTo>
                    <a:lnTo>
                      <a:pt x="3230" y="2988"/>
                    </a:lnTo>
                    <a:lnTo>
                      <a:pt x="3222" y="2986"/>
                    </a:lnTo>
                    <a:lnTo>
                      <a:pt x="3214" y="2986"/>
                    </a:lnTo>
                    <a:lnTo>
                      <a:pt x="3214" y="2986"/>
                    </a:lnTo>
                    <a:lnTo>
                      <a:pt x="3202" y="2990"/>
                    </a:lnTo>
                    <a:lnTo>
                      <a:pt x="3196" y="2992"/>
                    </a:lnTo>
                    <a:lnTo>
                      <a:pt x="3190" y="2996"/>
                    </a:lnTo>
                    <a:lnTo>
                      <a:pt x="3180" y="2998"/>
                    </a:lnTo>
                    <a:lnTo>
                      <a:pt x="3180" y="2998"/>
                    </a:lnTo>
                    <a:lnTo>
                      <a:pt x="3162" y="3000"/>
                    </a:lnTo>
                    <a:lnTo>
                      <a:pt x="3146" y="3004"/>
                    </a:lnTo>
                    <a:lnTo>
                      <a:pt x="3140" y="3008"/>
                    </a:lnTo>
                    <a:lnTo>
                      <a:pt x="3134" y="3012"/>
                    </a:lnTo>
                    <a:lnTo>
                      <a:pt x="3130" y="3016"/>
                    </a:lnTo>
                    <a:lnTo>
                      <a:pt x="3130" y="3020"/>
                    </a:lnTo>
                    <a:lnTo>
                      <a:pt x="3130" y="3020"/>
                    </a:lnTo>
                    <a:lnTo>
                      <a:pt x="3128" y="3028"/>
                    </a:lnTo>
                    <a:lnTo>
                      <a:pt x="3126" y="3034"/>
                    </a:lnTo>
                    <a:lnTo>
                      <a:pt x="3124" y="3040"/>
                    </a:lnTo>
                    <a:lnTo>
                      <a:pt x="3124" y="3056"/>
                    </a:lnTo>
                    <a:lnTo>
                      <a:pt x="3124" y="3056"/>
                    </a:lnTo>
                    <a:lnTo>
                      <a:pt x="3126" y="3068"/>
                    </a:lnTo>
                    <a:lnTo>
                      <a:pt x="3124" y="3070"/>
                    </a:lnTo>
                    <a:lnTo>
                      <a:pt x="3122" y="3072"/>
                    </a:lnTo>
                    <a:lnTo>
                      <a:pt x="3118" y="3076"/>
                    </a:lnTo>
                    <a:lnTo>
                      <a:pt x="3116" y="3080"/>
                    </a:lnTo>
                    <a:lnTo>
                      <a:pt x="3116" y="3088"/>
                    </a:lnTo>
                    <a:lnTo>
                      <a:pt x="3116" y="3088"/>
                    </a:lnTo>
                    <a:lnTo>
                      <a:pt x="3114" y="3096"/>
                    </a:lnTo>
                    <a:lnTo>
                      <a:pt x="3112" y="3102"/>
                    </a:lnTo>
                    <a:lnTo>
                      <a:pt x="3108" y="3108"/>
                    </a:lnTo>
                    <a:lnTo>
                      <a:pt x="3104" y="3112"/>
                    </a:lnTo>
                    <a:lnTo>
                      <a:pt x="3094" y="3118"/>
                    </a:lnTo>
                    <a:lnTo>
                      <a:pt x="3086" y="3122"/>
                    </a:lnTo>
                    <a:lnTo>
                      <a:pt x="3086" y="3122"/>
                    </a:lnTo>
                    <a:lnTo>
                      <a:pt x="3084" y="3126"/>
                    </a:lnTo>
                    <a:lnTo>
                      <a:pt x="3084" y="3126"/>
                    </a:lnTo>
                    <a:lnTo>
                      <a:pt x="3088" y="3128"/>
                    </a:lnTo>
                    <a:lnTo>
                      <a:pt x="3092" y="3132"/>
                    </a:lnTo>
                    <a:lnTo>
                      <a:pt x="3092" y="3134"/>
                    </a:lnTo>
                    <a:lnTo>
                      <a:pt x="3090" y="3138"/>
                    </a:lnTo>
                    <a:lnTo>
                      <a:pt x="3090" y="3138"/>
                    </a:lnTo>
                    <a:lnTo>
                      <a:pt x="3086" y="3142"/>
                    </a:lnTo>
                    <a:lnTo>
                      <a:pt x="3078" y="3144"/>
                    </a:lnTo>
                    <a:lnTo>
                      <a:pt x="3072" y="3144"/>
                    </a:lnTo>
                    <a:lnTo>
                      <a:pt x="3070" y="3142"/>
                    </a:lnTo>
                    <a:lnTo>
                      <a:pt x="3070" y="3140"/>
                    </a:lnTo>
                    <a:lnTo>
                      <a:pt x="3070" y="3140"/>
                    </a:lnTo>
                    <a:lnTo>
                      <a:pt x="3068" y="3134"/>
                    </a:lnTo>
                    <a:lnTo>
                      <a:pt x="3066" y="3132"/>
                    </a:lnTo>
                    <a:lnTo>
                      <a:pt x="3058" y="3132"/>
                    </a:lnTo>
                    <a:lnTo>
                      <a:pt x="3046" y="3132"/>
                    </a:lnTo>
                    <a:lnTo>
                      <a:pt x="3046" y="3132"/>
                    </a:lnTo>
                    <a:lnTo>
                      <a:pt x="3038" y="3134"/>
                    </a:lnTo>
                    <a:lnTo>
                      <a:pt x="3034" y="3138"/>
                    </a:lnTo>
                    <a:lnTo>
                      <a:pt x="3028" y="3142"/>
                    </a:lnTo>
                    <a:lnTo>
                      <a:pt x="3010" y="3144"/>
                    </a:lnTo>
                    <a:lnTo>
                      <a:pt x="3010" y="3144"/>
                    </a:lnTo>
                    <a:lnTo>
                      <a:pt x="2996" y="3146"/>
                    </a:lnTo>
                    <a:lnTo>
                      <a:pt x="2986" y="3152"/>
                    </a:lnTo>
                    <a:lnTo>
                      <a:pt x="2978" y="3156"/>
                    </a:lnTo>
                    <a:lnTo>
                      <a:pt x="2968" y="3160"/>
                    </a:lnTo>
                    <a:lnTo>
                      <a:pt x="2968" y="3160"/>
                    </a:lnTo>
                    <a:lnTo>
                      <a:pt x="2964" y="3160"/>
                    </a:lnTo>
                    <a:lnTo>
                      <a:pt x="2960" y="3158"/>
                    </a:lnTo>
                    <a:lnTo>
                      <a:pt x="2956" y="3148"/>
                    </a:lnTo>
                    <a:lnTo>
                      <a:pt x="2952" y="3144"/>
                    </a:lnTo>
                    <a:lnTo>
                      <a:pt x="2946" y="3138"/>
                    </a:lnTo>
                    <a:lnTo>
                      <a:pt x="2938" y="3134"/>
                    </a:lnTo>
                    <a:lnTo>
                      <a:pt x="2924" y="3130"/>
                    </a:lnTo>
                    <a:lnTo>
                      <a:pt x="2924" y="3130"/>
                    </a:lnTo>
                    <a:lnTo>
                      <a:pt x="2912" y="3126"/>
                    </a:lnTo>
                    <a:lnTo>
                      <a:pt x="2904" y="3120"/>
                    </a:lnTo>
                    <a:lnTo>
                      <a:pt x="2898" y="3112"/>
                    </a:lnTo>
                    <a:lnTo>
                      <a:pt x="2894" y="3102"/>
                    </a:lnTo>
                    <a:lnTo>
                      <a:pt x="2884" y="3076"/>
                    </a:lnTo>
                    <a:lnTo>
                      <a:pt x="2876" y="3062"/>
                    </a:lnTo>
                    <a:lnTo>
                      <a:pt x="2864" y="3046"/>
                    </a:lnTo>
                    <a:lnTo>
                      <a:pt x="2864" y="3046"/>
                    </a:lnTo>
                    <a:lnTo>
                      <a:pt x="2858" y="3036"/>
                    </a:lnTo>
                    <a:lnTo>
                      <a:pt x="2852" y="3028"/>
                    </a:lnTo>
                    <a:lnTo>
                      <a:pt x="2848" y="3010"/>
                    </a:lnTo>
                    <a:lnTo>
                      <a:pt x="2844" y="2998"/>
                    </a:lnTo>
                    <a:lnTo>
                      <a:pt x="2844" y="2994"/>
                    </a:lnTo>
                    <a:lnTo>
                      <a:pt x="2842" y="2992"/>
                    </a:lnTo>
                    <a:lnTo>
                      <a:pt x="2842" y="2992"/>
                    </a:lnTo>
                    <a:lnTo>
                      <a:pt x="2838" y="2990"/>
                    </a:lnTo>
                    <a:lnTo>
                      <a:pt x="2836" y="2988"/>
                    </a:lnTo>
                    <a:lnTo>
                      <a:pt x="2834" y="2976"/>
                    </a:lnTo>
                    <a:lnTo>
                      <a:pt x="2830" y="2948"/>
                    </a:lnTo>
                    <a:lnTo>
                      <a:pt x="2830" y="2948"/>
                    </a:lnTo>
                    <a:lnTo>
                      <a:pt x="2830" y="2938"/>
                    </a:lnTo>
                    <a:lnTo>
                      <a:pt x="2828" y="2934"/>
                    </a:lnTo>
                    <a:lnTo>
                      <a:pt x="2828" y="2932"/>
                    </a:lnTo>
                    <a:lnTo>
                      <a:pt x="2830" y="2926"/>
                    </a:lnTo>
                    <a:lnTo>
                      <a:pt x="2830" y="2926"/>
                    </a:lnTo>
                    <a:lnTo>
                      <a:pt x="2830" y="2916"/>
                    </a:lnTo>
                    <a:lnTo>
                      <a:pt x="2830" y="2906"/>
                    </a:lnTo>
                    <a:lnTo>
                      <a:pt x="2830" y="2886"/>
                    </a:lnTo>
                    <a:lnTo>
                      <a:pt x="2834" y="2854"/>
                    </a:lnTo>
                    <a:lnTo>
                      <a:pt x="2834" y="2854"/>
                    </a:lnTo>
                    <a:lnTo>
                      <a:pt x="2840" y="2820"/>
                    </a:lnTo>
                    <a:lnTo>
                      <a:pt x="2846" y="2800"/>
                    </a:lnTo>
                    <a:lnTo>
                      <a:pt x="2852" y="2784"/>
                    </a:lnTo>
                    <a:lnTo>
                      <a:pt x="2856" y="2766"/>
                    </a:lnTo>
                    <a:lnTo>
                      <a:pt x="2856" y="2766"/>
                    </a:lnTo>
                    <a:lnTo>
                      <a:pt x="2854" y="2748"/>
                    </a:lnTo>
                    <a:lnTo>
                      <a:pt x="2850" y="2728"/>
                    </a:lnTo>
                    <a:lnTo>
                      <a:pt x="2846" y="2710"/>
                    </a:lnTo>
                    <a:lnTo>
                      <a:pt x="2846" y="2696"/>
                    </a:lnTo>
                    <a:lnTo>
                      <a:pt x="2846" y="2696"/>
                    </a:lnTo>
                    <a:lnTo>
                      <a:pt x="2850" y="2686"/>
                    </a:lnTo>
                    <a:lnTo>
                      <a:pt x="2854" y="2678"/>
                    </a:lnTo>
                    <a:lnTo>
                      <a:pt x="2858" y="2672"/>
                    </a:lnTo>
                    <a:lnTo>
                      <a:pt x="2864" y="2662"/>
                    </a:lnTo>
                    <a:lnTo>
                      <a:pt x="2864" y="2662"/>
                    </a:lnTo>
                    <a:lnTo>
                      <a:pt x="2866" y="2658"/>
                    </a:lnTo>
                    <a:lnTo>
                      <a:pt x="2870" y="2654"/>
                    </a:lnTo>
                    <a:lnTo>
                      <a:pt x="2880" y="2646"/>
                    </a:lnTo>
                    <a:lnTo>
                      <a:pt x="2886" y="2642"/>
                    </a:lnTo>
                    <a:lnTo>
                      <a:pt x="2888" y="2640"/>
                    </a:lnTo>
                    <a:lnTo>
                      <a:pt x="2886" y="2638"/>
                    </a:lnTo>
                    <a:lnTo>
                      <a:pt x="2886" y="2638"/>
                    </a:lnTo>
                    <a:lnTo>
                      <a:pt x="2880" y="2628"/>
                    </a:lnTo>
                    <a:lnTo>
                      <a:pt x="2878" y="2626"/>
                    </a:lnTo>
                    <a:lnTo>
                      <a:pt x="2882" y="2628"/>
                    </a:lnTo>
                    <a:lnTo>
                      <a:pt x="2882" y="2628"/>
                    </a:lnTo>
                    <a:lnTo>
                      <a:pt x="2886" y="2628"/>
                    </a:lnTo>
                    <a:lnTo>
                      <a:pt x="2890" y="2628"/>
                    </a:lnTo>
                    <a:lnTo>
                      <a:pt x="2892" y="2626"/>
                    </a:lnTo>
                    <a:lnTo>
                      <a:pt x="2894" y="2628"/>
                    </a:lnTo>
                    <a:lnTo>
                      <a:pt x="2894" y="2628"/>
                    </a:lnTo>
                    <a:lnTo>
                      <a:pt x="2896" y="2628"/>
                    </a:lnTo>
                    <a:lnTo>
                      <a:pt x="2902" y="2628"/>
                    </a:lnTo>
                    <a:lnTo>
                      <a:pt x="2912" y="2624"/>
                    </a:lnTo>
                    <a:lnTo>
                      <a:pt x="2926" y="2616"/>
                    </a:lnTo>
                    <a:lnTo>
                      <a:pt x="2936" y="2606"/>
                    </a:lnTo>
                    <a:lnTo>
                      <a:pt x="2936" y="2606"/>
                    </a:lnTo>
                    <a:lnTo>
                      <a:pt x="2942" y="2600"/>
                    </a:lnTo>
                    <a:lnTo>
                      <a:pt x="2948" y="2594"/>
                    </a:lnTo>
                    <a:lnTo>
                      <a:pt x="2964" y="2584"/>
                    </a:lnTo>
                    <a:lnTo>
                      <a:pt x="2964" y="2584"/>
                    </a:lnTo>
                    <a:lnTo>
                      <a:pt x="2980" y="2572"/>
                    </a:lnTo>
                    <a:lnTo>
                      <a:pt x="2990" y="2570"/>
                    </a:lnTo>
                    <a:lnTo>
                      <a:pt x="3006" y="2568"/>
                    </a:lnTo>
                    <a:lnTo>
                      <a:pt x="3006" y="2568"/>
                    </a:lnTo>
                    <a:lnTo>
                      <a:pt x="3014" y="2568"/>
                    </a:lnTo>
                    <a:lnTo>
                      <a:pt x="3020" y="2570"/>
                    </a:lnTo>
                    <a:lnTo>
                      <a:pt x="3032" y="2574"/>
                    </a:lnTo>
                    <a:lnTo>
                      <a:pt x="3040" y="2580"/>
                    </a:lnTo>
                    <a:lnTo>
                      <a:pt x="3046" y="2580"/>
                    </a:lnTo>
                    <a:lnTo>
                      <a:pt x="3050" y="2580"/>
                    </a:lnTo>
                    <a:lnTo>
                      <a:pt x="3050" y="2580"/>
                    </a:lnTo>
                    <a:lnTo>
                      <a:pt x="3060" y="2578"/>
                    </a:lnTo>
                    <a:lnTo>
                      <a:pt x="3064" y="2580"/>
                    </a:lnTo>
                    <a:lnTo>
                      <a:pt x="3068" y="2582"/>
                    </a:lnTo>
                    <a:lnTo>
                      <a:pt x="3072" y="2580"/>
                    </a:lnTo>
                    <a:lnTo>
                      <a:pt x="3072" y="2580"/>
                    </a:lnTo>
                    <a:lnTo>
                      <a:pt x="3074" y="2578"/>
                    </a:lnTo>
                    <a:lnTo>
                      <a:pt x="3072" y="2578"/>
                    </a:lnTo>
                    <a:lnTo>
                      <a:pt x="3066" y="2576"/>
                    </a:lnTo>
                    <a:lnTo>
                      <a:pt x="3058" y="2572"/>
                    </a:lnTo>
                    <a:lnTo>
                      <a:pt x="3058" y="2572"/>
                    </a:lnTo>
                    <a:lnTo>
                      <a:pt x="3060" y="2568"/>
                    </a:lnTo>
                    <a:lnTo>
                      <a:pt x="3060" y="2568"/>
                    </a:lnTo>
                    <a:lnTo>
                      <a:pt x="3068" y="2566"/>
                    </a:lnTo>
                    <a:lnTo>
                      <a:pt x="3074" y="2568"/>
                    </a:lnTo>
                    <a:lnTo>
                      <a:pt x="3078" y="2572"/>
                    </a:lnTo>
                    <a:lnTo>
                      <a:pt x="3082" y="2578"/>
                    </a:lnTo>
                    <a:lnTo>
                      <a:pt x="3082" y="2578"/>
                    </a:lnTo>
                    <a:lnTo>
                      <a:pt x="3084" y="2580"/>
                    </a:lnTo>
                    <a:lnTo>
                      <a:pt x="3086" y="2582"/>
                    </a:lnTo>
                    <a:lnTo>
                      <a:pt x="3092" y="2584"/>
                    </a:lnTo>
                    <a:lnTo>
                      <a:pt x="3096" y="2586"/>
                    </a:lnTo>
                    <a:lnTo>
                      <a:pt x="3094" y="2588"/>
                    </a:lnTo>
                    <a:lnTo>
                      <a:pt x="3092" y="2590"/>
                    </a:lnTo>
                    <a:lnTo>
                      <a:pt x="3092" y="2590"/>
                    </a:lnTo>
                    <a:lnTo>
                      <a:pt x="3092" y="2594"/>
                    </a:lnTo>
                    <a:lnTo>
                      <a:pt x="3094" y="2596"/>
                    </a:lnTo>
                    <a:lnTo>
                      <a:pt x="3102" y="2600"/>
                    </a:lnTo>
                    <a:lnTo>
                      <a:pt x="3112" y="2600"/>
                    </a:lnTo>
                    <a:lnTo>
                      <a:pt x="3118" y="2600"/>
                    </a:lnTo>
                    <a:lnTo>
                      <a:pt x="3118" y="2600"/>
                    </a:lnTo>
                    <a:lnTo>
                      <a:pt x="3120" y="2596"/>
                    </a:lnTo>
                    <a:lnTo>
                      <a:pt x="3126" y="2594"/>
                    </a:lnTo>
                    <a:lnTo>
                      <a:pt x="3130" y="2594"/>
                    </a:lnTo>
                    <a:lnTo>
                      <a:pt x="3134" y="2600"/>
                    </a:lnTo>
                    <a:lnTo>
                      <a:pt x="3134" y="2600"/>
                    </a:lnTo>
                    <a:lnTo>
                      <a:pt x="3136" y="2602"/>
                    </a:lnTo>
                    <a:lnTo>
                      <a:pt x="3138" y="2604"/>
                    </a:lnTo>
                    <a:lnTo>
                      <a:pt x="3142" y="2602"/>
                    </a:lnTo>
                    <a:lnTo>
                      <a:pt x="3144" y="2596"/>
                    </a:lnTo>
                    <a:lnTo>
                      <a:pt x="3144" y="2592"/>
                    </a:lnTo>
                    <a:lnTo>
                      <a:pt x="3142" y="2588"/>
                    </a:lnTo>
                    <a:lnTo>
                      <a:pt x="3142" y="2588"/>
                    </a:lnTo>
                    <a:lnTo>
                      <a:pt x="3142" y="2584"/>
                    </a:lnTo>
                    <a:lnTo>
                      <a:pt x="3146" y="2584"/>
                    </a:lnTo>
                    <a:lnTo>
                      <a:pt x="3152" y="2586"/>
                    </a:lnTo>
                    <a:lnTo>
                      <a:pt x="3160" y="2594"/>
                    </a:lnTo>
                    <a:lnTo>
                      <a:pt x="3160" y="2594"/>
                    </a:lnTo>
                    <a:lnTo>
                      <a:pt x="3166" y="2602"/>
                    </a:lnTo>
                    <a:lnTo>
                      <a:pt x="3168" y="2608"/>
                    </a:lnTo>
                    <a:lnTo>
                      <a:pt x="3168" y="2610"/>
                    </a:lnTo>
                    <a:lnTo>
                      <a:pt x="3170" y="2610"/>
                    </a:lnTo>
                    <a:lnTo>
                      <a:pt x="3176" y="2606"/>
                    </a:lnTo>
                    <a:lnTo>
                      <a:pt x="3176" y="2606"/>
                    </a:lnTo>
                    <a:lnTo>
                      <a:pt x="3180" y="2602"/>
                    </a:lnTo>
                    <a:lnTo>
                      <a:pt x="3182" y="2600"/>
                    </a:lnTo>
                    <a:lnTo>
                      <a:pt x="3182" y="2596"/>
                    </a:lnTo>
                    <a:lnTo>
                      <a:pt x="3180" y="2594"/>
                    </a:lnTo>
                    <a:lnTo>
                      <a:pt x="3174" y="2590"/>
                    </a:lnTo>
                    <a:lnTo>
                      <a:pt x="3162" y="2584"/>
                    </a:lnTo>
                    <a:lnTo>
                      <a:pt x="3162" y="2584"/>
                    </a:lnTo>
                    <a:lnTo>
                      <a:pt x="3158" y="2580"/>
                    </a:lnTo>
                    <a:lnTo>
                      <a:pt x="3158" y="2578"/>
                    </a:lnTo>
                    <a:lnTo>
                      <a:pt x="3160" y="2576"/>
                    </a:lnTo>
                    <a:lnTo>
                      <a:pt x="3164" y="2574"/>
                    </a:lnTo>
                    <a:lnTo>
                      <a:pt x="3170" y="2568"/>
                    </a:lnTo>
                    <a:lnTo>
                      <a:pt x="3172" y="2564"/>
                    </a:lnTo>
                    <a:lnTo>
                      <a:pt x="3172" y="2560"/>
                    </a:lnTo>
                    <a:lnTo>
                      <a:pt x="3172" y="2560"/>
                    </a:lnTo>
                    <a:lnTo>
                      <a:pt x="3170" y="2556"/>
                    </a:lnTo>
                    <a:lnTo>
                      <a:pt x="3168" y="2556"/>
                    </a:lnTo>
                    <a:lnTo>
                      <a:pt x="3164" y="2558"/>
                    </a:lnTo>
                    <a:lnTo>
                      <a:pt x="3160" y="2562"/>
                    </a:lnTo>
                    <a:lnTo>
                      <a:pt x="3158" y="2562"/>
                    </a:lnTo>
                    <a:lnTo>
                      <a:pt x="3156" y="2562"/>
                    </a:lnTo>
                    <a:lnTo>
                      <a:pt x="3156" y="2562"/>
                    </a:lnTo>
                    <a:lnTo>
                      <a:pt x="3154" y="2560"/>
                    </a:lnTo>
                    <a:lnTo>
                      <a:pt x="3154" y="2558"/>
                    </a:lnTo>
                    <a:lnTo>
                      <a:pt x="3156" y="2556"/>
                    </a:lnTo>
                    <a:lnTo>
                      <a:pt x="3158" y="2552"/>
                    </a:lnTo>
                    <a:lnTo>
                      <a:pt x="3154" y="2550"/>
                    </a:lnTo>
                    <a:lnTo>
                      <a:pt x="3154" y="2550"/>
                    </a:lnTo>
                    <a:lnTo>
                      <a:pt x="3148" y="2550"/>
                    </a:lnTo>
                    <a:lnTo>
                      <a:pt x="3144" y="2554"/>
                    </a:lnTo>
                    <a:lnTo>
                      <a:pt x="3142" y="2556"/>
                    </a:lnTo>
                    <a:lnTo>
                      <a:pt x="3134" y="2554"/>
                    </a:lnTo>
                    <a:lnTo>
                      <a:pt x="3134" y="2554"/>
                    </a:lnTo>
                    <a:lnTo>
                      <a:pt x="3130" y="2550"/>
                    </a:lnTo>
                    <a:lnTo>
                      <a:pt x="3128" y="2548"/>
                    </a:lnTo>
                    <a:lnTo>
                      <a:pt x="3128" y="2544"/>
                    </a:lnTo>
                    <a:lnTo>
                      <a:pt x="3130" y="2540"/>
                    </a:lnTo>
                    <a:lnTo>
                      <a:pt x="3132" y="2538"/>
                    </a:lnTo>
                    <a:lnTo>
                      <a:pt x="3136" y="2536"/>
                    </a:lnTo>
                    <a:lnTo>
                      <a:pt x="3142" y="2536"/>
                    </a:lnTo>
                    <a:lnTo>
                      <a:pt x="3148" y="2538"/>
                    </a:lnTo>
                    <a:lnTo>
                      <a:pt x="3148" y="2538"/>
                    </a:lnTo>
                    <a:lnTo>
                      <a:pt x="3156" y="2544"/>
                    </a:lnTo>
                    <a:lnTo>
                      <a:pt x="3164" y="2546"/>
                    </a:lnTo>
                    <a:lnTo>
                      <a:pt x="3170" y="2544"/>
                    </a:lnTo>
                    <a:lnTo>
                      <a:pt x="3178" y="2538"/>
                    </a:lnTo>
                    <a:lnTo>
                      <a:pt x="3178" y="2538"/>
                    </a:lnTo>
                    <a:lnTo>
                      <a:pt x="3182" y="2536"/>
                    </a:lnTo>
                    <a:lnTo>
                      <a:pt x="3190" y="2536"/>
                    </a:lnTo>
                    <a:lnTo>
                      <a:pt x="3202" y="2536"/>
                    </a:lnTo>
                    <a:lnTo>
                      <a:pt x="3214" y="2538"/>
                    </a:lnTo>
                    <a:lnTo>
                      <a:pt x="3218" y="2538"/>
                    </a:lnTo>
                    <a:lnTo>
                      <a:pt x="3220" y="2536"/>
                    </a:lnTo>
                    <a:lnTo>
                      <a:pt x="3220" y="2536"/>
                    </a:lnTo>
                    <a:lnTo>
                      <a:pt x="3222" y="2522"/>
                    </a:lnTo>
                    <a:lnTo>
                      <a:pt x="3224" y="2520"/>
                    </a:lnTo>
                    <a:lnTo>
                      <a:pt x="3226" y="2522"/>
                    </a:lnTo>
                    <a:lnTo>
                      <a:pt x="3232" y="2534"/>
                    </a:lnTo>
                    <a:lnTo>
                      <a:pt x="3232" y="2534"/>
                    </a:lnTo>
                    <a:lnTo>
                      <a:pt x="3232" y="2538"/>
                    </a:lnTo>
                    <a:lnTo>
                      <a:pt x="3230" y="2540"/>
                    </a:lnTo>
                    <a:lnTo>
                      <a:pt x="3226" y="2544"/>
                    </a:lnTo>
                    <a:lnTo>
                      <a:pt x="3224" y="2546"/>
                    </a:lnTo>
                    <a:lnTo>
                      <a:pt x="3234" y="2544"/>
                    </a:lnTo>
                    <a:lnTo>
                      <a:pt x="3234" y="2544"/>
                    </a:lnTo>
                    <a:lnTo>
                      <a:pt x="3268" y="2536"/>
                    </a:lnTo>
                    <a:lnTo>
                      <a:pt x="3282" y="2536"/>
                    </a:lnTo>
                    <a:lnTo>
                      <a:pt x="3296" y="2538"/>
                    </a:lnTo>
                    <a:lnTo>
                      <a:pt x="3296" y="2538"/>
                    </a:lnTo>
                    <a:lnTo>
                      <a:pt x="3312" y="2544"/>
                    </a:lnTo>
                    <a:lnTo>
                      <a:pt x="3318" y="2546"/>
                    </a:lnTo>
                    <a:lnTo>
                      <a:pt x="3320" y="2552"/>
                    </a:lnTo>
                    <a:lnTo>
                      <a:pt x="3320" y="2552"/>
                    </a:lnTo>
                    <a:lnTo>
                      <a:pt x="3324" y="2556"/>
                    </a:lnTo>
                    <a:lnTo>
                      <a:pt x="3326" y="2556"/>
                    </a:lnTo>
                    <a:lnTo>
                      <a:pt x="3330" y="2560"/>
                    </a:lnTo>
                    <a:lnTo>
                      <a:pt x="3330" y="2566"/>
                    </a:lnTo>
                    <a:lnTo>
                      <a:pt x="3330" y="2566"/>
                    </a:lnTo>
                    <a:lnTo>
                      <a:pt x="3332" y="2570"/>
                    </a:lnTo>
                    <a:lnTo>
                      <a:pt x="3336" y="2572"/>
                    </a:lnTo>
                    <a:lnTo>
                      <a:pt x="3340" y="2570"/>
                    </a:lnTo>
                    <a:lnTo>
                      <a:pt x="3346" y="2570"/>
                    </a:lnTo>
                    <a:lnTo>
                      <a:pt x="3360" y="2564"/>
                    </a:lnTo>
                    <a:lnTo>
                      <a:pt x="3368" y="2562"/>
                    </a:lnTo>
                    <a:lnTo>
                      <a:pt x="3368" y="2562"/>
                    </a:lnTo>
                    <a:lnTo>
                      <a:pt x="3370" y="2560"/>
                    </a:lnTo>
                    <a:lnTo>
                      <a:pt x="3372" y="2560"/>
                    </a:lnTo>
                    <a:lnTo>
                      <a:pt x="3372" y="2556"/>
                    </a:lnTo>
                    <a:lnTo>
                      <a:pt x="3376" y="2552"/>
                    </a:lnTo>
                    <a:lnTo>
                      <a:pt x="3382" y="2552"/>
                    </a:lnTo>
                    <a:lnTo>
                      <a:pt x="3382" y="2552"/>
                    </a:lnTo>
                    <a:lnTo>
                      <a:pt x="3388" y="2554"/>
                    </a:lnTo>
                    <a:lnTo>
                      <a:pt x="3394" y="2558"/>
                    </a:lnTo>
                    <a:lnTo>
                      <a:pt x="3406" y="2574"/>
                    </a:lnTo>
                    <a:lnTo>
                      <a:pt x="3418" y="2592"/>
                    </a:lnTo>
                    <a:lnTo>
                      <a:pt x="3424" y="2596"/>
                    </a:lnTo>
                    <a:lnTo>
                      <a:pt x="3428" y="2598"/>
                    </a:lnTo>
                    <a:lnTo>
                      <a:pt x="3428" y="2598"/>
                    </a:lnTo>
                    <a:lnTo>
                      <a:pt x="3432" y="2600"/>
                    </a:lnTo>
                    <a:lnTo>
                      <a:pt x="3434" y="2604"/>
                    </a:lnTo>
                    <a:lnTo>
                      <a:pt x="3438" y="2616"/>
                    </a:lnTo>
                    <a:lnTo>
                      <a:pt x="3440" y="2630"/>
                    </a:lnTo>
                    <a:lnTo>
                      <a:pt x="3436" y="2646"/>
                    </a:lnTo>
                    <a:lnTo>
                      <a:pt x="3436" y="2646"/>
                    </a:lnTo>
                    <a:lnTo>
                      <a:pt x="3434" y="2658"/>
                    </a:lnTo>
                    <a:lnTo>
                      <a:pt x="3434" y="2670"/>
                    </a:lnTo>
                    <a:lnTo>
                      <a:pt x="3436" y="2676"/>
                    </a:lnTo>
                    <a:lnTo>
                      <a:pt x="3438" y="2678"/>
                    </a:lnTo>
                    <a:lnTo>
                      <a:pt x="3440" y="2676"/>
                    </a:lnTo>
                    <a:lnTo>
                      <a:pt x="3440" y="2676"/>
                    </a:lnTo>
                    <a:lnTo>
                      <a:pt x="3446" y="2672"/>
                    </a:lnTo>
                    <a:lnTo>
                      <a:pt x="3450" y="2670"/>
                    </a:lnTo>
                    <a:lnTo>
                      <a:pt x="3450" y="2670"/>
                    </a:lnTo>
                    <a:lnTo>
                      <a:pt x="3452" y="2672"/>
                    </a:lnTo>
                    <a:lnTo>
                      <a:pt x="3448" y="2678"/>
                    </a:lnTo>
                    <a:lnTo>
                      <a:pt x="3448" y="2678"/>
                    </a:lnTo>
                    <a:lnTo>
                      <a:pt x="3444" y="2682"/>
                    </a:lnTo>
                    <a:lnTo>
                      <a:pt x="3444" y="2688"/>
                    </a:lnTo>
                    <a:lnTo>
                      <a:pt x="3446" y="2698"/>
                    </a:lnTo>
                    <a:lnTo>
                      <a:pt x="3450" y="2710"/>
                    </a:lnTo>
                    <a:lnTo>
                      <a:pt x="3456" y="2718"/>
                    </a:lnTo>
                    <a:lnTo>
                      <a:pt x="3456" y="2718"/>
                    </a:lnTo>
                    <a:lnTo>
                      <a:pt x="3458" y="2720"/>
                    </a:lnTo>
                    <a:lnTo>
                      <a:pt x="3460" y="2720"/>
                    </a:lnTo>
                    <a:lnTo>
                      <a:pt x="3462" y="2720"/>
                    </a:lnTo>
                    <a:lnTo>
                      <a:pt x="3462" y="2718"/>
                    </a:lnTo>
                    <a:lnTo>
                      <a:pt x="3462" y="2720"/>
                    </a:lnTo>
                    <a:lnTo>
                      <a:pt x="3464" y="2726"/>
                    </a:lnTo>
                    <a:lnTo>
                      <a:pt x="3464" y="2726"/>
                    </a:lnTo>
                    <a:lnTo>
                      <a:pt x="3466" y="2734"/>
                    </a:lnTo>
                    <a:lnTo>
                      <a:pt x="3470" y="2738"/>
                    </a:lnTo>
                    <a:lnTo>
                      <a:pt x="3474" y="2742"/>
                    </a:lnTo>
                    <a:lnTo>
                      <a:pt x="3476" y="2754"/>
                    </a:lnTo>
                    <a:lnTo>
                      <a:pt x="3476" y="2754"/>
                    </a:lnTo>
                    <a:lnTo>
                      <a:pt x="3478" y="2760"/>
                    </a:lnTo>
                    <a:lnTo>
                      <a:pt x="3480" y="2764"/>
                    </a:lnTo>
                    <a:lnTo>
                      <a:pt x="3484" y="2768"/>
                    </a:lnTo>
                    <a:lnTo>
                      <a:pt x="3486" y="2768"/>
                    </a:lnTo>
                    <a:lnTo>
                      <a:pt x="3492" y="2772"/>
                    </a:lnTo>
                    <a:lnTo>
                      <a:pt x="3496" y="2776"/>
                    </a:lnTo>
                    <a:lnTo>
                      <a:pt x="3498" y="2782"/>
                    </a:lnTo>
                    <a:lnTo>
                      <a:pt x="3498" y="2782"/>
                    </a:lnTo>
                    <a:lnTo>
                      <a:pt x="3500" y="2792"/>
                    </a:lnTo>
                    <a:lnTo>
                      <a:pt x="3504" y="2796"/>
                    </a:lnTo>
                    <a:lnTo>
                      <a:pt x="3506" y="2796"/>
                    </a:lnTo>
                    <a:lnTo>
                      <a:pt x="3504" y="2798"/>
                    </a:lnTo>
                    <a:lnTo>
                      <a:pt x="3504" y="2798"/>
                    </a:lnTo>
                    <a:lnTo>
                      <a:pt x="3502" y="2804"/>
                    </a:lnTo>
                    <a:lnTo>
                      <a:pt x="3504" y="2808"/>
                    </a:lnTo>
                    <a:lnTo>
                      <a:pt x="3508" y="2808"/>
                    </a:lnTo>
                    <a:lnTo>
                      <a:pt x="3518" y="2806"/>
                    </a:lnTo>
                    <a:lnTo>
                      <a:pt x="3518" y="2806"/>
                    </a:lnTo>
                    <a:lnTo>
                      <a:pt x="3522" y="2806"/>
                    </a:lnTo>
                    <a:lnTo>
                      <a:pt x="3524" y="2806"/>
                    </a:lnTo>
                    <a:lnTo>
                      <a:pt x="3526" y="2810"/>
                    </a:lnTo>
                    <a:lnTo>
                      <a:pt x="3526" y="2810"/>
                    </a:lnTo>
                    <a:lnTo>
                      <a:pt x="3530" y="2804"/>
                    </a:lnTo>
                    <a:lnTo>
                      <a:pt x="3530" y="2804"/>
                    </a:lnTo>
                    <a:lnTo>
                      <a:pt x="3534" y="2796"/>
                    </a:lnTo>
                    <a:lnTo>
                      <a:pt x="3536" y="2790"/>
                    </a:lnTo>
                    <a:lnTo>
                      <a:pt x="3536" y="2786"/>
                    </a:lnTo>
                    <a:lnTo>
                      <a:pt x="3540" y="2778"/>
                    </a:lnTo>
                    <a:lnTo>
                      <a:pt x="3540" y="2778"/>
                    </a:lnTo>
                    <a:lnTo>
                      <a:pt x="3544" y="2768"/>
                    </a:lnTo>
                    <a:lnTo>
                      <a:pt x="3544" y="2758"/>
                    </a:lnTo>
                    <a:lnTo>
                      <a:pt x="3544" y="2746"/>
                    </a:lnTo>
                    <a:lnTo>
                      <a:pt x="3546" y="2732"/>
                    </a:lnTo>
                    <a:lnTo>
                      <a:pt x="3546" y="2732"/>
                    </a:lnTo>
                    <a:lnTo>
                      <a:pt x="3546" y="2722"/>
                    </a:lnTo>
                    <a:lnTo>
                      <a:pt x="3544" y="2712"/>
                    </a:lnTo>
                    <a:lnTo>
                      <a:pt x="3536" y="2686"/>
                    </a:lnTo>
                    <a:lnTo>
                      <a:pt x="3526" y="2662"/>
                    </a:lnTo>
                    <a:lnTo>
                      <a:pt x="3526" y="2650"/>
                    </a:lnTo>
                    <a:lnTo>
                      <a:pt x="3526" y="2642"/>
                    </a:lnTo>
                    <a:lnTo>
                      <a:pt x="3526" y="2642"/>
                    </a:lnTo>
                    <a:lnTo>
                      <a:pt x="3526" y="2636"/>
                    </a:lnTo>
                    <a:lnTo>
                      <a:pt x="3524" y="2630"/>
                    </a:lnTo>
                    <a:lnTo>
                      <a:pt x="3514" y="2610"/>
                    </a:lnTo>
                    <a:lnTo>
                      <a:pt x="3506" y="2598"/>
                    </a:lnTo>
                    <a:lnTo>
                      <a:pt x="3500" y="2582"/>
                    </a:lnTo>
                    <a:lnTo>
                      <a:pt x="3496" y="2564"/>
                    </a:lnTo>
                    <a:lnTo>
                      <a:pt x="3492" y="2542"/>
                    </a:lnTo>
                    <a:lnTo>
                      <a:pt x="3492" y="2542"/>
                    </a:lnTo>
                    <a:lnTo>
                      <a:pt x="3490" y="2520"/>
                    </a:lnTo>
                    <a:lnTo>
                      <a:pt x="3492" y="2500"/>
                    </a:lnTo>
                    <a:lnTo>
                      <a:pt x="3496" y="2484"/>
                    </a:lnTo>
                    <a:lnTo>
                      <a:pt x="3502" y="2470"/>
                    </a:lnTo>
                    <a:lnTo>
                      <a:pt x="3508" y="2458"/>
                    </a:lnTo>
                    <a:lnTo>
                      <a:pt x="3514" y="2448"/>
                    </a:lnTo>
                    <a:lnTo>
                      <a:pt x="3524" y="2438"/>
                    </a:lnTo>
                    <a:lnTo>
                      <a:pt x="3524" y="2438"/>
                    </a:lnTo>
                    <a:lnTo>
                      <a:pt x="3528" y="2434"/>
                    </a:lnTo>
                    <a:lnTo>
                      <a:pt x="3528" y="2432"/>
                    </a:lnTo>
                    <a:lnTo>
                      <a:pt x="3528" y="2428"/>
                    </a:lnTo>
                    <a:lnTo>
                      <a:pt x="3528" y="2426"/>
                    </a:lnTo>
                    <a:lnTo>
                      <a:pt x="3528" y="2426"/>
                    </a:lnTo>
                    <a:lnTo>
                      <a:pt x="3536" y="2424"/>
                    </a:lnTo>
                    <a:lnTo>
                      <a:pt x="3536" y="2424"/>
                    </a:lnTo>
                    <a:lnTo>
                      <a:pt x="3542" y="2424"/>
                    </a:lnTo>
                    <a:lnTo>
                      <a:pt x="3548" y="2420"/>
                    </a:lnTo>
                    <a:lnTo>
                      <a:pt x="3556" y="2412"/>
                    </a:lnTo>
                    <a:lnTo>
                      <a:pt x="3564" y="2402"/>
                    </a:lnTo>
                    <a:lnTo>
                      <a:pt x="3568" y="2400"/>
                    </a:lnTo>
                    <a:lnTo>
                      <a:pt x="3570" y="2398"/>
                    </a:lnTo>
                    <a:lnTo>
                      <a:pt x="3570" y="2398"/>
                    </a:lnTo>
                    <a:lnTo>
                      <a:pt x="3574" y="2398"/>
                    </a:lnTo>
                    <a:lnTo>
                      <a:pt x="3576" y="2394"/>
                    </a:lnTo>
                    <a:lnTo>
                      <a:pt x="3580" y="2384"/>
                    </a:lnTo>
                    <a:lnTo>
                      <a:pt x="3588" y="2370"/>
                    </a:lnTo>
                    <a:lnTo>
                      <a:pt x="3592" y="2362"/>
                    </a:lnTo>
                    <a:lnTo>
                      <a:pt x="3600" y="2356"/>
                    </a:lnTo>
                    <a:lnTo>
                      <a:pt x="3600" y="2356"/>
                    </a:lnTo>
                    <a:lnTo>
                      <a:pt x="3606" y="2352"/>
                    </a:lnTo>
                    <a:lnTo>
                      <a:pt x="3612" y="2350"/>
                    </a:lnTo>
                    <a:lnTo>
                      <a:pt x="3624" y="2350"/>
                    </a:lnTo>
                    <a:lnTo>
                      <a:pt x="3628" y="2350"/>
                    </a:lnTo>
                    <a:lnTo>
                      <a:pt x="3630" y="2350"/>
                    </a:lnTo>
                    <a:lnTo>
                      <a:pt x="3634" y="2346"/>
                    </a:lnTo>
                    <a:lnTo>
                      <a:pt x="3636" y="2342"/>
                    </a:lnTo>
                    <a:lnTo>
                      <a:pt x="3636" y="2342"/>
                    </a:lnTo>
                    <a:lnTo>
                      <a:pt x="3638" y="2334"/>
                    </a:lnTo>
                    <a:lnTo>
                      <a:pt x="3642" y="2328"/>
                    </a:lnTo>
                    <a:lnTo>
                      <a:pt x="3654" y="2318"/>
                    </a:lnTo>
                    <a:lnTo>
                      <a:pt x="3666" y="2310"/>
                    </a:lnTo>
                    <a:lnTo>
                      <a:pt x="3680" y="2306"/>
                    </a:lnTo>
                    <a:lnTo>
                      <a:pt x="3680" y="2306"/>
                    </a:lnTo>
                    <a:lnTo>
                      <a:pt x="3690" y="2304"/>
                    </a:lnTo>
                    <a:lnTo>
                      <a:pt x="3696" y="2300"/>
                    </a:lnTo>
                    <a:lnTo>
                      <a:pt x="3698" y="2294"/>
                    </a:lnTo>
                    <a:lnTo>
                      <a:pt x="3698" y="2292"/>
                    </a:lnTo>
                    <a:lnTo>
                      <a:pt x="3696" y="2290"/>
                    </a:lnTo>
                    <a:lnTo>
                      <a:pt x="3696" y="2290"/>
                    </a:lnTo>
                    <a:lnTo>
                      <a:pt x="3694" y="2290"/>
                    </a:lnTo>
                    <a:lnTo>
                      <a:pt x="3690" y="2290"/>
                    </a:lnTo>
                    <a:lnTo>
                      <a:pt x="3686" y="2294"/>
                    </a:lnTo>
                    <a:lnTo>
                      <a:pt x="3680" y="2296"/>
                    </a:lnTo>
                    <a:lnTo>
                      <a:pt x="3676" y="2298"/>
                    </a:lnTo>
                    <a:lnTo>
                      <a:pt x="3674" y="2296"/>
                    </a:lnTo>
                    <a:lnTo>
                      <a:pt x="3674" y="2296"/>
                    </a:lnTo>
                    <a:lnTo>
                      <a:pt x="3672" y="2294"/>
                    </a:lnTo>
                    <a:lnTo>
                      <a:pt x="3674" y="2292"/>
                    </a:lnTo>
                    <a:lnTo>
                      <a:pt x="3680" y="2290"/>
                    </a:lnTo>
                    <a:lnTo>
                      <a:pt x="3682" y="2288"/>
                    </a:lnTo>
                    <a:lnTo>
                      <a:pt x="3684" y="2286"/>
                    </a:lnTo>
                    <a:lnTo>
                      <a:pt x="3684" y="2286"/>
                    </a:lnTo>
                    <a:lnTo>
                      <a:pt x="3686" y="2282"/>
                    </a:lnTo>
                    <a:lnTo>
                      <a:pt x="3684" y="2278"/>
                    </a:lnTo>
                    <a:lnTo>
                      <a:pt x="3678" y="2272"/>
                    </a:lnTo>
                    <a:lnTo>
                      <a:pt x="3676" y="2268"/>
                    </a:lnTo>
                    <a:lnTo>
                      <a:pt x="3682" y="2268"/>
                    </a:lnTo>
                    <a:lnTo>
                      <a:pt x="3682" y="2268"/>
                    </a:lnTo>
                    <a:lnTo>
                      <a:pt x="3692" y="2272"/>
                    </a:lnTo>
                    <a:lnTo>
                      <a:pt x="3696" y="2274"/>
                    </a:lnTo>
                    <a:lnTo>
                      <a:pt x="3698" y="2276"/>
                    </a:lnTo>
                    <a:lnTo>
                      <a:pt x="3700" y="2274"/>
                    </a:lnTo>
                    <a:lnTo>
                      <a:pt x="3706" y="2270"/>
                    </a:lnTo>
                    <a:lnTo>
                      <a:pt x="3706" y="2270"/>
                    </a:lnTo>
                    <a:lnTo>
                      <a:pt x="3710" y="2264"/>
                    </a:lnTo>
                    <a:lnTo>
                      <a:pt x="3714" y="2262"/>
                    </a:lnTo>
                    <a:lnTo>
                      <a:pt x="3716" y="2260"/>
                    </a:lnTo>
                    <a:lnTo>
                      <a:pt x="3718" y="2254"/>
                    </a:lnTo>
                    <a:lnTo>
                      <a:pt x="3718" y="2254"/>
                    </a:lnTo>
                    <a:lnTo>
                      <a:pt x="3720" y="2246"/>
                    </a:lnTo>
                    <a:lnTo>
                      <a:pt x="3718" y="2242"/>
                    </a:lnTo>
                    <a:lnTo>
                      <a:pt x="3714" y="2240"/>
                    </a:lnTo>
                    <a:lnTo>
                      <a:pt x="3710" y="2244"/>
                    </a:lnTo>
                    <a:lnTo>
                      <a:pt x="3710" y="2244"/>
                    </a:lnTo>
                    <a:lnTo>
                      <a:pt x="3708" y="2244"/>
                    </a:lnTo>
                    <a:lnTo>
                      <a:pt x="3708" y="2242"/>
                    </a:lnTo>
                    <a:lnTo>
                      <a:pt x="3704" y="2240"/>
                    </a:lnTo>
                    <a:lnTo>
                      <a:pt x="3694" y="2240"/>
                    </a:lnTo>
                    <a:lnTo>
                      <a:pt x="3694" y="2240"/>
                    </a:lnTo>
                    <a:lnTo>
                      <a:pt x="3684" y="2242"/>
                    </a:lnTo>
                    <a:lnTo>
                      <a:pt x="3678" y="2240"/>
                    </a:lnTo>
                    <a:lnTo>
                      <a:pt x="3678" y="2236"/>
                    </a:lnTo>
                    <a:lnTo>
                      <a:pt x="3678" y="2230"/>
                    </a:lnTo>
                    <a:lnTo>
                      <a:pt x="3678" y="2230"/>
                    </a:lnTo>
                    <a:lnTo>
                      <a:pt x="3678" y="2228"/>
                    </a:lnTo>
                    <a:lnTo>
                      <a:pt x="3678" y="2228"/>
                    </a:lnTo>
                    <a:lnTo>
                      <a:pt x="3680" y="2232"/>
                    </a:lnTo>
                    <a:lnTo>
                      <a:pt x="3684" y="2236"/>
                    </a:lnTo>
                    <a:lnTo>
                      <a:pt x="3686" y="2236"/>
                    </a:lnTo>
                    <a:lnTo>
                      <a:pt x="3690" y="2236"/>
                    </a:lnTo>
                    <a:lnTo>
                      <a:pt x="3696" y="2234"/>
                    </a:lnTo>
                    <a:lnTo>
                      <a:pt x="3696" y="2234"/>
                    </a:lnTo>
                    <a:lnTo>
                      <a:pt x="3704" y="2230"/>
                    </a:lnTo>
                    <a:lnTo>
                      <a:pt x="3708" y="2230"/>
                    </a:lnTo>
                    <a:lnTo>
                      <a:pt x="3714" y="2232"/>
                    </a:lnTo>
                    <a:lnTo>
                      <a:pt x="3718" y="2236"/>
                    </a:lnTo>
                    <a:lnTo>
                      <a:pt x="3724" y="2244"/>
                    </a:lnTo>
                    <a:lnTo>
                      <a:pt x="3726" y="2248"/>
                    </a:lnTo>
                    <a:lnTo>
                      <a:pt x="3728" y="2248"/>
                    </a:lnTo>
                    <a:lnTo>
                      <a:pt x="3728" y="2248"/>
                    </a:lnTo>
                    <a:lnTo>
                      <a:pt x="3728" y="2246"/>
                    </a:lnTo>
                    <a:lnTo>
                      <a:pt x="3728" y="2244"/>
                    </a:lnTo>
                    <a:lnTo>
                      <a:pt x="3724" y="2236"/>
                    </a:lnTo>
                    <a:lnTo>
                      <a:pt x="3718" y="2222"/>
                    </a:lnTo>
                    <a:lnTo>
                      <a:pt x="3712" y="2198"/>
                    </a:lnTo>
                    <a:lnTo>
                      <a:pt x="3712" y="2198"/>
                    </a:lnTo>
                    <a:lnTo>
                      <a:pt x="3708" y="2188"/>
                    </a:lnTo>
                    <a:lnTo>
                      <a:pt x="3706" y="2186"/>
                    </a:lnTo>
                    <a:lnTo>
                      <a:pt x="3704" y="2186"/>
                    </a:lnTo>
                    <a:lnTo>
                      <a:pt x="3700" y="2188"/>
                    </a:lnTo>
                    <a:lnTo>
                      <a:pt x="3694" y="2190"/>
                    </a:lnTo>
                    <a:lnTo>
                      <a:pt x="3694" y="2190"/>
                    </a:lnTo>
                    <a:lnTo>
                      <a:pt x="3692" y="2190"/>
                    </a:lnTo>
                    <a:lnTo>
                      <a:pt x="3692" y="2190"/>
                    </a:lnTo>
                    <a:lnTo>
                      <a:pt x="3696" y="2186"/>
                    </a:lnTo>
                    <a:lnTo>
                      <a:pt x="3698" y="2180"/>
                    </a:lnTo>
                    <a:lnTo>
                      <a:pt x="3698" y="2176"/>
                    </a:lnTo>
                    <a:lnTo>
                      <a:pt x="3694" y="2174"/>
                    </a:lnTo>
                    <a:lnTo>
                      <a:pt x="3694" y="2174"/>
                    </a:lnTo>
                    <a:lnTo>
                      <a:pt x="3690" y="2170"/>
                    </a:lnTo>
                    <a:lnTo>
                      <a:pt x="3692" y="2170"/>
                    </a:lnTo>
                    <a:lnTo>
                      <a:pt x="3696" y="2168"/>
                    </a:lnTo>
                    <a:lnTo>
                      <a:pt x="3698" y="2166"/>
                    </a:lnTo>
                    <a:lnTo>
                      <a:pt x="3698" y="2162"/>
                    </a:lnTo>
                    <a:lnTo>
                      <a:pt x="3698" y="2156"/>
                    </a:lnTo>
                    <a:lnTo>
                      <a:pt x="3698" y="2156"/>
                    </a:lnTo>
                    <a:lnTo>
                      <a:pt x="3696" y="2144"/>
                    </a:lnTo>
                    <a:lnTo>
                      <a:pt x="3696" y="2140"/>
                    </a:lnTo>
                    <a:lnTo>
                      <a:pt x="3696" y="2136"/>
                    </a:lnTo>
                    <a:lnTo>
                      <a:pt x="3690" y="2130"/>
                    </a:lnTo>
                    <a:lnTo>
                      <a:pt x="3690" y="2130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86" y="2122"/>
                    </a:lnTo>
                    <a:lnTo>
                      <a:pt x="3686" y="2122"/>
                    </a:lnTo>
                    <a:lnTo>
                      <a:pt x="3694" y="2126"/>
                    </a:lnTo>
                    <a:lnTo>
                      <a:pt x="3696" y="2124"/>
                    </a:lnTo>
                    <a:lnTo>
                      <a:pt x="3696" y="2124"/>
                    </a:lnTo>
                    <a:lnTo>
                      <a:pt x="3692" y="2108"/>
                    </a:lnTo>
                    <a:lnTo>
                      <a:pt x="3692" y="2108"/>
                    </a:lnTo>
                    <a:lnTo>
                      <a:pt x="3688" y="2092"/>
                    </a:lnTo>
                    <a:lnTo>
                      <a:pt x="3690" y="2076"/>
                    </a:lnTo>
                    <a:lnTo>
                      <a:pt x="3690" y="2076"/>
                    </a:lnTo>
                    <a:lnTo>
                      <a:pt x="3692" y="2064"/>
                    </a:lnTo>
                    <a:lnTo>
                      <a:pt x="3696" y="2058"/>
                    </a:lnTo>
                    <a:lnTo>
                      <a:pt x="3702" y="2054"/>
                    </a:lnTo>
                    <a:lnTo>
                      <a:pt x="3702" y="2054"/>
                    </a:lnTo>
                    <a:lnTo>
                      <a:pt x="3704" y="2050"/>
                    </a:lnTo>
                    <a:lnTo>
                      <a:pt x="3704" y="2052"/>
                    </a:lnTo>
                    <a:lnTo>
                      <a:pt x="3700" y="2058"/>
                    </a:lnTo>
                    <a:lnTo>
                      <a:pt x="3698" y="2064"/>
                    </a:lnTo>
                    <a:lnTo>
                      <a:pt x="3698" y="2064"/>
                    </a:lnTo>
                    <a:lnTo>
                      <a:pt x="3694" y="2076"/>
                    </a:lnTo>
                    <a:lnTo>
                      <a:pt x="3694" y="2082"/>
                    </a:lnTo>
                    <a:lnTo>
                      <a:pt x="3696" y="2086"/>
                    </a:lnTo>
                    <a:lnTo>
                      <a:pt x="3696" y="2086"/>
                    </a:lnTo>
                    <a:lnTo>
                      <a:pt x="3696" y="2088"/>
                    </a:lnTo>
                    <a:lnTo>
                      <a:pt x="3696" y="2090"/>
                    </a:lnTo>
                    <a:lnTo>
                      <a:pt x="3694" y="2094"/>
                    </a:lnTo>
                    <a:lnTo>
                      <a:pt x="3696" y="2098"/>
                    </a:lnTo>
                    <a:lnTo>
                      <a:pt x="3696" y="2098"/>
                    </a:lnTo>
                    <a:lnTo>
                      <a:pt x="3698" y="2104"/>
                    </a:lnTo>
                    <a:lnTo>
                      <a:pt x="3696" y="2106"/>
                    </a:lnTo>
                    <a:lnTo>
                      <a:pt x="3696" y="2110"/>
                    </a:lnTo>
                    <a:lnTo>
                      <a:pt x="3700" y="2114"/>
                    </a:lnTo>
                    <a:lnTo>
                      <a:pt x="3700" y="2114"/>
                    </a:lnTo>
                    <a:lnTo>
                      <a:pt x="3706" y="2116"/>
                    </a:lnTo>
                    <a:lnTo>
                      <a:pt x="3708" y="2116"/>
                    </a:lnTo>
                    <a:lnTo>
                      <a:pt x="3710" y="2116"/>
                    </a:lnTo>
                    <a:lnTo>
                      <a:pt x="3712" y="2120"/>
                    </a:lnTo>
                    <a:lnTo>
                      <a:pt x="3712" y="2120"/>
                    </a:lnTo>
                    <a:lnTo>
                      <a:pt x="3712" y="2126"/>
                    </a:lnTo>
                    <a:lnTo>
                      <a:pt x="3712" y="2130"/>
                    </a:lnTo>
                    <a:lnTo>
                      <a:pt x="3712" y="2134"/>
                    </a:lnTo>
                    <a:lnTo>
                      <a:pt x="3716" y="2136"/>
                    </a:lnTo>
                    <a:lnTo>
                      <a:pt x="3716" y="2136"/>
                    </a:lnTo>
                    <a:lnTo>
                      <a:pt x="3718" y="2138"/>
                    </a:lnTo>
                    <a:lnTo>
                      <a:pt x="3716" y="2142"/>
                    </a:lnTo>
                    <a:lnTo>
                      <a:pt x="3710" y="2154"/>
                    </a:lnTo>
                    <a:lnTo>
                      <a:pt x="3706" y="2166"/>
                    </a:lnTo>
                    <a:lnTo>
                      <a:pt x="3706" y="2172"/>
                    </a:lnTo>
                    <a:lnTo>
                      <a:pt x="3710" y="2176"/>
                    </a:lnTo>
                    <a:lnTo>
                      <a:pt x="3710" y="2176"/>
                    </a:lnTo>
                    <a:lnTo>
                      <a:pt x="3712" y="2176"/>
                    </a:lnTo>
                    <a:lnTo>
                      <a:pt x="3714" y="2172"/>
                    </a:lnTo>
                    <a:lnTo>
                      <a:pt x="3720" y="2158"/>
                    </a:lnTo>
                    <a:lnTo>
                      <a:pt x="3728" y="2138"/>
                    </a:lnTo>
                    <a:lnTo>
                      <a:pt x="3738" y="2122"/>
                    </a:lnTo>
                    <a:lnTo>
                      <a:pt x="3738" y="2122"/>
                    </a:lnTo>
                    <a:lnTo>
                      <a:pt x="3744" y="2114"/>
                    </a:lnTo>
                    <a:lnTo>
                      <a:pt x="3746" y="2108"/>
                    </a:lnTo>
                    <a:lnTo>
                      <a:pt x="3748" y="2102"/>
                    </a:lnTo>
                    <a:lnTo>
                      <a:pt x="3748" y="2096"/>
                    </a:lnTo>
                    <a:lnTo>
                      <a:pt x="3748" y="2092"/>
                    </a:lnTo>
                    <a:lnTo>
                      <a:pt x="3746" y="2088"/>
                    </a:lnTo>
                    <a:lnTo>
                      <a:pt x="3744" y="2086"/>
                    </a:lnTo>
                    <a:lnTo>
                      <a:pt x="3740" y="2086"/>
                    </a:lnTo>
                    <a:lnTo>
                      <a:pt x="3740" y="2086"/>
                    </a:lnTo>
                    <a:lnTo>
                      <a:pt x="3738" y="2084"/>
                    </a:lnTo>
                    <a:lnTo>
                      <a:pt x="3736" y="2082"/>
                    </a:lnTo>
                    <a:lnTo>
                      <a:pt x="3732" y="2074"/>
                    </a:lnTo>
                    <a:lnTo>
                      <a:pt x="3726" y="2054"/>
                    </a:lnTo>
                    <a:lnTo>
                      <a:pt x="3726" y="2054"/>
                    </a:lnTo>
                    <a:lnTo>
                      <a:pt x="3724" y="2044"/>
                    </a:lnTo>
                    <a:lnTo>
                      <a:pt x="3726" y="2036"/>
                    </a:lnTo>
                    <a:lnTo>
                      <a:pt x="3730" y="2030"/>
                    </a:lnTo>
                    <a:lnTo>
                      <a:pt x="3738" y="2024"/>
                    </a:lnTo>
                    <a:lnTo>
                      <a:pt x="3738" y="2024"/>
                    </a:lnTo>
                    <a:lnTo>
                      <a:pt x="3742" y="2024"/>
                    </a:lnTo>
                    <a:lnTo>
                      <a:pt x="3736" y="2030"/>
                    </a:lnTo>
                    <a:lnTo>
                      <a:pt x="3732" y="2034"/>
                    </a:lnTo>
                    <a:lnTo>
                      <a:pt x="3730" y="2040"/>
                    </a:lnTo>
                    <a:lnTo>
                      <a:pt x="3730" y="2046"/>
                    </a:lnTo>
                    <a:lnTo>
                      <a:pt x="3732" y="2054"/>
                    </a:lnTo>
                    <a:lnTo>
                      <a:pt x="3732" y="2054"/>
                    </a:lnTo>
                    <a:lnTo>
                      <a:pt x="3738" y="2060"/>
                    </a:lnTo>
                    <a:lnTo>
                      <a:pt x="3742" y="2062"/>
                    </a:lnTo>
                    <a:lnTo>
                      <a:pt x="3748" y="2064"/>
                    </a:lnTo>
                    <a:lnTo>
                      <a:pt x="3750" y="2066"/>
                    </a:lnTo>
                    <a:lnTo>
                      <a:pt x="3750" y="2072"/>
                    </a:lnTo>
                    <a:lnTo>
                      <a:pt x="3750" y="2072"/>
                    </a:lnTo>
                    <a:lnTo>
                      <a:pt x="3750" y="2078"/>
                    </a:lnTo>
                    <a:lnTo>
                      <a:pt x="3752" y="2078"/>
                    </a:lnTo>
                    <a:lnTo>
                      <a:pt x="3754" y="2078"/>
                    </a:lnTo>
                    <a:lnTo>
                      <a:pt x="3758" y="2074"/>
                    </a:lnTo>
                    <a:lnTo>
                      <a:pt x="3766" y="2062"/>
                    </a:lnTo>
                    <a:lnTo>
                      <a:pt x="3774" y="2048"/>
                    </a:lnTo>
                    <a:lnTo>
                      <a:pt x="3774" y="2048"/>
                    </a:lnTo>
                    <a:lnTo>
                      <a:pt x="3784" y="2030"/>
                    </a:lnTo>
                    <a:lnTo>
                      <a:pt x="3790" y="2014"/>
                    </a:lnTo>
                    <a:lnTo>
                      <a:pt x="3790" y="2008"/>
                    </a:lnTo>
                    <a:lnTo>
                      <a:pt x="3790" y="2002"/>
                    </a:lnTo>
                    <a:lnTo>
                      <a:pt x="3790" y="2000"/>
                    </a:lnTo>
                    <a:lnTo>
                      <a:pt x="3786" y="1998"/>
                    </a:lnTo>
                    <a:lnTo>
                      <a:pt x="3786" y="1998"/>
                    </a:lnTo>
                    <a:lnTo>
                      <a:pt x="3778" y="1996"/>
                    </a:lnTo>
                    <a:lnTo>
                      <a:pt x="3776" y="1996"/>
                    </a:lnTo>
                    <a:lnTo>
                      <a:pt x="3776" y="1994"/>
                    </a:lnTo>
                    <a:lnTo>
                      <a:pt x="3778" y="1988"/>
                    </a:lnTo>
                    <a:lnTo>
                      <a:pt x="3784" y="1980"/>
                    </a:lnTo>
                    <a:lnTo>
                      <a:pt x="3784" y="1980"/>
                    </a:lnTo>
                    <a:lnTo>
                      <a:pt x="3796" y="1972"/>
                    </a:lnTo>
                    <a:lnTo>
                      <a:pt x="3808" y="1962"/>
                    </a:lnTo>
                    <a:lnTo>
                      <a:pt x="3824" y="1956"/>
                    </a:lnTo>
                    <a:lnTo>
                      <a:pt x="3838" y="1950"/>
                    </a:lnTo>
                    <a:lnTo>
                      <a:pt x="3838" y="1950"/>
                    </a:lnTo>
                    <a:lnTo>
                      <a:pt x="3854" y="1948"/>
                    </a:lnTo>
                    <a:lnTo>
                      <a:pt x="3870" y="1946"/>
                    </a:lnTo>
                    <a:lnTo>
                      <a:pt x="3886" y="1944"/>
                    </a:lnTo>
                    <a:lnTo>
                      <a:pt x="3890" y="1944"/>
                    </a:lnTo>
                    <a:lnTo>
                      <a:pt x="3892" y="1940"/>
                    </a:lnTo>
                    <a:lnTo>
                      <a:pt x="3892" y="1940"/>
                    </a:lnTo>
                    <a:lnTo>
                      <a:pt x="3894" y="1926"/>
                    </a:lnTo>
                    <a:lnTo>
                      <a:pt x="3896" y="1924"/>
                    </a:lnTo>
                    <a:lnTo>
                      <a:pt x="3898" y="1928"/>
                    </a:lnTo>
                    <a:lnTo>
                      <a:pt x="3898" y="1928"/>
                    </a:lnTo>
                    <a:lnTo>
                      <a:pt x="3900" y="1936"/>
                    </a:lnTo>
                    <a:lnTo>
                      <a:pt x="3904" y="1940"/>
                    </a:lnTo>
                    <a:lnTo>
                      <a:pt x="3906" y="1940"/>
                    </a:lnTo>
                    <a:lnTo>
                      <a:pt x="3908" y="1940"/>
                    </a:lnTo>
                    <a:lnTo>
                      <a:pt x="3914" y="1932"/>
                    </a:lnTo>
                    <a:lnTo>
                      <a:pt x="3914" y="1932"/>
                    </a:lnTo>
                    <a:lnTo>
                      <a:pt x="3920" y="1928"/>
                    </a:lnTo>
                    <a:lnTo>
                      <a:pt x="3922" y="1926"/>
                    </a:lnTo>
                    <a:lnTo>
                      <a:pt x="3924" y="1928"/>
                    </a:lnTo>
                    <a:lnTo>
                      <a:pt x="3924" y="1930"/>
                    </a:lnTo>
                    <a:lnTo>
                      <a:pt x="3924" y="1936"/>
                    </a:lnTo>
                    <a:lnTo>
                      <a:pt x="3926" y="1936"/>
                    </a:lnTo>
                    <a:lnTo>
                      <a:pt x="3928" y="1934"/>
                    </a:lnTo>
                    <a:lnTo>
                      <a:pt x="3928" y="1934"/>
                    </a:lnTo>
                    <a:lnTo>
                      <a:pt x="3932" y="1932"/>
                    </a:lnTo>
                    <a:lnTo>
                      <a:pt x="3936" y="1930"/>
                    </a:lnTo>
                    <a:lnTo>
                      <a:pt x="3946" y="1930"/>
                    </a:lnTo>
                    <a:lnTo>
                      <a:pt x="3952" y="1928"/>
                    </a:lnTo>
                    <a:lnTo>
                      <a:pt x="3952" y="1924"/>
                    </a:lnTo>
                    <a:lnTo>
                      <a:pt x="3952" y="1920"/>
                    </a:lnTo>
                    <a:lnTo>
                      <a:pt x="3952" y="1920"/>
                    </a:lnTo>
                    <a:lnTo>
                      <a:pt x="3948" y="1906"/>
                    </a:lnTo>
                    <a:lnTo>
                      <a:pt x="3946" y="1904"/>
                    </a:lnTo>
                    <a:lnTo>
                      <a:pt x="3942" y="1904"/>
                    </a:lnTo>
                    <a:lnTo>
                      <a:pt x="3942" y="1904"/>
                    </a:lnTo>
                    <a:lnTo>
                      <a:pt x="3940" y="1904"/>
                    </a:lnTo>
                    <a:lnTo>
                      <a:pt x="3942" y="1906"/>
                    </a:lnTo>
                    <a:lnTo>
                      <a:pt x="3946" y="1908"/>
                    </a:lnTo>
                    <a:lnTo>
                      <a:pt x="3948" y="1914"/>
                    </a:lnTo>
                    <a:lnTo>
                      <a:pt x="3948" y="1914"/>
                    </a:lnTo>
                    <a:lnTo>
                      <a:pt x="3944" y="1920"/>
                    </a:lnTo>
                    <a:lnTo>
                      <a:pt x="3940" y="1924"/>
                    </a:lnTo>
                    <a:lnTo>
                      <a:pt x="3936" y="1926"/>
                    </a:lnTo>
                    <a:lnTo>
                      <a:pt x="3932" y="1926"/>
                    </a:lnTo>
                    <a:lnTo>
                      <a:pt x="3930" y="1922"/>
                    </a:lnTo>
                    <a:lnTo>
                      <a:pt x="3928" y="1918"/>
                    </a:lnTo>
                    <a:lnTo>
                      <a:pt x="3928" y="1918"/>
                    </a:lnTo>
                    <a:lnTo>
                      <a:pt x="3924" y="1908"/>
                    </a:lnTo>
                    <a:lnTo>
                      <a:pt x="3924" y="1902"/>
                    </a:lnTo>
                    <a:lnTo>
                      <a:pt x="3920" y="1896"/>
                    </a:lnTo>
                    <a:lnTo>
                      <a:pt x="3912" y="1894"/>
                    </a:lnTo>
                    <a:lnTo>
                      <a:pt x="3912" y="1894"/>
                    </a:lnTo>
                    <a:lnTo>
                      <a:pt x="3910" y="1894"/>
                    </a:lnTo>
                    <a:lnTo>
                      <a:pt x="3910" y="1892"/>
                    </a:lnTo>
                    <a:lnTo>
                      <a:pt x="3918" y="1884"/>
                    </a:lnTo>
                    <a:lnTo>
                      <a:pt x="3926" y="1876"/>
                    </a:lnTo>
                    <a:lnTo>
                      <a:pt x="3926" y="1874"/>
                    </a:lnTo>
                    <a:lnTo>
                      <a:pt x="3924" y="1872"/>
                    </a:lnTo>
                    <a:lnTo>
                      <a:pt x="3924" y="1872"/>
                    </a:lnTo>
                    <a:lnTo>
                      <a:pt x="3922" y="1868"/>
                    </a:lnTo>
                    <a:lnTo>
                      <a:pt x="3920" y="1864"/>
                    </a:lnTo>
                    <a:lnTo>
                      <a:pt x="3922" y="1850"/>
                    </a:lnTo>
                    <a:lnTo>
                      <a:pt x="3928" y="1836"/>
                    </a:lnTo>
                    <a:lnTo>
                      <a:pt x="3936" y="1826"/>
                    </a:lnTo>
                    <a:lnTo>
                      <a:pt x="3936" y="1826"/>
                    </a:lnTo>
                    <a:lnTo>
                      <a:pt x="3940" y="1820"/>
                    </a:lnTo>
                    <a:lnTo>
                      <a:pt x="3940" y="1816"/>
                    </a:lnTo>
                    <a:lnTo>
                      <a:pt x="3940" y="1814"/>
                    </a:lnTo>
                    <a:lnTo>
                      <a:pt x="3942" y="1810"/>
                    </a:lnTo>
                    <a:lnTo>
                      <a:pt x="3942" y="1810"/>
                    </a:lnTo>
                    <a:lnTo>
                      <a:pt x="3944" y="1808"/>
                    </a:lnTo>
                    <a:lnTo>
                      <a:pt x="3946" y="1808"/>
                    </a:lnTo>
                    <a:lnTo>
                      <a:pt x="3948" y="1812"/>
                    </a:lnTo>
                    <a:lnTo>
                      <a:pt x="3952" y="1814"/>
                    </a:lnTo>
                    <a:lnTo>
                      <a:pt x="3954" y="1814"/>
                    </a:lnTo>
                    <a:lnTo>
                      <a:pt x="3958" y="1812"/>
                    </a:lnTo>
                    <a:lnTo>
                      <a:pt x="3958" y="1812"/>
                    </a:lnTo>
                    <a:lnTo>
                      <a:pt x="3966" y="1806"/>
                    </a:lnTo>
                    <a:lnTo>
                      <a:pt x="3970" y="1802"/>
                    </a:lnTo>
                    <a:lnTo>
                      <a:pt x="3974" y="1800"/>
                    </a:lnTo>
                    <a:lnTo>
                      <a:pt x="3976" y="1800"/>
                    </a:lnTo>
                    <a:lnTo>
                      <a:pt x="3976" y="1800"/>
                    </a:lnTo>
                    <a:lnTo>
                      <a:pt x="3982" y="1798"/>
                    </a:lnTo>
                    <a:lnTo>
                      <a:pt x="3984" y="1796"/>
                    </a:lnTo>
                    <a:lnTo>
                      <a:pt x="3988" y="1786"/>
                    </a:lnTo>
                    <a:lnTo>
                      <a:pt x="3992" y="1778"/>
                    </a:lnTo>
                    <a:lnTo>
                      <a:pt x="3996" y="1776"/>
                    </a:lnTo>
                    <a:lnTo>
                      <a:pt x="4000" y="1778"/>
                    </a:lnTo>
                    <a:lnTo>
                      <a:pt x="4000" y="1778"/>
                    </a:lnTo>
                    <a:lnTo>
                      <a:pt x="4006" y="1782"/>
                    </a:lnTo>
                    <a:lnTo>
                      <a:pt x="4008" y="1780"/>
                    </a:lnTo>
                    <a:lnTo>
                      <a:pt x="4010" y="1780"/>
                    </a:lnTo>
                    <a:lnTo>
                      <a:pt x="4012" y="1776"/>
                    </a:lnTo>
                    <a:lnTo>
                      <a:pt x="4016" y="1772"/>
                    </a:lnTo>
                    <a:lnTo>
                      <a:pt x="4016" y="1772"/>
                    </a:lnTo>
                    <a:lnTo>
                      <a:pt x="4022" y="1772"/>
                    </a:lnTo>
                    <a:lnTo>
                      <a:pt x="4024" y="1774"/>
                    </a:lnTo>
                    <a:lnTo>
                      <a:pt x="4028" y="1776"/>
                    </a:lnTo>
                    <a:lnTo>
                      <a:pt x="4036" y="1772"/>
                    </a:lnTo>
                    <a:lnTo>
                      <a:pt x="4036" y="1772"/>
                    </a:lnTo>
                    <a:lnTo>
                      <a:pt x="4044" y="1766"/>
                    </a:lnTo>
                    <a:lnTo>
                      <a:pt x="4052" y="1764"/>
                    </a:lnTo>
                    <a:lnTo>
                      <a:pt x="4060" y="1762"/>
                    </a:lnTo>
                    <a:lnTo>
                      <a:pt x="4066" y="1756"/>
                    </a:lnTo>
                    <a:lnTo>
                      <a:pt x="4066" y="1756"/>
                    </a:lnTo>
                    <a:lnTo>
                      <a:pt x="4070" y="1752"/>
                    </a:lnTo>
                    <a:lnTo>
                      <a:pt x="4070" y="1748"/>
                    </a:lnTo>
                    <a:lnTo>
                      <a:pt x="4068" y="1746"/>
                    </a:lnTo>
                    <a:lnTo>
                      <a:pt x="4066" y="1742"/>
                    </a:lnTo>
                    <a:lnTo>
                      <a:pt x="4066" y="1742"/>
                    </a:lnTo>
                    <a:lnTo>
                      <a:pt x="4064" y="1736"/>
                    </a:lnTo>
                    <a:lnTo>
                      <a:pt x="4062" y="1734"/>
                    </a:lnTo>
                    <a:lnTo>
                      <a:pt x="4054" y="1730"/>
                    </a:lnTo>
                    <a:lnTo>
                      <a:pt x="4054" y="1730"/>
                    </a:lnTo>
                    <a:lnTo>
                      <a:pt x="4052" y="1726"/>
                    </a:lnTo>
                    <a:lnTo>
                      <a:pt x="4050" y="1718"/>
                    </a:lnTo>
                    <a:lnTo>
                      <a:pt x="4050" y="1704"/>
                    </a:lnTo>
                    <a:lnTo>
                      <a:pt x="4050" y="1704"/>
                    </a:lnTo>
                    <a:lnTo>
                      <a:pt x="4052" y="1706"/>
                    </a:lnTo>
                    <a:lnTo>
                      <a:pt x="4054" y="1708"/>
                    </a:lnTo>
                    <a:lnTo>
                      <a:pt x="4054" y="1716"/>
                    </a:lnTo>
                    <a:lnTo>
                      <a:pt x="4054" y="1716"/>
                    </a:lnTo>
                    <a:lnTo>
                      <a:pt x="4054" y="1720"/>
                    </a:lnTo>
                    <a:lnTo>
                      <a:pt x="4056" y="1724"/>
                    </a:lnTo>
                    <a:lnTo>
                      <a:pt x="4060" y="1728"/>
                    </a:lnTo>
                    <a:lnTo>
                      <a:pt x="4066" y="1730"/>
                    </a:lnTo>
                    <a:lnTo>
                      <a:pt x="4066" y="1730"/>
                    </a:lnTo>
                    <a:lnTo>
                      <a:pt x="4078" y="1734"/>
                    </a:lnTo>
                    <a:lnTo>
                      <a:pt x="4088" y="1734"/>
                    </a:lnTo>
                    <a:lnTo>
                      <a:pt x="4096" y="1734"/>
                    </a:lnTo>
                    <a:lnTo>
                      <a:pt x="4106" y="1732"/>
                    </a:lnTo>
                    <a:lnTo>
                      <a:pt x="4122" y="1724"/>
                    </a:lnTo>
                    <a:lnTo>
                      <a:pt x="4144" y="1714"/>
                    </a:lnTo>
                    <a:lnTo>
                      <a:pt x="4144" y="1714"/>
                    </a:lnTo>
                    <a:lnTo>
                      <a:pt x="4152" y="1708"/>
                    </a:lnTo>
                    <a:lnTo>
                      <a:pt x="4156" y="1708"/>
                    </a:lnTo>
                    <a:lnTo>
                      <a:pt x="4156" y="1708"/>
                    </a:lnTo>
                    <a:lnTo>
                      <a:pt x="4158" y="1712"/>
                    </a:lnTo>
                    <a:lnTo>
                      <a:pt x="4160" y="1714"/>
                    </a:lnTo>
                    <a:lnTo>
                      <a:pt x="4164" y="1718"/>
                    </a:lnTo>
                    <a:lnTo>
                      <a:pt x="4172" y="1718"/>
                    </a:lnTo>
                    <a:lnTo>
                      <a:pt x="4188" y="1716"/>
                    </a:lnTo>
                    <a:lnTo>
                      <a:pt x="4188" y="1716"/>
                    </a:lnTo>
                    <a:lnTo>
                      <a:pt x="4202" y="1716"/>
                    </a:lnTo>
                    <a:lnTo>
                      <a:pt x="4194" y="1720"/>
                    </a:lnTo>
                    <a:lnTo>
                      <a:pt x="4172" y="1728"/>
                    </a:lnTo>
                    <a:lnTo>
                      <a:pt x="4148" y="1740"/>
                    </a:lnTo>
                    <a:lnTo>
                      <a:pt x="4148" y="1740"/>
                    </a:lnTo>
                    <a:lnTo>
                      <a:pt x="4136" y="1746"/>
                    </a:lnTo>
                    <a:lnTo>
                      <a:pt x="4126" y="1754"/>
                    </a:lnTo>
                    <a:lnTo>
                      <a:pt x="4118" y="1762"/>
                    </a:lnTo>
                    <a:lnTo>
                      <a:pt x="4110" y="1770"/>
                    </a:lnTo>
                    <a:lnTo>
                      <a:pt x="4106" y="1780"/>
                    </a:lnTo>
                    <a:lnTo>
                      <a:pt x="4104" y="1790"/>
                    </a:lnTo>
                    <a:lnTo>
                      <a:pt x="4106" y="1802"/>
                    </a:lnTo>
                    <a:lnTo>
                      <a:pt x="4110" y="1812"/>
                    </a:lnTo>
                    <a:lnTo>
                      <a:pt x="4110" y="1812"/>
                    </a:lnTo>
                    <a:lnTo>
                      <a:pt x="4116" y="1822"/>
                    </a:lnTo>
                    <a:lnTo>
                      <a:pt x="4124" y="1826"/>
                    </a:lnTo>
                    <a:lnTo>
                      <a:pt x="4130" y="1828"/>
                    </a:lnTo>
                    <a:lnTo>
                      <a:pt x="4138" y="1824"/>
                    </a:lnTo>
                    <a:lnTo>
                      <a:pt x="4146" y="1818"/>
                    </a:lnTo>
                    <a:lnTo>
                      <a:pt x="4154" y="1810"/>
                    </a:lnTo>
                    <a:lnTo>
                      <a:pt x="4174" y="1786"/>
                    </a:lnTo>
                    <a:lnTo>
                      <a:pt x="4174" y="1786"/>
                    </a:lnTo>
                    <a:lnTo>
                      <a:pt x="4182" y="1776"/>
                    </a:lnTo>
                    <a:lnTo>
                      <a:pt x="4190" y="1770"/>
                    </a:lnTo>
                    <a:lnTo>
                      <a:pt x="4196" y="1768"/>
                    </a:lnTo>
                    <a:lnTo>
                      <a:pt x="4202" y="1768"/>
                    </a:lnTo>
                    <a:lnTo>
                      <a:pt x="4208" y="1768"/>
                    </a:lnTo>
                    <a:lnTo>
                      <a:pt x="4216" y="1766"/>
                    </a:lnTo>
                    <a:lnTo>
                      <a:pt x="4224" y="1764"/>
                    </a:lnTo>
                    <a:lnTo>
                      <a:pt x="4238" y="1756"/>
                    </a:lnTo>
                    <a:lnTo>
                      <a:pt x="4238" y="1756"/>
                    </a:lnTo>
                    <a:lnTo>
                      <a:pt x="4252" y="1748"/>
                    </a:lnTo>
                    <a:lnTo>
                      <a:pt x="4266" y="1742"/>
                    </a:lnTo>
                    <a:lnTo>
                      <a:pt x="4290" y="1734"/>
                    </a:lnTo>
                    <a:lnTo>
                      <a:pt x="4300" y="1730"/>
                    </a:lnTo>
                    <a:lnTo>
                      <a:pt x="4306" y="1728"/>
                    </a:lnTo>
                    <a:lnTo>
                      <a:pt x="4308" y="1724"/>
                    </a:lnTo>
                    <a:lnTo>
                      <a:pt x="4304" y="1720"/>
                    </a:lnTo>
                    <a:lnTo>
                      <a:pt x="4304" y="1720"/>
                    </a:lnTo>
                    <a:lnTo>
                      <a:pt x="4284" y="1700"/>
                    </a:lnTo>
                    <a:lnTo>
                      <a:pt x="4280" y="1698"/>
                    </a:lnTo>
                    <a:lnTo>
                      <a:pt x="4276" y="1696"/>
                    </a:lnTo>
                    <a:lnTo>
                      <a:pt x="4270" y="1696"/>
                    </a:lnTo>
                    <a:lnTo>
                      <a:pt x="4264" y="1698"/>
                    </a:lnTo>
                    <a:lnTo>
                      <a:pt x="4264" y="1698"/>
                    </a:lnTo>
                    <a:lnTo>
                      <a:pt x="4258" y="1700"/>
                    </a:lnTo>
                    <a:lnTo>
                      <a:pt x="4246" y="1700"/>
                    </a:lnTo>
                    <a:lnTo>
                      <a:pt x="4236" y="1700"/>
                    </a:lnTo>
                    <a:lnTo>
                      <a:pt x="4224" y="1696"/>
                    </a:lnTo>
                    <a:lnTo>
                      <a:pt x="4212" y="1694"/>
                    </a:lnTo>
                    <a:lnTo>
                      <a:pt x="4204" y="1690"/>
                    </a:lnTo>
                    <a:lnTo>
                      <a:pt x="4198" y="1684"/>
                    </a:lnTo>
                    <a:lnTo>
                      <a:pt x="4196" y="1682"/>
                    </a:lnTo>
                    <a:lnTo>
                      <a:pt x="4196" y="1680"/>
                    </a:lnTo>
                    <a:lnTo>
                      <a:pt x="4196" y="1680"/>
                    </a:lnTo>
                    <a:lnTo>
                      <a:pt x="4196" y="1676"/>
                    </a:lnTo>
                    <a:lnTo>
                      <a:pt x="4194" y="1674"/>
                    </a:lnTo>
                    <a:lnTo>
                      <a:pt x="4186" y="1672"/>
                    </a:lnTo>
                    <a:lnTo>
                      <a:pt x="4178" y="1668"/>
                    </a:lnTo>
                    <a:lnTo>
                      <a:pt x="4172" y="1664"/>
                    </a:lnTo>
                    <a:lnTo>
                      <a:pt x="4166" y="1654"/>
                    </a:lnTo>
                    <a:lnTo>
                      <a:pt x="4160" y="1640"/>
                    </a:lnTo>
                    <a:lnTo>
                      <a:pt x="4160" y="1640"/>
                    </a:lnTo>
                    <a:lnTo>
                      <a:pt x="4156" y="1624"/>
                    </a:lnTo>
                    <a:lnTo>
                      <a:pt x="4156" y="1610"/>
                    </a:lnTo>
                    <a:lnTo>
                      <a:pt x="4158" y="1598"/>
                    </a:lnTo>
                    <a:lnTo>
                      <a:pt x="4160" y="1588"/>
                    </a:lnTo>
                    <a:lnTo>
                      <a:pt x="4162" y="1580"/>
                    </a:lnTo>
                    <a:lnTo>
                      <a:pt x="4162" y="1576"/>
                    </a:lnTo>
                    <a:lnTo>
                      <a:pt x="4158" y="1574"/>
                    </a:lnTo>
                    <a:lnTo>
                      <a:pt x="4148" y="1576"/>
                    </a:lnTo>
                    <a:lnTo>
                      <a:pt x="4148" y="1576"/>
                    </a:lnTo>
                    <a:lnTo>
                      <a:pt x="4134" y="1578"/>
                    </a:lnTo>
                    <a:lnTo>
                      <a:pt x="4126" y="1580"/>
                    </a:lnTo>
                    <a:lnTo>
                      <a:pt x="4124" y="1578"/>
                    </a:lnTo>
                    <a:lnTo>
                      <a:pt x="4126" y="1574"/>
                    </a:lnTo>
                    <a:lnTo>
                      <a:pt x="4140" y="1564"/>
                    </a:lnTo>
                    <a:lnTo>
                      <a:pt x="4164" y="1550"/>
                    </a:lnTo>
                    <a:lnTo>
                      <a:pt x="4164" y="1550"/>
                    </a:lnTo>
                    <a:lnTo>
                      <a:pt x="4178" y="1538"/>
                    </a:lnTo>
                    <a:lnTo>
                      <a:pt x="4182" y="1532"/>
                    </a:lnTo>
                    <a:lnTo>
                      <a:pt x="4184" y="1528"/>
                    </a:lnTo>
                    <a:lnTo>
                      <a:pt x="4184" y="1522"/>
                    </a:lnTo>
                    <a:lnTo>
                      <a:pt x="4180" y="1516"/>
                    </a:lnTo>
                    <a:lnTo>
                      <a:pt x="4174" y="1508"/>
                    </a:lnTo>
                    <a:lnTo>
                      <a:pt x="4166" y="1502"/>
                    </a:lnTo>
                    <a:lnTo>
                      <a:pt x="4166" y="1502"/>
                    </a:lnTo>
                    <a:lnTo>
                      <a:pt x="4160" y="1498"/>
                    </a:lnTo>
                    <a:lnTo>
                      <a:pt x="4150" y="1496"/>
                    </a:lnTo>
                    <a:lnTo>
                      <a:pt x="4140" y="1496"/>
                    </a:lnTo>
                    <a:lnTo>
                      <a:pt x="4130" y="1496"/>
                    </a:lnTo>
                    <a:lnTo>
                      <a:pt x="4102" y="1500"/>
                    </a:lnTo>
                    <a:lnTo>
                      <a:pt x="4074" y="1508"/>
                    </a:lnTo>
                    <a:lnTo>
                      <a:pt x="4044" y="1518"/>
                    </a:lnTo>
                    <a:lnTo>
                      <a:pt x="4018" y="1532"/>
                    </a:lnTo>
                    <a:lnTo>
                      <a:pt x="3996" y="1546"/>
                    </a:lnTo>
                    <a:lnTo>
                      <a:pt x="3988" y="1554"/>
                    </a:lnTo>
                    <a:lnTo>
                      <a:pt x="3982" y="1560"/>
                    </a:lnTo>
                    <a:lnTo>
                      <a:pt x="3982" y="1560"/>
                    </a:lnTo>
                    <a:lnTo>
                      <a:pt x="3964" y="1584"/>
                    </a:lnTo>
                    <a:lnTo>
                      <a:pt x="3948" y="1602"/>
                    </a:lnTo>
                    <a:lnTo>
                      <a:pt x="3934" y="1616"/>
                    </a:lnTo>
                    <a:lnTo>
                      <a:pt x="3922" y="1626"/>
                    </a:lnTo>
                    <a:lnTo>
                      <a:pt x="3914" y="1634"/>
                    </a:lnTo>
                    <a:lnTo>
                      <a:pt x="3908" y="1636"/>
                    </a:lnTo>
                    <a:lnTo>
                      <a:pt x="3908" y="1636"/>
                    </a:lnTo>
                    <a:lnTo>
                      <a:pt x="3908" y="1634"/>
                    </a:lnTo>
                    <a:lnTo>
                      <a:pt x="3914" y="1628"/>
                    </a:lnTo>
                    <a:lnTo>
                      <a:pt x="3914" y="1628"/>
                    </a:lnTo>
                    <a:lnTo>
                      <a:pt x="3924" y="1616"/>
                    </a:lnTo>
                    <a:lnTo>
                      <a:pt x="3936" y="1600"/>
                    </a:lnTo>
                    <a:lnTo>
                      <a:pt x="3964" y="1560"/>
                    </a:lnTo>
                    <a:lnTo>
                      <a:pt x="3978" y="1542"/>
                    </a:lnTo>
                    <a:lnTo>
                      <a:pt x="3994" y="1524"/>
                    </a:lnTo>
                    <a:lnTo>
                      <a:pt x="4010" y="1510"/>
                    </a:lnTo>
                    <a:lnTo>
                      <a:pt x="4020" y="1504"/>
                    </a:lnTo>
                    <a:lnTo>
                      <a:pt x="4030" y="1500"/>
                    </a:lnTo>
                    <a:lnTo>
                      <a:pt x="4030" y="1500"/>
                    </a:lnTo>
                    <a:lnTo>
                      <a:pt x="4040" y="1496"/>
                    </a:lnTo>
                    <a:lnTo>
                      <a:pt x="4050" y="1490"/>
                    </a:lnTo>
                    <a:lnTo>
                      <a:pt x="4056" y="1486"/>
                    </a:lnTo>
                    <a:lnTo>
                      <a:pt x="4060" y="1482"/>
                    </a:lnTo>
                    <a:lnTo>
                      <a:pt x="4066" y="1472"/>
                    </a:lnTo>
                    <a:lnTo>
                      <a:pt x="4068" y="1464"/>
                    </a:lnTo>
                    <a:lnTo>
                      <a:pt x="4072" y="1456"/>
                    </a:lnTo>
                    <a:lnTo>
                      <a:pt x="4076" y="1452"/>
                    </a:lnTo>
                    <a:lnTo>
                      <a:pt x="4082" y="1448"/>
                    </a:lnTo>
                    <a:lnTo>
                      <a:pt x="4090" y="1444"/>
                    </a:lnTo>
                    <a:lnTo>
                      <a:pt x="4102" y="1440"/>
                    </a:lnTo>
                    <a:lnTo>
                      <a:pt x="4136" y="1432"/>
                    </a:lnTo>
                    <a:lnTo>
                      <a:pt x="4136" y="1432"/>
                    </a:lnTo>
                    <a:lnTo>
                      <a:pt x="4160" y="1430"/>
                    </a:lnTo>
                    <a:lnTo>
                      <a:pt x="4182" y="1428"/>
                    </a:lnTo>
                    <a:lnTo>
                      <a:pt x="4202" y="1430"/>
                    </a:lnTo>
                    <a:lnTo>
                      <a:pt x="4220" y="1432"/>
                    </a:lnTo>
                    <a:lnTo>
                      <a:pt x="4252" y="1436"/>
                    </a:lnTo>
                    <a:lnTo>
                      <a:pt x="4278" y="1442"/>
                    </a:lnTo>
                    <a:lnTo>
                      <a:pt x="4304" y="1446"/>
                    </a:lnTo>
                    <a:lnTo>
                      <a:pt x="4316" y="1444"/>
                    </a:lnTo>
                    <a:lnTo>
                      <a:pt x="4330" y="1442"/>
                    </a:lnTo>
                    <a:lnTo>
                      <a:pt x="4342" y="1438"/>
                    </a:lnTo>
                    <a:lnTo>
                      <a:pt x="4356" y="1430"/>
                    </a:lnTo>
                    <a:lnTo>
                      <a:pt x="4370" y="1420"/>
                    </a:lnTo>
                    <a:lnTo>
                      <a:pt x="4386" y="1406"/>
                    </a:lnTo>
                    <a:lnTo>
                      <a:pt x="4386" y="1406"/>
                    </a:lnTo>
                    <a:lnTo>
                      <a:pt x="4414" y="1382"/>
                    </a:lnTo>
                    <a:lnTo>
                      <a:pt x="4434" y="1368"/>
                    </a:lnTo>
                    <a:lnTo>
                      <a:pt x="4448" y="1362"/>
                    </a:lnTo>
                    <a:lnTo>
                      <a:pt x="4458" y="1362"/>
                    </a:lnTo>
                    <a:lnTo>
                      <a:pt x="4470" y="1366"/>
                    </a:lnTo>
                    <a:lnTo>
                      <a:pt x="4474" y="1366"/>
                    </a:lnTo>
                    <a:lnTo>
                      <a:pt x="4482" y="1358"/>
                    </a:lnTo>
                    <a:lnTo>
                      <a:pt x="4482" y="1358"/>
                    </a:lnTo>
                    <a:lnTo>
                      <a:pt x="4492" y="1348"/>
                    </a:lnTo>
                    <a:lnTo>
                      <a:pt x="4502" y="1342"/>
                    </a:lnTo>
                    <a:lnTo>
                      <a:pt x="4518" y="1330"/>
                    </a:lnTo>
                    <a:lnTo>
                      <a:pt x="4524" y="1324"/>
                    </a:lnTo>
                    <a:lnTo>
                      <a:pt x="4526" y="1316"/>
                    </a:lnTo>
                    <a:lnTo>
                      <a:pt x="4526" y="1308"/>
                    </a:lnTo>
                    <a:lnTo>
                      <a:pt x="4522" y="1296"/>
                    </a:lnTo>
                    <a:lnTo>
                      <a:pt x="4522" y="1296"/>
                    </a:lnTo>
                    <a:lnTo>
                      <a:pt x="4518" y="1284"/>
                    </a:lnTo>
                    <a:lnTo>
                      <a:pt x="4518" y="1278"/>
                    </a:lnTo>
                    <a:lnTo>
                      <a:pt x="4518" y="1274"/>
                    </a:lnTo>
                    <a:lnTo>
                      <a:pt x="4522" y="1270"/>
                    </a:lnTo>
                    <a:lnTo>
                      <a:pt x="4524" y="1268"/>
                    </a:lnTo>
                    <a:lnTo>
                      <a:pt x="4526" y="1264"/>
                    </a:lnTo>
                    <a:lnTo>
                      <a:pt x="4524" y="1258"/>
                    </a:lnTo>
                    <a:lnTo>
                      <a:pt x="4522" y="1248"/>
                    </a:lnTo>
                    <a:lnTo>
                      <a:pt x="4522" y="1248"/>
                    </a:lnTo>
                    <a:lnTo>
                      <a:pt x="4516" y="1238"/>
                    </a:lnTo>
                    <a:lnTo>
                      <a:pt x="4510" y="1234"/>
                    </a:lnTo>
                    <a:lnTo>
                      <a:pt x="4502" y="1232"/>
                    </a:lnTo>
                    <a:lnTo>
                      <a:pt x="4496" y="1230"/>
                    </a:lnTo>
                    <a:lnTo>
                      <a:pt x="4488" y="1230"/>
                    </a:lnTo>
                    <a:lnTo>
                      <a:pt x="4480" y="1228"/>
                    </a:lnTo>
                    <a:lnTo>
                      <a:pt x="4472" y="1222"/>
                    </a:lnTo>
                    <a:lnTo>
                      <a:pt x="4464" y="1214"/>
                    </a:lnTo>
                    <a:lnTo>
                      <a:pt x="4464" y="1214"/>
                    </a:lnTo>
                    <a:lnTo>
                      <a:pt x="4454" y="1204"/>
                    </a:lnTo>
                    <a:lnTo>
                      <a:pt x="4446" y="1198"/>
                    </a:lnTo>
                    <a:lnTo>
                      <a:pt x="4436" y="1198"/>
                    </a:lnTo>
                    <a:lnTo>
                      <a:pt x="4428" y="1200"/>
                    </a:lnTo>
                    <a:lnTo>
                      <a:pt x="4416" y="1204"/>
                    </a:lnTo>
                    <a:lnTo>
                      <a:pt x="4406" y="1212"/>
                    </a:lnTo>
                    <a:lnTo>
                      <a:pt x="4376" y="1234"/>
                    </a:lnTo>
                    <a:lnTo>
                      <a:pt x="4376" y="1234"/>
                    </a:lnTo>
                    <a:lnTo>
                      <a:pt x="4362" y="1242"/>
                    </a:lnTo>
                    <a:lnTo>
                      <a:pt x="4352" y="1246"/>
                    </a:lnTo>
                    <a:lnTo>
                      <a:pt x="4344" y="1246"/>
                    </a:lnTo>
                    <a:lnTo>
                      <a:pt x="4342" y="1242"/>
                    </a:lnTo>
                    <a:lnTo>
                      <a:pt x="4342" y="1238"/>
                    </a:lnTo>
                    <a:lnTo>
                      <a:pt x="4346" y="1230"/>
                    </a:lnTo>
                    <a:lnTo>
                      <a:pt x="4354" y="1226"/>
                    </a:lnTo>
                    <a:lnTo>
                      <a:pt x="4364" y="1220"/>
                    </a:lnTo>
                    <a:lnTo>
                      <a:pt x="4364" y="1220"/>
                    </a:lnTo>
                    <a:lnTo>
                      <a:pt x="4376" y="1218"/>
                    </a:lnTo>
                    <a:lnTo>
                      <a:pt x="4386" y="1214"/>
                    </a:lnTo>
                    <a:lnTo>
                      <a:pt x="4400" y="1204"/>
                    </a:lnTo>
                    <a:lnTo>
                      <a:pt x="4414" y="1196"/>
                    </a:lnTo>
                    <a:lnTo>
                      <a:pt x="4424" y="1192"/>
                    </a:lnTo>
                    <a:lnTo>
                      <a:pt x="4438" y="1190"/>
                    </a:lnTo>
                    <a:lnTo>
                      <a:pt x="4438" y="1190"/>
                    </a:lnTo>
                    <a:lnTo>
                      <a:pt x="4450" y="1186"/>
                    </a:lnTo>
                    <a:lnTo>
                      <a:pt x="4456" y="1184"/>
                    </a:lnTo>
                    <a:lnTo>
                      <a:pt x="4458" y="1178"/>
                    </a:lnTo>
                    <a:lnTo>
                      <a:pt x="4456" y="1174"/>
                    </a:lnTo>
                    <a:lnTo>
                      <a:pt x="4450" y="1170"/>
                    </a:lnTo>
                    <a:lnTo>
                      <a:pt x="4442" y="1166"/>
                    </a:lnTo>
                    <a:lnTo>
                      <a:pt x="4432" y="1162"/>
                    </a:lnTo>
                    <a:lnTo>
                      <a:pt x="4418" y="1160"/>
                    </a:lnTo>
                    <a:lnTo>
                      <a:pt x="4418" y="1160"/>
                    </a:lnTo>
                    <a:lnTo>
                      <a:pt x="4406" y="1158"/>
                    </a:lnTo>
                    <a:lnTo>
                      <a:pt x="4400" y="1154"/>
                    </a:lnTo>
                    <a:lnTo>
                      <a:pt x="4396" y="1150"/>
                    </a:lnTo>
                    <a:lnTo>
                      <a:pt x="4394" y="1146"/>
                    </a:lnTo>
                    <a:lnTo>
                      <a:pt x="4392" y="1142"/>
                    </a:lnTo>
                    <a:lnTo>
                      <a:pt x="4388" y="1138"/>
                    </a:lnTo>
                    <a:lnTo>
                      <a:pt x="4378" y="1136"/>
                    </a:lnTo>
                    <a:lnTo>
                      <a:pt x="4364" y="1132"/>
                    </a:lnTo>
                    <a:lnTo>
                      <a:pt x="4364" y="1132"/>
                    </a:lnTo>
                    <a:lnTo>
                      <a:pt x="4350" y="1130"/>
                    </a:lnTo>
                    <a:lnTo>
                      <a:pt x="4342" y="1126"/>
                    </a:lnTo>
                    <a:lnTo>
                      <a:pt x="4340" y="1122"/>
                    </a:lnTo>
                    <a:lnTo>
                      <a:pt x="4338" y="1116"/>
                    </a:lnTo>
                    <a:lnTo>
                      <a:pt x="4340" y="1112"/>
                    </a:lnTo>
                    <a:lnTo>
                      <a:pt x="4338" y="1106"/>
                    </a:lnTo>
                    <a:lnTo>
                      <a:pt x="4334" y="1102"/>
                    </a:lnTo>
                    <a:lnTo>
                      <a:pt x="4324" y="1096"/>
                    </a:lnTo>
                    <a:lnTo>
                      <a:pt x="4324" y="1096"/>
                    </a:lnTo>
                    <a:lnTo>
                      <a:pt x="4314" y="1090"/>
                    </a:lnTo>
                    <a:lnTo>
                      <a:pt x="4304" y="1084"/>
                    </a:lnTo>
                    <a:lnTo>
                      <a:pt x="4296" y="1078"/>
                    </a:lnTo>
                    <a:lnTo>
                      <a:pt x="4290" y="1070"/>
                    </a:lnTo>
                    <a:lnTo>
                      <a:pt x="4286" y="1062"/>
                    </a:lnTo>
                    <a:lnTo>
                      <a:pt x="4286" y="1052"/>
                    </a:lnTo>
                    <a:lnTo>
                      <a:pt x="4288" y="1042"/>
                    </a:lnTo>
                    <a:lnTo>
                      <a:pt x="4294" y="1030"/>
                    </a:lnTo>
                    <a:lnTo>
                      <a:pt x="4294" y="1030"/>
                    </a:lnTo>
                    <a:lnTo>
                      <a:pt x="4298" y="1024"/>
                    </a:lnTo>
                    <a:lnTo>
                      <a:pt x="4298" y="1020"/>
                    </a:lnTo>
                    <a:lnTo>
                      <a:pt x="4298" y="1016"/>
                    </a:lnTo>
                    <a:lnTo>
                      <a:pt x="4296" y="1012"/>
                    </a:lnTo>
                    <a:lnTo>
                      <a:pt x="4290" y="1008"/>
                    </a:lnTo>
                    <a:lnTo>
                      <a:pt x="4282" y="1004"/>
                    </a:lnTo>
                    <a:lnTo>
                      <a:pt x="4274" y="1002"/>
                    </a:lnTo>
                    <a:lnTo>
                      <a:pt x="4268" y="998"/>
                    </a:lnTo>
                    <a:lnTo>
                      <a:pt x="4266" y="996"/>
                    </a:lnTo>
                    <a:lnTo>
                      <a:pt x="4266" y="994"/>
                    </a:lnTo>
                    <a:lnTo>
                      <a:pt x="4266" y="990"/>
                    </a:lnTo>
                    <a:lnTo>
                      <a:pt x="4270" y="986"/>
                    </a:lnTo>
                    <a:lnTo>
                      <a:pt x="4270" y="986"/>
                    </a:lnTo>
                    <a:lnTo>
                      <a:pt x="4274" y="978"/>
                    </a:lnTo>
                    <a:lnTo>
                      <a:pt x="4274" y="970"/>
                    </a:lnTo>
                    <a:lnTo>
                      <a:pt x="4270" y="966"/>
                    </a:lnTo>
                    <a:lnTo>
                      <a:pt x="4264" y="960"/>
                    </a:lnTo>
                    <a:lnTo>
                      <a:pt x="4258" y="954"/>
                    </a:lnTo>
                    <a:lnTo>
                      <a:pt x="4252" y="948"/>
                    </a:lnTo>
                    <a:lnTo>
                      <a:pt x="4246" y="940"/>
                    </a:lnTo>
                    <a:lnTo>
                      <a:pt x="4244" y="928"/>
                    </a:lnTo>
                    <a:lnTo>
                      <a:pt x="4244" y="928"/>
                    </a:lnTo>
                    <a:lnTo>
                      <a:pt x="4240" y="912"/>
                    </a:lnTo>
                    <a:lnTo>
                      <a:pt x="4238" y="908"/>
                    </a:lnTo>
                    <a:lnTo>
                      <a:pt x="4236" y="906"/>
                    </a:lnTo>
                    <a:lnTo>
                      <a:pt x="4230" y="902"/>
                    </a:lnTo>
                    <a:lnTo>
                      <a:pt x="4228" y="898"/>
                    </a:lnTo>
                    <a:lnTo>
                      <a:pt x="4226" y="890"/>
                    </a:lnTo>
                    <a:lnTo>
                      <a:pt x="4226" y="890"/>
                    </a:lnTo>
                    <a:lnTo>
                      <a:pt x="4222" y="882"/>
                    </a:lnTo>
                    <a:lnTo>
                      <a:pt x="4218" y="878"/>
                    </a:lnTo>
                    <a:lnTo>
                      <a:pt x="4210" y="872"/>
                    </a:lnTo>
                    <a:lnTo>
                      <a:pt x="4206" y="868"/>
                    </a:lnTo>
                    <a:lnTo>
                      <a:pt x="4200" y="862"/>
                    </a:lnTo>
                    <a:lnTo>
                      <a:pt x="4194" y="852"/>
                    </a:lnTo>
                    <a:lnTo>
                      <a:pt x="4186" y="838"/>
                    </a:lnTo>
                    <a:lnTo>
                      <a:pt x="4186" y="838"/>
                    </a:lnTo>
                    <a:lnTo>
                      <a:pt x="4180" y="824"/>
                    </a:lnTo>
                    <a:lnTo>
                      <a:pt x="4174" y="816"/>
                    </a:lnTo>
                    <a:lnTo>
                      <a:pt x="4168" y="812"/>
                    </a:lnTo>
                    <a:lnTo>
                      <a:pt x="4164" y="812"/>
                    </a:lnTo>
                    <a:lnTo>
                      <a:pt x="4158" y="814"/>
                    </a:lnTo>
                    <a:lnTo>
                      <a:pt x="4154" y="820"/>
                    </a:lnTo>
                    <a:lnTo>
                      <a:pt x="4140" y="836"/>
                    </a:lnTo>
                    <a:lnTo>
                      <a:pt x="4140" y="836"/>
                    </a:lnTo>
                    <a:lnTo>
                      <a:pt x="4132" y="848"/>
                    </a:lnTo>
                    <a:lnTo>
                      <a:pt x="4128" y="860"/>
                    </a:lnTo>
                    <a:lnTo>
                      <a:pt x="4124" y="884"/>
                    </a:lnTo>
                    <a:lnTo>
                      <a:pt x="4120" y="896"/>
                    </a:lnTo>
                    <a:lnTo>
                      <a:pt x="4116" y="904"/>
                    </a:lnTo>
                    <a:lnTo>
                      <a:pt x="4114" y="906"/>
                    </a:lnTo>
                    <a:lnTo>
                      <a:pt x="4110" y="908"/>
                    </a:lnTo>
                    <a:lnTo>
                      <a:pt x="4106" y="908"/>
                    </a:lnTo>
                    <a:lnTo>
                      <a:pt x="4100" y="906"/>
                    </a:lnTo>
                    <a:lnTo>
                      <a:pt x="4100" y="906"/>
                    </a:lnTo>
                    <a:lnTo>
                      <a:pt x="4090" y="904"/>
                    </a:lnTo>
                    <a:lnTo>
                      <a:pt x="4086" y="906"/>
                    </a:lnTo>
                    <a:lnTo>
                      <a:pt x="4084" y="908"/>
                    </a:lnTo>
                    <a:lnTo>
                      <a:pt x="4084" y="912"/>
                    </a:lnTo>
                    <a:lnTo>
                      <a:pt x="4082" y="916"/>
                    </a:lnTo>
                    <a:lnTo>
                      <a:pt x="4080" y="922"/>
                    </a:lnTo>
                    <a:lnTo>
                      <a:pt x="4074" y="928"/>
                    </a:lnTo>
                    <a:lnTo>
                      <a:pt x="4060" y="934"/>
                    </a:lnTo>
                    <a:lnTo>
                      <a:pt x="4060" y="934"/>
                    </a:lnTo>
                    <a:lnTo>
                      <a:pt x="4048" y="936"/>
                    </a:lnTo>
                    <a:lnTo>
                      <a:pt x="4038" y="934"/>
                    </a:lnTo>
                    <a:lnTo>
                      <a:pt x="4030" y="930"/>
                    </a:lnTo>
                    <a:lnTo>
                      <a:pt x="4024" y="922"/>
                    </a:lnTo>
                    <a:lnTo>
                      <a:pt x="4018" y="914"/>
                    </a:lnTo>
                    <a:lnTo>
                      <a:pt x="4010" y="908"/>
                    </a:lnTo>
                    <a:lnTo>
                      <a:pt x="4002" y="902"/>
                    </a:lnTo>
                    <a:lnTo>
                      <a:pt x="3988" y="900"/>
                    </a:lnTo>
                    <a:lnTo>
                      <a:pt x="3988" y="900"/>
                    </a:lnTo>
                    <a:lnTo>
                      <a:pt x="3976" y="900"/>
                    </a:lnTo>
                    <a:lnTo>
                      <a:pt x="3972" y="900"/>
                    </a:lnTo>
                    <a:lnTo>
                      <a:pt x="3970" y="896"/>
                    </a:lnTo>
                    <a:lnTo>
                      <a:pt x="3972" y="892"/>
                    </a:lnTo>
                    <a:lnTo>
                      <a:pt x="3974" y="888"/>
                    </a:lnTo>
                    <a:lnTo>
                      <a:pt x="3976" y="884"/>
                    </a:lnTo>
                    <a:lnTo>
                      <a:pt x="3974" y="880"/>
                    </a:lnTo>
                    <a:lnTo>
                      <a:pt x="3968" y="874"/>
                    </a:lnTo>
                    <a:lnTo>
                      <a:pt x="3968" y="874"/>
                    </a:lnTo>
                    <a:lnTo>
                      <a:pt x="3962" y="870"/>
                    </a:lnTo>
                    <a:lnTo>
                      <a:pt x="3960" y="866"/>
                    </a:lnTo>
                    <a:lnTo>
                      <a:pt x="3962" y="864"/>
                    </a:lnTo>
                    <a:lnTo>
                      <a:pt x="3964" y="860"/>
                    </a:lnTo>
                    <a:lnTo>
                      <a:pt x="3966" y="856"/>
                    </a:lnTo>
                    <a:lnTo>
                      <a:pt x="3968" y="850"/>
                    </a:lnTo>
                    <a:lnTo>
                      <a:pt x="3968" y="844"/>
                    </a:lnTo>
                    <a:lnTo>
                      <a:pt x="3964" y="836"/>
                    </a:lnTo>
                    <a:lnTo>
                      <a:pt x="3964" y="836"/>
                    </a:lnTo>
                    <a:lnTo>
                      <a:pt x="3960" y="824"/>
                    </a:lnTo>
                    <a:lnTo>
                      <a:pt x="3958" y="814"/>
                    </a:lnTo>
                    <a:lnTo>
                      <a:pt x="3962" y="802"/>
                    </a:lnTo>
                    <a:lnTo>
                      <a:pt x="3966" y="794"/>
                    </a:lnTo>
                    <a:lnTo>
                      <a:pt x="3974" y="776"/>
                    </a:lnTo>
                    <a:lnTo>
                      <a:pt x="3974" y="770"/>
                    </a:lnTo>
                    <a:lnTo>
                      <a:pt x="3972" y="764"/>
                    </a:lnTo>
                    <a:lnTo>
                      <a:pt x="3972" y="764"/>
                    </a:lnTo>
                    <a:lnTo>
                      <a:pt x="3968" y="758"/>
                    </a:lnTo>
                    <a:lnTo>
                      <a:pt x="3964" y="758"/>
                    </a:lnTo>
                    <a:lnTo>
                      <a:pt x="3960" y="760"/>
                    </a:lnTo>
                    <a:lnTo>
                      <a:pt x="3958" y="764"/>
                    </a:lnTo>
                    <a:lnTo>
                      <a:pt x="3954" y="770"/>
                    </a:lnTo>
                    <a:lnTo>
                      <a:pt x="3952" y="772"/>
                    </a:lnTo>
                    <a:lnTo>
                      <a:pt x="3950" y="770"/>
                    </a:lnTo>
                    <a:lnTo>
                      <a:pt x="3950" y="770"/>
                    </a:lnTo>
                    <a:lnTo>
                      <a:pt x="3944" y="766"/>
                    </a:lnTo>
                    <a:lnTo>
                      <a:pt x="3936" y="762"/>
                    </a:lnTo>
                    <a:lnTo>
                      <a:pt x="3914" y="756"/>
                    </a:lnTo>
                    <a:lnTo>
                      <a:pt x="3902" y="752"/>
                    </a:lnTo>
                    <a:lnTo>
                      <a:pt x="3894" y="748"/>
                    </a:lnTo>
                    <a:lnTo>
                      <a:pt x="3888" y="742"/>
                    </a:lnTo>
                    <a:lnTo>
                      <a:pt x="3886" y="740"/>
                    </a:lnTo>
                    <a:lnTo>
                      <a:pt x="3886" y="736"/>
                    </a:lnTo>
                    <a:lnTo>
                      <a:pt x="3886" y="736"/>
                    </a:lnTo>
                    <a:lnTo>
                      <a:pt x="3886" y="728"/>
                    </a:lnTo>
                    <a:lnTo>
                      <a:pt x="3882" y="722"/>
                    </a:lnTo>
                    <a:lnTo>
                      <a:pt x="3878" y="716"/>
                    </a:lnTo>
                    <a:lnTo>
                      <a:pt x="3870" y="710"/>
                    </a:lnTo>
                    <a:lnTo>
                      <a:pt x="3826" y="680"/>
                    </a:lnTo>
                    <a:lnTo>
                      <a:pt x="3826" y="680"/>
                    </a:lnTo>
                    <a:lnTo>
                      <a:pt x="3806" y="668"/>
                    </a:lnTo>
                    <a:lnTo>
                      <a:pt x="3800" y="668"/>
                    </a:lnTo>
                    <a:lnTo>
                      <a:pt x="3796" y="666"/>
                    </a:lnTo>
                    <a:lnTo>
                      <a:pt x="3790" y="668"/>
                    </a:lnTo>
                    <a:lnTo>
                      <a:pt x="3788" y="670"/>
                    </a:lnTo>
                    <a:lnTo>
                      <a:pt x="3780" y="678"/>
                    </a:lnTo>
                    <a:lnTo>
                      <a:pt x="3774" y="680"/>
                    </a:lnTo>
                    <a:lnTo>
                      <a:pt x="3768" y="684"/>
                    </a:lnTo>
                    <a:lnTo>
                      <a:pt x="3760" y="684"/>
                    </a:lnTo>
                    <a:lnTo>
                      <a:pt x="3750" y="686"/>
                    </a:lnTo>
                    <a:lnTo>
                      <a:pt x="3736" y="684"/>
                    </a:lnTo>
                    <a:lnTo>
                      <a:pt x="3720" y="680"/>
                    </a:lnTo>
                    <a:lnTo>
                      <a:pt x="3700" y="674"/>
                    </a:lnTo>
                    <a:lnTo>
                      <a:pt x="3676" y="664"/>
                    </a:lnTo>
                    <a:lnTo>
                      <a:pt x="3676" y="664"/>
                    </a:lnTo>
                    <a:lnTo>
                      <a:pt x="3666" y="662"/>
                    </a:lnTo>
                    <a:lnTo>
                      <a:pt x="3656" y="660"/>
                    </a:lnTo>
                    <a:lnTo>
                      <a:pt x="3648" y="660"/>
                    </a:lnTo>
                    <a:lnTo>
                      <a:pt x="3642" y="662"/>
                    </a:lnTo>
                    <a:lnTo>
                      <a:pt x="3636" y="664"/>
                    </a:lnTo>
                    <a:lnTo>
                      <a:pt x="3632" y="668"/>
                    </a:lnTo>
                    <a:lnTo>
                      <a:pt x="3626" y="678"/>
                    </a:lnTo>
                    <a:lnTo>
                      <a:pt x="3622" y="690"/>
                    </a:lnTo>
                    <a:lnTo>
                      <a:pt x="3622" y="702"/>
                    </a:lnTo>
                    <a:lnTo>
                      <a:pt x="3626" y="712"/>
                    </a:lnTo>
                    <a:lnTo>
                      <a:pt x="3630" y="720"/>
                    </a:lnTo>
                    <a:lnTo>
                      <a:pt x="3630" y="720"/>
                    </a:lnTo>
                    <a:lnTo>
                      <a:pt x="3634" y="726"/>
                    </a:lnTo>
                    <a:lnTo>
                      <a:pt x="3636" y="732"/>
                    </a:lnTo>
                    <a:lnTo>
                      <a:pt x="3638" y="738"/>
                    </a:lnTo>
                    <a:lnTo>
                      <a:pt x="3638" y="746"/>
                    </a:lnTo>
                    <a:lnTo>
                      <a:pt x="3634" y="760"/>
                    </a:lnTo>
                    <a:lnTo>
                      <a:pt x="3626" y="772"/>
                    </a:lnTo>
                    <a:lnTo>
                      <a:pt x="3626" y="772"/>
                    </a:lnTo>
                    <a:lnTo>
                      <a:pt x="3622" y="776"/>
                    </a:lnTo>
                    <a:lnTo>
                      <a:pt x="3622" y="780"/>
                    </a:lnTo>
                    <a:lnTo>
                      <a:pt x="3624" y="782"/>
                    </a:lnTo>
                    <a:lnTo>
                      <a:pt x="3626" y="786"/>
                    </a:lnTo>
                    <a:lnTo>
                      <a:pt x="3634" y="794"/>
                    </a:lnTo>
                    <a:lnTo>
                      <a:pt x="3640" y="802"/>
                    </a:lnTo>
                    <a:lnTo>
                      <a:pt x="3644" y="814"/>
                    </a:lnTo>
                    <a:lnTo>
                      <a:pt x="3644" y="814"/>
                    </a:lnTo>
                    <a:lnTo>
                      <a:pt x="3648" y="824"/>
                    </a:lnTo>
                    <a:lnTo>
                      <a:pt x="3650" y="832"/>
                    </a:lnTo>
                    <a:lnTo>
                      <a:pt x="3650" y="840"/>
                    </a:lnTo>
                    <a:lnTo>
                      <a:pt x="3648" y="844"/>
                    </a:lnTo>
                    <a:lnTo>
                      <a:pt x="3642" y="854"/>
                    </a:lnTo>
                    <a:lnTo>
                      <a:pt x="3636" y="870"/>
                    </a:lnTo>
                    <a:lnTo>
                      <a:pt x="3636" y="870"/>
                    </a:lnTo>
                    <a:lnTo>
                      <a:pt x="3634" y="878"/>
                    </a:lnTo>
                    <a:lnTo>
                      <a:pt x="3630" y="882"/>
                    </a:lnTo>
                    <a:lnTo>
                      <a:pt x="3620" y="888"/>
                    </a:lnTo>
                    <a:lnTo>
                      <a:pt x="3616" y="890"/>
                    </a:lnTo>
                    <a:lnTo>
                      <a:pt x="3612" y="894"/>
                    </a:lnTo>
                    <a:lnTo>
                      <a:pt x="3610" y="900"/>
                    </a:lnTo>
                    <a:lnTo>
                      <a:pt x="3606" y="910"/>
                    </a:lnTo>
                    <a:lnTo>
                      <a:pt x="3606" y="910"/>
                    </a:lnTo>
                    <a:lnTo>
                      <a:pt x="3606" y="916"/>
                    </a:lnTo>
                    <a:lnTo>
                      <a:pt x="3608" y="920"/>
                    </a:lnTo>
                    <a:lnTo>
                      <a:pt x="3614" y="926"/>
                    </a:lnTo>
                    <a:lnTo>
                      <a:pt x="3622" y="932"/>
                    </a:lnTo>
                    <a:lnTo>
                      <a:pt x="3634" y="940"/>
                    </a:lnTo>
                    <a:lnTo>
                      <a:pt x="3648" y="950"/>
                    </a:lnTo>
                    <a:lnTo>
                      <a:pt x="3660" y="964"/>
                    </a:lnTo>
                    <a:lnTo>
                      <a:pt x="3666" y="972"/>
                    </a:lnTo>
                    <a:lnTo>
                      <a:pt x="3672" y="984"/>
                    </a:lnTo>
                    <a:lnTo>
                      <a:pt x="3678" y="996"/>
                    </a:lnTo>
                    <a:lnTo>
                      <a:pt x="3684" y="1010"/>
                    </a:lnTo>
                    <a:lnTo>
                      <a:pt x="3684" y="1010"/>
                    </a:lnTo>
                    <a:lnTo>
                      <a:pt x="3686" y="1026"/>
                    </a:lnTo>
                    <a:lnTo>
                      <a:pt x="3688" y="1040"/>
                    </a:lnTo>
                    <a:lnTo>
                      <a:pt x="3688" y="1052"/>
                    </a:lnTo>
                    <a:lnTo>
                      <a:pt x="3684" y="1066"/>
                    </a:lnTo>
                    <a:lnTo>
                      <a:pt x="3680" y="1078"/>
                    </a:lnTo>
                    <a:lnTo>
                      <a:pt x="3674" y="1088"/>
                    </a:lnTo>
                    <a:lnTo>
                      <a:pt x="3668" y="1100"/>
                    </a:lnTo>
                    <a:lnTo>
                      <a:pt x="3660" y="1108"/>
                    </a:lnTo>
                    <a:lnTo>
                      <a:pt x="3642" y="1126"/>
                    </a:lnTo>
                    <a:lnTo>
                      <a:pt x="3624" y="1140"/>
                    </a:lnTo>
                    <a:lnTo>
                      <a:pt x="3604" y="1150"/>
                    </a:lnTo>
                    <a:lnTo>
                      <a:pt x="3584" y="1158"/>
                    </a:lnTo>
                    <a:lnTo>
                      <a:pt x="3584" y="1158"/>
                    </a:lnTo>
                    <a:lnTo>
                      <a:pt x="3570" y="1166"/>
                    </a:lnTo>
                    <a:lnTo>
                      <a:pt x="3562" y="1172"/>
                    </a:lnTo>
                    <a:lnTo>
                      <a:pt x="3562" y="1174"/>
                    </a:lnTo>
                    <a:lnTo>
                      <a:pt x="3562" y="1176"/>
                    </a:lnTo>
                    <a:lnTo>
                      <a:pt x="3566" y="1184"/>
                    </a:lnTo>
                    <a:lnTo>
                      <a:pt x="3572" y="1190"/>
                    </a:lnTo>
                    <a:lnTo>
                      <a:pt x="3578" y="1200"/>
                    </a:lnTo>
                    <a:lnTo>
                      <a:pt x="3582" y="1212"/>
                    </a:lnTo>
                    <a:lnTo>
                      <a:pt x="3584" y="1220"/>
                    </a:lnTo>
                    <a:lnTo>
                      <a:pt x="3584" y="1228"/>
                    </a:lnTo>
                    <a:lnTo>
                      <a:pt x="3584" y="1228"/>
                    </a:lnTo>
                    <a:lnTo>
                      <a:pt x="3586" y="1244"/>
                    </a:lnTo>
                    <a:lnTo>
                      <a:pt x="3588" y="1260"/>
                    </a:lnTo>
                    <a:lnTo>
                      <a:pt x="3598" y="1290"/>
                    </a:lnTo>
                    <a:lnTo>
                      <a:pt x="3602" y="1302"/>
                    </a:lnTo>
                    <a:lnTo>
                      <a:pt x="3604" y="1314"/>
                    </a:lnTo>
                    <a:lnTo>
                      <a:pt x="3604" y="1324"/>
                    </a:lnTo>
                    <a:lnTo>
                      <a:pt x="3600" y="1328"/>
                    </a:lnTo>
                    <a:lnTo>
                      <a:pt x="3598" y="1330"/>
                    </a:lnTo>
                    <a:lnTo>
                      <a:pt x="3598" y="1330"/>
                    </a:lnTo>
                    <a:lnTo>
                      <a:pt x="3594" y="1334"/>
                    </a:lnTo>
                    <a:lnTo>
                      <a:pt x="3592" y="1336"/>
                    </a:lnTo>
                    <a:lnTo>
                      <a:pt x="3590" y="1344"/>
                    </a:lnTo>
                    <a:lnTo>
                      <a:pt x="3592" y="1352"/>
                    </a:lnTo>
                    <a:lnTo>
                      <a:pt x="3594" y="1358"/>
                    </a:lnTo>
                    <a:lnTo>
                      <a:pt x="3596" y="1362"/>
                    </a:lnTo>
                    <a:lnTo>
                      <a:pt x="3594" y="1366"/>
                    </a:lnTo>
                    <a:lnTo>
                      <a:pt x="3590" y="1364"/>
                    </a:lnTo>
                    <a:lnTo>
                      <a:pt x="3580" y="1358"/>
                    </a:lnTo>
                    <a:lnTo>
                      <a:pt x="3580" y="1358"/>
                    </a:lnTo>
                    <a:lnTo>
                      <a:pt x="3570" y="1354"/>
                    </a:lnTo>
                    <a:lnTo>
                      <a:pt x="3568" y="1354"/>
                    </a:lnTo>
                    <a:lnTo>
                      <a:pt x="3566" y="1356"/>
                    </a:lnTo>
                    <a:lnTo>
                      <a:pt x="3562" y="1362"/>
                    </a:lnTo>
                    <a:lnTo>
                      <a:pt x="3562" y="1370"/>
                    </a:lnTo>
                    <a:lnTo>
                      <a:pt x="3562" y="1376"/>
                    </a:lnTo>
                    <a:lnTo>
                      <a:pt x="3560" y="1382"/>
                    </a:lnTo>
                    <a:lnTo>
                      <a:pt x="3558" y="1384"/>
                    </a:lnTo>
                    <a:lnTo>
                      <a:pt x="3554" y="1384"/>
                    </a:lnTo>
                    <a:lnTo>
                      <a:pt x="3546" y="1380"/>
                    </a:lnTo>
                    <a:lnTo>
                      <a:pt x="3546" y="1380"/>
                    </a:lnTo>
                    <a:lnTo>
                      <a:pt x="3536" y="1372"/>
                    </a:lnTo>
                    <a:lnTo>
                      <a:pt x="3530" y="1366"/>
                    </a:lnTo>
                    <a:lnTo>
                      <a:pt x="3522" y="1352"/>
                    </a:lnTo>
                    <a:lnTo>
                      <a:pt x="3516" y="1342"/>
                    </a:lnTo>
                    <a:lnTo>
                      <a:pt x="3508" y="1332"/>
                    </a:lnTo>
                    <a:lnTo>
                      <a:pt x="3494" y="1316"/>
                    </a:lnTo>
                    <a:lnTo>
                      <a:pt x="3474" y="1298"/>
                    </a:lnTo>
                    <a:lnTo>
                      <a:pt x="3474" y="1298"/>
                    </a:lnTo>
                    <a:lnTo>
                      <a:pt x="3464" y="1286"/>
                    </a:lnTo>
                    <a:lnTo>
                      <a:pt x="3458" y="1276"/>
                    </a:lnTo>
                    <a:lnTo>
                      <a:pt x="3456" y="1266"/>
                    </a:lnTo>
                    <a:lnTo>
                      <a:pt x="3456" y="1254"/>
                    </a:lnTo>
                    <a:lnTo>
                      <a:pt x="3456" y="1234"/>
                    </a:lnTo>
                    <a:lnTo>
                      <a:pt x="3456" y="1222"/>
                    </a:lnTo>
                    <a:lnTo>
                      <a:pt x="3454" y="1210"/>
                    </a:lnTo>
                    <a:lnTo>
                      <a:pt x="3454" y="1210"/>
                    </a:lnTo>
                    <a:lnTo>
                      <a:pt x="3450" y="1194"/>
                    </a:lnTo>
                    <a:lnTo>
                      <a:pt x="3450" y="1182"/>
                    </a:lnTo>
                    <a:lnTo>
                      <a:pt x="3454" y="1172"/>
                    </a:lnTo>
                    <a:lnTo>
                      <a:pt x="3456" y="1162"/>
                    </a:lnTo>
                    <a:lnTo>
                      <a:pt x="3458" y="1154"/>
                    </a:lnTo>
                    <a:lnTo>
                      <a:pt x="3456" y="1148"/>
                    </a:lnTo>
                    <a:lnTo>
                      <a:pt x="3452" y="1142"/>
                    </a:lnTo>
                    <a:lnTo>
                      <a:pt x="3440" y="1138"/>
                    </a:lnTo>
                    <a:lnTo>
                      <a:pt x="3440" y="1138"/>
                    </a:lnTo>
                    <a:lnTo>
                      <a:pt x="3414" y="1134"/>
                    </a:lnTo>
                    <a:lnTo>
                      <a:pt x="3394" y="1130"/>
                    </a:lnTo>
                    <a:lnTo>
                      <a:pt x="3378" y="1130"/>
                    </a:lnTo>
                    <a:lnTo>
                      <a:pt x="3368" y="1130"/>
                    </a:lnTo>
                    <a:lnTo>
                      <a:pt x="3354" y="1132"/>
                    </a:lnTo>
                    <a:lnTo>
                      <a:pt x="3346" y="1132"/>
                    </a:lnTo>
                    <a:lnTo>
                      <a:pt x="3340" y="1130"/>
                    </a:lnTo>
                    <a:lnTo>
                      <a:pt x="3340" y="1130"/>
                    </a:lnTo>
                    <a:lnTo>
                      <a:pt x="3334" y="1128"/>
                    </a:lnTo>
                    <a:lnTo>
                      <a:pt x="3330" y="1124"/>
                    </a:lnTo>
                    <a:lnTo>
                      <a:pt x="3322" y="1116"/>
                    </a:lnTo>
                    <a:lnTo>
                      <a:pt x="3316" y="1110"/>
                    </a:lnTo>
                    <a:lnTo>
                      <a:pt x="3306" y="1104"/>
                    </a:lnTo>
                    <a:lnTo>
                      <a:pt x="3290" y="1098"/>
                    </a:lnTo>
                    <a:lnTo>
                      <a:pt x="3268" y="1092"/>
                    </a:lnTo>
                    <a:lnTo>
                      <a:pt x="3268" y="1092"/>
                    </a:lnTo>
                    <a:lnTo>
                      <a:pt x="3246" y="1084"/>
                    </a:lnTo>
                    <a:lnTo>
                      <a:pt x="3236" y="1078"/>
                    </a:lnTo>
                    <a:lnTo>
                      <a:pt x="3232" y="1072"/>
                    </a:lnTo>
                    <a:lnTo>
                      <a:pt x="3230" y="1066"/>
                    </a:lnTo>
                    <a:lnTo>
                      <a:pt x="3226" y="1058"/>
                    </a:lnTo>
                    <a:lnTo>
                      <a:pt x="3216" y="1048"/>
                    </a:lnTo>
                    <a:lnTo>
                      <a:pt x="3198" y="1036"/>
                    </a:lnTo>
                    <a:lnTo>
                      <a:pt x="3166" y="1022"/>
                    </a:lnTo>
                    <a:lnTo>
                      <a:pt x="3166" y="1022"/>
                    </a:lnTo>
                    <a:lnTo>
                      <a:pt x="3146" y="1016"/>
                    </a:lnTo>
                    <a:lnTo>
                      <a:pt x="3130" y="1012"/>
                    </a:lnTo>
                    <a:lnTo>
                      <a:pt x="3114" y="1010"/>
                    </a:lnTo>
                    <a:lnTo>
                      <a:pt x="3102" y="1010"/>
                    </a:lnTo>
                    <a:lnTo>
                      <a:pt x="3090" y="1012"/>
                    </a:lnTo>
                    <a:lnTo>
                      <a:pt x="3080" y="1014"/>
                    </a:lnTo>
                    <a:lnTo>
                      <a:pt x="3064" y="1020"/>
                    </a:lnTo>
                    <a:lnTo>
                      <a:pt x="3052" y="1026"/>
                    </a:lnTo>
                    <a:lnTo>
                      <a:pt x="3046" y="1028"/>
                    </a:lnTo>
                    <a:lnTo>
                      <a:pt x="3044" y="1026"/>
                    </a:lnTo>
                    <a:lnTo>
                      <a:pt x="3042" y="1022"/>
                    </a:lnTo>
                    <a:lnTo>
                      <a:pt x="3040" y="1008"/>
                    </a:lnTo>
                    <a:lnTo>
                      <a:pt x="3040" y="1008"/>
                    </a:lnTo>
                    <a:lnTo>
                      <a:pt x="3040" y="992"/>
                    </a:lnTo>
                    <a:lnTo>
                      <a:pt x="3038" y="978"/>
                    </a:lnTo>
                    <a:lnTo>
                      <a:pt x="3032" y="962"/>
                    </a:lnTo>
                    <a:lnTo>
                      <a:pt x="3026" y="948"/>
                    </a:lnTo>
                    <a:lnTo>
                      <a:pt x="3024" y="938"/>
                    </a:lnTo>
                    <a:lnTo>
                      <a:pt x="3020" y="928"/>
                    </a:lnTo>
                    <a:lnTo>
                      <a:pt x="3020" y="928"/>
                    </a:lnTo>
                    <a:lnTo>
                      <a:pt x="3018" y="922"/>
                    </a:lnTo>
                    <a:lnTo>
                      <a:pt x="3016" y="918"/>
                    </a:lnTo>
                    <a:lnTo>
                      <a:pt x="3012" y="914"/>
                    </a:lnTo>
                    <a:lnTo>
                      <a:pt x="3008" y="914"/>
                    </a:lnTo>
                    <a:lnTo>
                      <a:pt x="2998" y="912"/>
                    </a:lnTo>
                    <a:lnTo>
                      <a:pt x="2986" y="912"/>
                    </a:lnTo>
                    <a:lnTo>
                      <a:pt x="2974" y="910"/>
                    </a:lnTo>
                    <a:lnTo>
                      <a:pt x="2968" y="908"/>
                    </a:lnTo>
                    <a:lnTo>
                      <a:pt x="2962" y="904"/>
                    </a:lnTo>
                    <a:lnTo>
                      <a:pt x="2958" y="898"/>
                    </a:lnTo>
                    <a:lnTo>
                      <a:pt x="2954" y="890"/>
                    </a:lnTo>
                    <a:lnTo>
                      <a:pt x="2950" y="882"/>
                    </a:lnTo>
                    <a:lnTo>
                      <a:pt x="2948" y="868"/>
                    </a:lnTo>
                    <a:lnTo>
                      <a:pt x="2948" y="868"/>
                    </a:lnTo>
                    <a:lnTo>
                      <a:pt x="2948" y="854"/>
                    </a:lnTo>
                    <a:lnTo>
                      <a:pt x="2948" y="840"/>
                    </a:lnTo>
                    <a:lnTo>
                      <a:pt x="2952" y="824"/>
                    </a:lnTo>
                    <a:lnTo>
                      <a:pt x="2956" y="808"/>
                    </a:lnTo>
                    <a:lnTo>
                      <a:pt x="2968" y="778"/>
                    </a:lnTo>
                    <a:lnTo>
                      <a:pt x="2982" y="750"/>
                    </a:lnTo>
                    <a:lnTo>
                      <a:pt x="2998" y="724"/>
                    </a:lnTo>
                    <a:lnTo>
                      <a:pt x="3014" y="706"/>
                    </a:lnTo>
                    <a:lnTo>
                      <a:pt x="3026" y="692"/>
                    </a:lnTo>
                    <a:lnTo>
                      <a:pt x="3030" y="690"/>
                    </a:lnTo>
                    <a:lnTo>
                      <a:pt x="3034" y="690"/>
                    </a:lnTo>
                    <a:lnTo>
                      <a:pt x="3034" y="690"/>
                    </a:lnTo>
                    <a:lnTo>
                      <a:pt x="3038" y="688"/>
                    </a:lnTo>
                    <a:lnTo>
                      <a:pt x="3042" y="684"/>
                    </a:lnTo>
                    <a:lnTo>
                      <a:pt x="3044" y="670"/>
                    </a:lnTo>
                    <a:lnTo>
                      <a:pt x="3048" y="662"/>
                    </a:lnTo>
                    <a:lnTo>
                      <a:pt x="3052" y="654"/>
                    </a:lnTo>
                    <a:lnTo>
                      <a:pt x="3060" y="648"/>
                    </a:lnTo>
                    <a:lnTo>
                      <a:pt x="3070" y="646"/>
                    </a:lnTo>
                    <a:lnTo>
                      <a:pt x="3070" y="646"/>
                    </a:lnTo>
                    <a:lnTo>
                      <a:pt x="3096" y="644"/>
                    </a:lnTo>
                    <a:lnTo>
                      <a:pt x="3106" y="640"/>
                    </a:lnTo>
                    <a:lnTo>
                      <a:pt x="3116" y="636"/>
                    </a:lnTo>
                    <a:lnTo>
                      <a:pt x="3120" y="630"/>
                    </a:lnTo>
                    <a:lnTo>
                      <a:pt x="3120" y="624"/>
                    </a:lnTo>
                    <a:lnTo>
                      <a:pt x="3116" y="614"/>
                    </a:lnTo>
                    <a:lnTo>
                      <a:pt x="3106" y="604"/>
                    </a:lnTo>
                    <a:lnTo>
                      <a:pt x="3106" y="604"/>
                    </a:lnTo>
                    <a:lnTo>
                      <a:pt x="3098" y="596"/>
                    </a:lnTo>
                    <a:lnTo>
                      <a:pt x="3098" y="594"/>
                    </a:lnTo>
                    <a:lnTo>
                      <a:pt x="3098" y="592"/>
                    </a:lnTo>
                    <a:lnTo>
                      <a:pt x="3104" y="590"/>
                    </a:lnTo>
                    <a:lnTo>
                      <a:pt x="3112" y="590"/>
                    </a:lnTo>
                    <a:lnTo>
                      <a:pt x="3124" y="590"/>
                    </a:lnTo>
                    <a:lnTo>
                      <a:pt x="3136" y="586"/>
                    </a:lnTo>
                    <a:lnTo>
                      <a:pt x="3140" y="584"/>
                    </a:lnTo>
                    <a:lnTo>
                      <a:pt x="3144" y="580"/>
                    </a:lnTo>
                    <a:lnTo>
                      <a:pt x="3148" y="576"/>
                    </a:lnTo>
                    <a:lnTo>
                      <a:pt x="3150" y="568"/>
                    </a:lnTo>
                    <a:lnTo>
                      <a:pt x="3150" y="568"/>
                    </a:lnTo>
                    <a:lnTo>
                      <a:pt x="3152" y="562"/>
                    </a:lnTo>
                    <a:lnTo>
                      <a:pt x="3154" y="558"/>
                    </a:lnTo>
                    <a:lnTo>
                      <a:pt x="3156" y="556"/>
                    </a:lnTo>
                    <a:lnTo>
                      <a:pt x="3158" y="556"/>
                    </a:lnTo>
                    <a:lnTo>
                      <a:pt x="3166" y="560"/>
                    </a:lnTo>
                    <a:lnTo>
                      <a:pt x="3176" y="566"/>
                    </a:lnTo>
                    <a:lnTo>
                      <a:pt x="3188" y="570"/>
                    </a:lnTo>
                    <a:lnTo>
                      <a:pt x="3194" y="572"/>
                    </a:lnTo>
                    <a:lnTo>
                      <a:pt x="3200" y="570"/>
                    </a:lnTo>
                    <a:lnTo>
                      <a:pt x="3206" y="568"/>
                    </a:lnTo>
                    <a:lnTo>
                      <a:pt x="3214" y="562"/>
                    </a:lnTo>
                    <a:lnTo>
                      <a:pt x="3220" y="554"/>
                    </a:lnTo>
                    <a:lnTo>
                      <a:pt x="3228" y="542"/>
                    </a:lnTo>
                    <a:lnTo>
                      <a:pt x="3228" y="542"/>
                    </a:lnTo>
                    <a:lnTo>
                      <a:pt x="3242" y="520"/>
                    </a:lnTo>
                    <a:lnTo>
                      <a:pt x="3252" y="506"/>
                    </a:lnTo>
                    <a:lnTo>
                      <a:pt x="3258" y="496"/>
                    </a:lnTo>
                    <a:lnTo>
                      <a:pt x="3260" y="492"/>
                    </a:lnTo>
                    <a:lnTo>
                      <a:pt x="3258" y="490"/>
                    </a:lnTo>
                    <a:lnTo>
                      <a:pt x="3256" y="488"/>
                    </a:lnTo>
                    <a:lnTo>
                      <a:pt x="3244" y="486"/>
                    </a:lnTo>
                    <a:lnTo>
                      <a:pt x="3228" y="484"/>
                    </a:lnTo>
                    <a:lnTo>
                      <a:pt x="3204" y="478"/>
                    </a:lnTo>
                    <a:lnTo>
                      <a:pt x="3204" y="478"/>
                    </a:lnTo>
                    <a:lnTo>
                      <a:pt x="3186" y="474"/>
                    </a:lnTo>
                    <a:lnTo>
                      <a:pt x="3176" y="470"/>
                    </a:lnTo>
                    <a:lnTo>
                      <a:pt x="3170" y="464"/>
                    </a:lnTo>
                    <a:lnTo>
                      <a:pt x="3164" y="460"/>
                    </a:lnTo>
                    <a:lnTo>
                      <a:pt x="3154" y="450"/>
                    </a:lnTo>
                    <a:lnTo>
                      <a:pt x="3144" y="444"/>
                    </a:lnTo>
                    <a:lnTo>
                      <a:pt x="3132" y="438"/>
                    </a:lnTo>
                    <a:lnTo>
                      <a:pt x="3132" y="438"/>
                    </a:lnTo>
                    <a:lnTo>
                      <a:pt x="3140" y="438"/>
                    </a:lnTo>
                    <a:lnTo>
                      <a:pt x="3148" y="438"/>
                    </a:lnTo>
                    <a:lnTo>
                      <a:pt x="3158" y="440"/>
                    </a:lnTo>
                    <a:lnTo>
                      <a:pt x="3166" y="442"/>
                    </a:lnTo>
                    <a:lnTo>
                      <a:pt x="3184" y="452"/>
                    </a:lnTo>
                    <a:lnTo>
                      <a:pt x="3202" y="462"/>
                    </a:lnTo>
                    <a:lnTo>
                      <a:pt x="3220" y="470"/>
                    </a:lnTo>
                    <a:lnTo>
                      <a:pt x="3230" y="472"/>
                    </a:lnTo>
                    <a:lnTo>
                      <a:pt x="3238" y="474"/>
                    </a:lnTo>
                    <a:lnTo>
                      <a:pt x="3246" y="474"/>
                    </a:lnTo>
                    <a:lnTo>
                      <a:pt x="3254" y="472"/>
                    </a:lnTo>
                    <a:lnTo>
                      <a:pt x="3262" y="466"/>
                    </a:lnTo>
                    <a:lnTo>
                      <a:pt x="3270" y="460"/>
                    </a:lnTo>
                    <a:lnTo>
                      <a:pt x="3270" y="460"/>
                    </a:lnTo>
                    <a:lnTo>
                      <a:pt x="3296" y="434"/>
                    </a:lnTo>
                    <a:lnTo>
                      <a:pt x="3302" y="426"/>
                    </a:lnTo>
                    <a:lnTo>
                      <a:pt x="3304" y="420"/>
                    </a:lnTo>
                    <a:lnTo>
                      <a:pt x="3304" y="416"/>
                    </a:lnTo>
                    <a:lnTo>
                      <a:pt x="3298" y="412"/>
                    </a:lnTo>
                    <a:lnTo>
                      <a:pt x="3278" y="402"/>
                    </a:lnTo>
                    <a:lnTo>
                      <a:pt x="3278" y="402"/>
                    </a:lnTo>
                    <a:lnTo>
                      <a:pt x="3270" y="394"/>
                    </a:lnTo>
                    <a:lnTo>
                      <a:pt x="3270" y="392"/>
                    </a:lnTo>
                    <a:lnTo>
                      <a:pt x="3270" y="390"/>
                    </a:lnTo>
                    <a:lnTo>
                      <a:pt x="3278" y="388"/>
                    </a:lnTo>
                    <a:lnTo>
                      <a:pt x="3288" y="388"/>
                    </a:lnTo>
                    <a:lnTo>
                      <a:pt x="3302" y="388"/>
                    </a:lnTo>
                    <a:lnTo>
                      <a:pt x="3316" y="390"/>
                    </a:lnTo>
                    <a:lnTo>
                      <a:pt x="3328" y="394"/>
                    </a:lnTo>
                    <a:lnTo>
                      <a:pt x="3336" y="400"/>
                    </a:lnTo>
                    <a:lnTo>
                      <a:pt x="3336" y="400"/>
                    </a:lnTo>
                    <a:lnTo>
                      <a:pt x="3346" y="410"/>
                    </a:lnTo>
                    <a:lnTo>
                      <a:pt x="3356" y="418"/>
                    </a:lnTo>
                    <a:lnTo>
                      <a:pt x="3366" y="426"/>
                    </a:lnTo>
                    <a:lnTo>
                      <a:pt x="3374" y="438"/>
                    </a:lnTo>
                    <a:lnTo>
                      <a:pt x="3374" y="438"/>
                    </a:lnTo>
                    <a:lnTo>
                      <a:pt x="3380" y="448"/>
                    </a:lnTo>
                    <a:lnTo>
                      <a:pt x="3388" y="452"/>
                    </a:lnTo>
                    <a:lnTo>
                      <a:pt x="3398" y="454"/>
                    </a:lnTo>
                    <a:lnTo>
                      <a:pt x="3410" y="452"/>
                    </a:lnTo>
                    <a:lnTo>
                      <a:pt x="3410" y="452"/>
                    </a:lnTo>
                    <a:lnTo>
                      <a:pt x="3412" y="450"/>
                    </a:lnTo>
                    <a:lnTo>
                      <a:pt x="3414" y="448"/>
                    </a:lnTo>
                    <a:lnTo>
                      <a:pt x="3412" y="444"/>
                    </a:lnTo>
                    <a:lnTo>
                      <a:pt x="3398" y="436"/>
                    </a:lnTo>
                    <a:lnTo>
                      <a:pt x="3392" y="432"/>
                    </a:lnTo>
                    <a:lnTo>
                      <a:pt x="3386" y="426"/>
                    </a:lnTo>
                    <a:lnTo>
                      <a:pt x="3384" y="424"/>
                    </a:lnTo>
                    <a:lnTo>
                      <a:pt x="3384" y="422"/>
                    </a:lnTo>
                    <a:lnTo>
                      <a:pt x="3386" y="418"/>
                    </a:lnTo>
                    <a:lnTo>
                      <a:pt x="3390" y="416"/>
                    </a:lnTo>
                    <a:lnTo>
                      <a:pt x="3390" y="416"/>
                    </a:lnTo>
                    <a:lnTo>
                      <a:pt x="3398" y="412"/>
                    </a:lnTo>
                    <a:lnTo>
                      <a:pt x="3404" y="406"/>
                    </a:lnTo>
                    <a:lnTo>
                      <a:pt x="3414" y="396"/>
                    </a:lnTo>
                    <a:lnTo>
                      <a:pt x="3426" y="388"/>
                    </a:lnTo>
                    <a:lnTo>
                      <a:pt x="3432" y="386"/>
                    </a:lnTo>
                    <a:lnTo>
                      <a:pt x="3438" y="386"/>
                    </a:lnTo>
                    <a:lnTo>
                      <a:pt x="3438" y="386"/>
                    </a:lnTo>
                    <a:lnTo>
                      <a:pt x="3444" y="386"/>
                    </a:lnTo>
                    <a:lnTo>
                      <a:pt x="3450" y="384"/>
                    </a:lnTo>
                    <a:lnTo>
                      <a:pt x="3456" y="380"/>
                    </a:lnTo>
                    <a:lnTo>
                      <a:pt x="3460" y="374"/>
                    </a:lnTo>
                    <a:lnTo>
                      <a:pt x="3468" y="364"/>
                    </a:lnTo>
                    <a:lnTo>
                      <a:pt x="3474" y="360"/>
                    </a:lnTo>
                    <a:lnTo>
                      <a:pt x="3478" y="360"/>
                    </a:lnTo>
                    <a:lnTo>
                      <a:pt x="3478" y="360"/>
                    </a:lnTo>
                    <a:lnTo>
                      <a:pt x="3484" y="358"/>
                    </a:lnTo>
                    <a:lnTo>
                      <a:pt x="3490" y="354"/>
                    </a:lnTo>
                    <a:lnTo>
                      <a:pt x="3492" y="348"/>
                    </a:lnTo>
                    <a:lnTo>
                      <a:pt x="3494" y="342"/>
                    </a:lnTo>
                    <a:lnTo>
                      <a:pt x="3492" y="334"/>
                    </a:lnTo>
                    <a:lnTo>
                      <a:pt x="3488" y="324"/>
                    </a:lnTo>
                    <a:lnTo>
                      <a:pt x="3482" y="316"/>
                    </a:lnTo>
                    <a:lnTo>
                      <a:pt x="3472" y="306"/>
                    </a:lnTo>
                    <a:lnTo>
                      <a:pt x="3472" y="306"/>
                    </a:lnTo>
                    <a:lnTo>
                      <a:pt x="3464" y="298"/>
                    </a:lnTo>
                    <a:lnTo>
                      <a:pt x="3460" y="292"/>
                    </a:lnTo>
                    <a:lnTo>
                      <a:pt x="3460" y="288"/>
                    </a:lnTo>
                    <a:lnTo>
                      <a:pt x="3462" y="284"/>
                    </a:lnTo>
                    <a:lnTo>
                      <a:pt x="3464" y="282"/>
                    </a:lnTo>
                    <a:lnTo>
                      <a:pt x="3466" y="278"/>
                    </a:lnTo>
                    <a:lnTo>
                      <a:pt x="3464" y="272"/>
                    </a:lnTo>
                    <a:lnTo>
                      <a:pt x="3458" y="266"/>
                    </a:lnTo>
                    <a:lnTo>
                      <a:pt x="3458" y="266"/>
                    </a:lnTo>
                    <a:lnTo>
                      <a:pt x="3452" y="260"/>
                    </a:lnTo>
                    <a:lnTo>
                      <a:pt x="3452" y="258"/>
                    </a:lnTo>
                    <a:lnTo>
                      <a:pt x="3452" y="258"/>
                    </a:lnTo>
                    <a:lnTo>
                      <a:pt x="3458" y="256"/>
                    </a:lnTo>
                    <a:lnTo>
                      <a:pt x="3466" y="256"/>
                    </a:lnTo>
                    <a:lnTo>
                      <a:pt x="3476" y="256"/>
                    </a:lnTo>
                    <a:lnTo>
                      <a:pt x="3484" y="254"/>
                    </a:lnTo>
                    <a:lnTo>
                      <a:pt x="3492" y="250"/>
                    </a:lnTo>
                    <a:lnTo>
                      <a:pt x="3494" y="248"/>
                    </a:lnTo>
                    <a:lnTo>
                      <a:pt x="3496" y="242"/>
                    </a:lnTo>
                    <a:lnTo>
                      <a:pt x="3496" y="242"/>
                    </a:lnTo>
                    <a:lnTo>
                      <a:pt x="3498" y="234"/>
                    </a:lnTo>
                    <a:lnTo>
                      <a:pt x="3496" y="230"/>
                    </a:lnTo>
                    <a:lnTo>
                      <a:pt x="3492" y="228"/>
                    </a:lnTo>
                    <a:lnTo>
                      <a:pt x="3488" y="226"/>
                    </a:lnTo>
                    <a:lnTo>
                      <a:pt x="3486" y="224"/>
                    </a:lnTo>
                    <a:lnTo>
                      <a:pt x="3484" y="222"/>
                    </a:lnTo>
                    <a:lnTo>
                      <a:pt x="3484" y="220"/>
                    </a:lnTo>
                    <a:lnTo>
                      <a:pt x="3490" y="214"/>
                    </a:lnTo>
                    <a:lnTo>
                      <a:pt x="3490" y="214"/>
                    </a:lnTo>
                    <a:lnTo>
                      <a:pt x="3492" y="206"/>
                    </a:lnTo>
                    <a:lnTo>
                      <a:pt x="3492" y="204"/>
                    </a:lnTo>
                    <a:lnTo>
                      <a:pt x="3486" y="202"/>
                    </a:lnTo>
                    <a:lnTo>
                      <a:pt x="3480" y="200"/>
                    </a:lnTo>
                    <a:lnTo>
                      <a:pt x="3472" y="198"/>
                    </a:lnTo>
                    <a:lnTo>
                      <a:pt x="3464" y="196"/>
                    </a:lnTo>
                    <a:lnTo>
                      <a:pt x="3458" y="192"/>
                    </a:lnTo>
                    <a:lnTo>
                      <a:pt x="3454" y="182"/>
                    </a:lnTo>
                    <a:lnTo>
                      <a:pt x="3454" y="182"/>
                    </a:lnTo>
                    <a:lnTo>
                      <a:pt x="3452" y="174"/>
                    </a:lnTo>
                    <a:lnTo>
                      <a:pt x="3446" y="170"/>
                    </a:lnTo>
                    <a:lnTo>
                      <a:pt x="3438" y="168"/>
                    </a:lnTo>
                    <a:lnTo>
                      <a:pt x="3428" y="168"/>
                    </a:lnTo>
                    <a:lnTo>
                      <a:pt x="3404" y="166"/>
                    </a:lnTo>
                    <a:lnTo>
                      <a:pt x="3392" y="164"/>
                    </a:lnTo>
                    <a:lnTo>
                      <a:pt x="3378" y="160"/>
                    </a:lnTo>
                    <a:lnTo>
                      <a:pt x="3378" y="160"/>
                    </a:lnTo>
                    <a:lnTo>
                      <a:pt x="3360" y="152"/>
                    </a:lnTo>
                    <a:lnTo>
                      <a:pt x="3356" y="152"/>
                    </a:lnTo>
                    <a:lnTo>
                      <a:pt x="3354" y="152"/>
                    </a:lnTo>
                    <a:lnTo>
                      <a:pt x="3348" y="156"/>
                    </a:lnTo>
                    <a:lnTo>
                      <a:pt x="3344" y="158"/>
                    </a:lnTo>
                    <a:lnTo>
                      <a:pt x="3334" y="158"/>
                    </a:lnTo>
                    <a:lnTo>
                      <a:pt x="3334" y="158"/>
                    </a:lnTo>
                    <a:lnTo>
                      <a:pt x="3326" y="160"/>
                    </a:lnTo>
                    <a:lnTo>
                      <a:pt x="3320" y="164"/>
                    </a:lnTo>
                    <a:lnTo>
                      <a:pt x="3318" y="172"/>
                    </a:lnTo>
                    <a:lnTo>
                      <a:pt x="3318" y="180"/>
                    </a:lnTo>
                    <a:lnTo>
                      <a:pt x="3322" y="190"/>
                    </a:lnTo>
                    <a:lnTo>
                      <a:pt x="3326" y="198"/>
                    </a:lnTo>
                    <a:lnTo>
                      <a:pt x="3330" y="206"/>
                    </a:lnTo>
                    <a:lnTo>
                      <a:pt x="3338" y="210"/>
                    </a:lnTo>
                    <a:lnTo>
                      <a:pt x="3338" y="210"/>
                    </a:lnTo>
                    <a:lnTo>
                      <a:pt x="3342" y="212"/>
                    </a:lnTo>
                    <a:lnTo>
                      <a:pt x="3346" y="216"/>
                    </a:lnTo>
                    <a:lnTo>
                      <a:pt x="3346" y="222"/>
                    </a:lnTo>
                    <a:lnTo>
                      <a:pt x="3344" y="226"/>
                    </a:lnTo>
                    <a:lnTo>
                      <a:pt x="3342" y="230"/>
                    </a:lnTo>
                    <a:lnTo>
                      <a:pt x="3338" y="232"/>
                    </a:lnTo>
                    <a:lnTo>
                      <a:pt x="3332" y="234"/>
                    </a:lnTo>
                    <a:lnTo>
                      <a:pt x="3326" y="234"/>
                    </a:lnTo>
                    <a:lnTo>
                      <a:pt x="3326" y="234"/>
                    </a:lnTo>
                    <a:lnTo>
                      <a:pt x="3322" y="236"/>
                    </a:lnTo>
                    <a:lnTo>
                      <a:pt x="3320" y="240"/>
                    </a:lnTo>
                    <a:lnTo>
                      <a:pt x="3318" y="256"/>
                    </a:lnTo>
                    <a:lnTo>
                      <a:pt x="3318" y="266"/>
                    </a:lnTo>
                    <a:lnTo>
                      <a:pt x="3316" y="278"/>
                    </a:lnTo>
                    <a:lnTo>
                      <a:pt x="3310" y="288"/>
                    </a:lnTo>
                    <a:lnTo>
                      <a:pt x="3300" y="296"/>
                    </a:lnTo>
                    <a:lnTo>
                      <a:pt x="3300" y="296"/>
                    </a:lnTo>
                    <a:lnTo>
                      <a:pt x="3292" y="302"/>
                    </a:lnTo>
                    <a:lnTo>
                      <a:pt x="3286" y="310"/>
                    </a:lnTo>
                    <a:lnTo>
                      <a:pt x="3284" y="316"/>
                    </a:lnTo>
                    <a:lnTo>
                      <a:pt x="3282" y="322"/>
                    </a:lnTo>
                    <a:lnTo>
                      <a:pt x="3280" y="328"/>
                    </a:lnTo>
                    <a:lnTo>
                      <a:pt x="3278" y="332"/>
                    </a:lnTo>
                    <a:lnTo>
                      <a:pt x="3274" y="338"/>
                    </a:lnTo>
                    <a:lnTo>
                      <a:pt x="3264" y="342"/>
                    </a:lnTo>
                    <a:lnTo>
                      <a:pt x="3264" y="342"/>
                    </a:lnTo>
                    <a:lnTo>
                      <a:pt x="3250" y="344"/>
                    </a:lnTo>
                    <a:lnTo>
                      <a:pt x="3246" y="344"/>
                    </a:lnTo>
                    <a:lnTo>
                      <a:pt x="3244" y="340"/>
                    </a:lnTo>
                    <a:lnTo>
                      <a:pt x="3238" y="330"/>
                    </a:lnTo>
                    <a:lnTo>
                      <a:pt x="3232" y="322"/>
                    </a:lnTo>
                    <a:lnTo>
                      <a:pt x="3222" y="312"/>
                    </a:lnTo>
                    <a:lnTo>
                      <a:pt x="3222" y="312"/>
                    </a:lnTo>
                    <a:lnTo>
                      <a:pt x="3214" y="304"/>
                    </a:lnTo>
                    <a:lnTo>
                      <a:pt x="3210" y="298"/>
                    </a:lnTo>
                    <a:lnTo>
                      <a:pt x="3212" y="292"/>
                    </a:lnTo>
                    <a:lnTo>
                      <a:pt x="3216" y="288"/>
                    </a:lnTo>
                    <a:lnTo>
                      <a:pt x="3226" y="280"/>
                    </a:lnTo>
                    <a:lnTo>
                      <a:pt x="3232" y="276"/>
                    </a:lnTo>
                    <a:lnTo>
                      <a:pt x="3234" y="270"/>
                    </a:lnTo>
                    <a:lnTo>
                      <a:pt x="3234" y="270"/>
                    </a:lnTo>
                    <a:lnTo>
                      <a:pt x="3232" y="260"/>
                    </a:lnTo>
                    <a:lnTo>
                      <a:pt x="3228" y="248"/>
                    </a:lnTo>
                    <a:lnTo>
                      <a:pt x="3220" y="234"/>
                    </a:lnTo>
                    <a:lnTo>
                      <a:pt x="3212" y="220"/>
                    </a:lnTo>
                    <a:lnTo>
                      <a:pt x="3200" y="210"/>
                    </a:lnTo>
                    <a:lnTo>
                      <a:pt x="3190" y="202"/>
                    </a:lnTo>
                    <a:lnTo>
                      <a:pt x="3184" y="200"/>
                    </a:lnTo>
                    <a:lnTo>
                      <a:pt x="3178" y="200"/>
                    </a:lnTo>
                    <a:lnTo>
                      <a:pt x="3172" y="202"/>
                    </a:lnTo>
                    <a:lnTo>
                      <a:pt x="3168" y="206"/>
                    </a:lnTo>
                    <a:lnTo>
                      <a:pt x="3168" y="206"/>
                    </a:lnTo>
                    <a:lnTo>
                      <a:pt x="3158" y="216"/>
                    </a:lnTo>
                    <a:lnTo>
                      <a:pt x="3154" y="230"/>
                    </a:lnTo>
                    <a:lnTo>
                      <a:pt x="3148" y="254"/>
                    </a:lnTo>
                    <a:lnTo>
                      <a:pt x="3146" y="262"/>
                    </a:lnTo>
                    <a:lnTo>
                      <a:pt x="3142" y="268"/>
                    </a:lnTo>
                    <a:lnTo>
                      <a:pt x="3140" y="268"/>
                    </a:lnTo>
                    <a:lnTo>
                      <a:pt x="3138" y="268"/>
                    </a:lnTo>
                    <a:lnTo>
                      <a:pt x="3130" y="260"/>
                    </a:lnTo>
                    <a:lnTo>
                      <a:pt x="3130" y="260"/>
                    </a:lnTo>
                    <a:lnTo>
                      <a:pt x="3124" y="252"/>
                    </a:lnTo>
                    <a:lnTo>
                      <a:pt x="3122" y="246"/>
                    </a:lnTo>
                    <a:lnTo>
                      <a:pt x="3122" y="242"/>
                    </a:lnTo>
                    <a:lnTo>
                      <a:pt x="3124" y="238"/>
                    </a:lnTo>
                    <a:lnTo>
                      <a:pt x="3126" y="236"/>
                    </a:lnTo>
                    <a:lnTo>
                      <a:pt x="3128" y="232"/>
                    </a:lnTo>
                    <a:lnTo>
                      <a:pt x="3124" y="226"/>
                    </a:lnTo>
                    <a:lnTo>
                      <a:pt x="3118" y="216"/>
                    </a:lnTo>
                    <a:lnTo>
                      <a:pt x="3118" y="216"/>
                    </a:lnTo>
                    <a:lnTo>
                      <a:pt x="3112" y="208"/>
                    </a:lnTo>
                    <a:lnTo>
                      <a:pt x="3110" y="204"/>
                    </a:lnTo>
                    <a:lnTo>
                      <a:pt x="3110" y="202"/>
                    </a:lnTo>
                    <a:lnTo>
                      <a:pt x="3114" y="198"/>
                    </a:lnTo>
                    <a:lnTo>
                      <a:pt x="3120" y="194"/>
                    </a:lnTo>
                    <a:lnTo>
                      <a:pt x="3126" y="192"/>
                    </a:lnTo>
                    <a:lnTo>
                      <a:pt x="3128" y="190"/>
                    </a:lnTo>
                    <a:lnTo>
                      <a:pt x="3126" y="186"/>
                    </a:lnTo>
                    <a:lnTo>
                      <a:pt x="3116" y="180"/>
                    </a:lnTo>
                    <a:lnTo>
                      <a:pt x="3116" y="180"/>
                    </a:lnTo>
                    <a:lnTo>
                      <a:pt x="3104" y="174"/>
                    </a:lnTo>
                    <a:lnTo>
                      <a:pt x="3094" y="172"/>
                    </a:lnTo>
                    <a:lnTo>
                      <a:pt x="3088" y="172"/>
                    </a:lnTo>
                    <a:lnTo>
                      <a:pt x="3082" y="174"/>
                    </a:lnTo>
                    <a:lnTo>
                      <a:pt x="3076" y="176"/>
                    </a:lnTo>
                    <a:lnTo>
                      <a:pt x="3070" y="178"/>
                    </a:lnTo>
                    <a:lnTo>
                      <a:pt x="3064" y="176"/>
                    </a:lnTo>
                    <a:lnTo>
                      <a:pt x="3054" y="172"/>
                    </a:lnTo>
                    <a:lnTo>
                      <a:pt x="3054" y="172"/>
                    </a:lnTo>
                    <a:lnTo>
                      <a:pt x="3050" y="170"/>
                    </a:lnTo>
                    <a:lnTo>
                      <a:pt x="3048" y="168"/>
                    </a:lnTo>
                    <a:lnTo>
                      <a:pt x="3048" y="164"/>
                    </a:lnTo>
                    <a:lnTo>
                      <a:pt x="3048" y="162"/>
                    </a:lnTo>
                    <a:lnTo>
                      <a:pt x="3054" y="154"/>
                    </a:lnTo>
                    <a:lnTo>
                      <a:pt x="3062" y="148"/>
                    </a:lnTo>
                    <a:lnTo>
                      <a:pt x="3076" y="134"/>
                    </a:lnTo>
                    <a:lnTo>
                      <a:pt x="3080" y="130"/>
                    </a:lnTo>
                    <a:lnTo>
                      <a:pt x="3080" y="126"/>
                    </a:lnTo>
                    <a:lnTo>
                      <a:pt x="3078" y="124"/>
                    </a:lnTo>
                    <a:lnTo>
                      <a:pt x="3078" y="124"/>
                    </a:lnTo>
                    <a:lnTo>
                      <a:pt x="3064" y="114"/>
                    </a:lnTo>
                    <a:lnTo>
                      <a:pt x="3046" y="102"/>
                    </a:lnTo>
                    <a:lnTo>
                      <a:pt x="3038" y="94"/>
                    </a:lnTo>
                    <a:lnTo>
                      <a:pt x="3032" y="86"/>
                    </a:lnTo>
                    <a:lnTo>
                      <a:pt x="3028" y="78"/>
                    </a:lnTo>
                    <a:lnTo>
                      <a:pt x="3026" y="66"/>
                    </a:lnTo>
                    <a:lnTo>
                      <a:pt x="3026" y="66"/>
                    </a:lnTo>
                    <a:lnTo>
                      <a:pt x="3026" y="62"/>
                    </a:lnTo>
                    <a:lnTo>
                      <a:pt x="3026" y="56"/>
                    </a:lnTo>
                    <a:lnTo>
                      <a:pt x="3020" y="44"/>
                    </a:lnTo>
                    <a:lnTo>
                      <a:pt x="3010" y="34"/>
                    </a:lnTo>
                    <a:lnTo>
                      <a:pt x="2998" y="24"/>
                    </a:lnTo>
                    <a:lnTo>
                      <a:pt x="2986" y="14"/>
                    </a:lnTo>
                    <a:lnTo>
                      <a:pt x="2972" y="8"/>
                    </a:lnTo>
                    <a:lnTo>
                      <a:pt x="2960" y="2"/>
                    </a:lnTo>
                    <a:lnTo>
                      <a:pt x="2948" y="0"/>
                    </a:lnTo>
                    <a:lnTo>
                      <a:pt x="2948" y="0"/>
                    </a:lnTo>
                    <a:lnTo>
                      <a:pt x="2940" y="0"/>
                    </a:lnTo>
                    <a:lnTo>
                      <a:pt x="2936" y="2"/>
                    </a:lnTo>
                    <a:lnTo>
                      <a:pt x="2934" y="4"/>
                    </a:lnTo>
                    <a:lnTo>
                      <a:pt x="2932" y="8"/>
                    </a:lnTo>
                    <a:lnTo>
                      <a:pt x="2932" y="12"/>
                    </a:lnTo>
                    <a:lnTo>
                      <a:pt x="2928" y="16"/>
                    </a:lnTo>
                    <a:lnTo>
                      <a:pt x="2924" y="20"/>
                    </a:lnTo>
                    <a:lnTo>
                      <a:pt x="2916" y="22"/>
                    </a:lnTo>
                    <a:lnTo>
                      <a:pt x="2916" y="22"/>
                    </a:lnTo>
                    <a:lnTo>
                      <a:pt x="2908" y="26"/>
                    </a:lnTo>
                    <a:lnTo>
                      <a:pt x="2904" y="28"/>
                    </a:lnTo>
                    <a:lnTo>
                      <a:pt x="2902" y="30"/>
                    </a:lnTo>
                    <a:lnTo>
                      <a:pt x="2902" y="34"/>
                    </a:lnTo>
                    <a:lnTo>
                      <a:pt x="2902" y="38"/>
                    </a:lnTo>
                    <a:lnTo>
                      <a:pt x="2900" y="42"/>
                    </a:lnTo>
                    <a:lnTo>
                      <a:pt x="2894" y="46"/>
                    </a:lnTo>
                    <a:lnTo>
                      <a:pt x="2886" y="50"/>
                    </a:lnTo>
                    <a:lnTo>
                      <a:pt x="2886" y="50"/>
                    </a:lnTo>
                    <a:lnTo>
                      <a:pt x="2878" y="56"/>
                    </a:lnTo>
                    <a:lnTo>
                      <a:pt x="2876" y="62"/>
                    </a:lnTo>
                    <a:lnTo>
                      <a:pt x="2876" y="70"/>
                    </a:lnTo>
                    <a:lnTo>
                      <a:pt x="2878" y="80"/>
                    </a:lnTo>
                    <a:lnTo>
                      <a:pt x="2886" y="98"/>
                    </a:lnTo>
                    <a:lnTo>
                      <a:pt x="2888" y="106"/>
                    </a:lnTo>
                    <a:lnTo>
                      <a:pt x="2886" y="114"/>
                    </a:lnTo>
                    <a:lnTo>
                      <a:pt x="2886" y="114"/>
                    </a:lnTo>
                    <a:lnTo>
                      <a:pt x="2884" y="128"/>
                    </a:lnTo>
                    <a:lnTo>
                      <a:pt x="2884" y="136"/>
                    </a:lnTo>
                    <a:lnTo>
                      <a:pt x="2886" y="142"/>
                    </a:lnTo>
                    <a:lnTo>
                      <a:pt x="2890" y="150"/>
                    </a:lnTo>
                    <a:lnTo>
                      <a:pt x="2898" y="156"/>
                    </a:lnTo>
                    <a:lnTo>
                      <a:pt x="2910" y="162"/>
                    </a:lnTo>
                    <a:lnTo>
                      <a:pt x="2924" y="168"/>
                    </a:lnTo>
                    <a:lnTo>
                      <a:pt x="2924" y="168"/>
                    </a:lnTo>
                    <a:lnTo>
                      <a:pt x="2940" y="172"/>
                    </a:lnTo>
                    <a:lnTo>
                      <a:pt x="2954" y="180"/>
                    </a:lnTo>
                    <a:lnTo>
                      <a:pt x="2964" y="186"/>
                    </a:lnTo>
                    <a:lnTo>
                      <a:pt x="2970" y="194"/>
                    </a:lnTo>
                    <a:lnTo>
                      <a:pt x="2974" y="202"/>
                    </a:lnTo>
                    <a:lnTo>
                      <a:pt x="2974" y="208"/>
                    </a:lnTo>
                    <a:lnTo>
                      <a:pt x="2972" y="214"/>
                    </a:lnTo>
                    <a:lnTo>
                      <a:pt x="2966" y="218"/>
                    </a:lnTo>
                    <a:lnTo>
                      <a:pt x="2966" y="218"/>
                    </a:lnTo>
                    <a:lnTo>
                      <a:pt x="2958" y="222"/>
                    </a:lnTo>
                    <a:lnTo>
                      <a:pt x="2954" y="226"/>
                    </a:lnTo>
                    <a:lnTo>
                      <a:pt x="2954" y="232"/>
                    </a:lnTo>
                    <a:lnTo>
                      <a:pt x="2956" y="234"/>
                    </a:lnTo>
                    <a:lnTo>
                      <a:pt x="2960" y="238"/>
                    </a:lnTo>
                    <a:lnTo>
                      <a:pt x="2966" y="238"/>
                    </a:lnTo>
                    <a:lnTo>
                      <a:pt x="2972" y="236"/>
                    </a:lnTo>
                    <a:lnTo>
                      <a:pt x="2980" y="234"/>
                    </a:lnTo>
                    <a:lnTo>
                      <a:pt x="2980" y="234"/>
                    </a:lnTo>
                    <a:lnTo>
                      <a:pt x="2986" y="230"/>
                    </a:lnTo>
                    <a:lnTo>
                      <a:pt x="2992" y="230"/>
                    </a:lnTo>
                    <a:lnTo>
                      <a:pt x="2996" y="232"/>
                    </a:lnTo>
                    <a:lnTo>
                      <a:pt x="2996" y="238"/>
                    </a:lnTo>
                    <a:lnTo>
                      <a:pt x="2994" y="246"/>
                    </a:lnTo>
                    <a:lnTo>
                      <a:pt x="2988" y="254"/>
                    </a:lnTo>
                    <a:lnTo>
                      <a:pt x="2980" y="262"/>
                    </a:lnTo>
                    <a:lnTo>
                      <a:pt x="2968" y="272"/>
                    </a:lnTo>
                    <a:lnTo>
                      <a:pt x="2968" y="272"/>
                    </a:lnTo>
                    <a:lnTo>
                      <a:pt x="2956" y="280"/>
                    </a:lnTo>
                    <a:lnTo>
                      <a:pt x="2946" y="282"/>
                    </a:lnTo>
                    <a:lnTo>
                      <a:pt x="2940" y="284"/>
                    </a:lnTo>
                    <a:lnTo>
                      <a:pt x="2934" y="282"/>
                    </a:lnTo>
                    <a:lnTo>
                      <a:pt x="2930" y="280"/>
                    </a:lnTo>
                    <a:lnTo>
                      <a:pt x="2928" y="282"/>
                    </a:lnTo>
                    <a:lnTo>
                      <a:pt x="2926" y="284"/>
                    </a:lnTo>
                    <a:lnTo>
                      <a:pt x="2922" y="290"/>
                    </a:lnTo>
                    <a:lnTo>
                      <a:pt x="2922" y="290"/>
                    </a:lnTo>
                    <a:lnTo>
                      <a:pt x="2920" y="300"/>
                    </a:lnTo>
                    <a:lnTo>
                      <a:pt x="2924" y="312"/>
                    </a:lnTo>
                    <a:lnTo>
                      <a:pt x="2930" y="334"/>
                    </a:lnTo>
                    <a:lnTo>
                      <a:pt x="2934" y="342"/>
                    </a:lnTo>
                    <a:lnTo>
                      <a:pt x="2934" y="348"/>
                    </a:lnTo>
                    <a:lnTo>
                      <a:pt x="2934" y="350"/>
                    </a:lnTo>
                    <a:lnTo>
                      <a:pt x="2930" y="348"/>
                    </a:lnTo>
                    <a:lnTo>
                      <a:pt x="2922" y="344"/>
                    </a:lnTo>
                    <a:lnTo>
                      <a:pt x="2922" y="344"/>
                    </a:lnTo>
                    <a:lnTo>
                      <a:pt x="2902" y="330"/>
                    </a:lnTo>
                    <a:lnTo>
                      <a:pt x="2896" y="326"/>
                    </a:lnTo>
                    <a:lnTo>
                      <a:pt x="2892" y="320"/>
                    </a:lnTo>
                    <a:lnTo>
                      <a:pt x="2892" y="316"/>
                    </a:lnTo>
                    <a:lnTo>
                      <a:pt x="2892" y="312"/>
                    </a:lnTo>
                    <a:lnTo>
                      <a:pt x="2896" y="298"/>
                    </a:lnTo>
                    <a:lnTo>
                      <a:pt x="2896" y="298"/>
                    </a:lnTo>
                    <a:lnTo>
                      <a:pt x="2900" y="286"/>
                    </a:lnTo>
                    <a:lnTo>
                      <a:pt x="2902" y="280"/>
                    </a:lnTo>
                    <a:lnTo>
                      <a:pt x="2900" y="276"/>
                    </a:lnTo>
                    <a:lnTo>
                      <a:pt x="2898" y="272"/>
                    </a:lnTo>
                    <a:lnTo>
                      <a:pt x="2892" y="270"/>
                    </a:lnTo>
                    <a:lnTo>
                      <a:pt x="2886" y="270"/>
                    </a:lnTo>
                    <a:lnTo>
                      <a:pt x="2876" y="270"/>
                    </a:lnTo>
                    <a:lnTo>
                      <a:pt x="2876" y="270"/>
                    </a:lnTo>
                    <a:lnTo>
                      <a:pt x="2866" y="270"/>
                    </a:lnTo>
                    <a:lnTo>
                      <a:pt x="2858" y="268"/>
                    </a:lnTo>
                    <a:lnTo>
                      <a:pt x="2844" y="260"/>
                    </a:lnTo>
                    <a:lnTo>
                      <a:pt x="2838" y="256"/>
                    </a:lnTo>
                    <a:lnTo>
                      <a:pt x="2830" y="254"/>
                    </a:lnTo>
                    <a:lnTo>
                      <a:pt x="2820" y="254"/>
                    </a:lnTo>
                    <a:lnTo>
                      <a:pt x="2810" y="258"/>
                    </a:lnTo>
                    <a:lnTo>
                      <a:pt x="2810" y="258"/>
                    </a:lnTo>
                    <a:lnTo>
                      <a:pt x="2800" y="264"/>
                    </a:lnTo>
                    <a:lnTo>
                      <a:pt x="2796" y="272"/>
                    </a:lnTo>
                    <a:lnTo>
                      <a:pt x="2796" y="278"/>
                    </a:lnTo>
                    <a:lnTo>
                      <a:pt x="2796" y="286"/>
                    </a:lnTo>
                    <a:lnTo>
                      <a:pt x="2798" y="292"/>
                    </a:lnTo>
                    <a:lnTo>
                      <a:pt x="2798" y="298"/>
                    </a:lnTo>
                    <a:lnTo>
                      <a:pt x="2794" y="304"/>
                    </a:lnTo>
                    <a:lnTo>
                      <a:pt x="2786" y="308"/>
                    </a:lnTo>
                    <a:lnTo>
                      <a:pt x="2786" y="308"/>
                    </a:lnTo>
                    <a:lnTo>
                      <a:pt x="2778" y="310"/>
                    </a:lnTo>
                    <a:lnTo>
                      <a:pt x="2772" y="308"/>
                    </a:lnTo>
                    <a:lnTo>
                      <a:pt x="2760" y="302"/>
                    </a:lnTo>
                    <a:lnTo>
                      <a:pt x="2752" y="300"/>
                    </a:lnTo>
                    <a:lnTo>
                      <a:pt x="2742" y="298"/>
                    </a:lnTo>
                    <a:lnTo>
                      <a:pt x="2726" y="298"/>
                    </a:lnTo>
                    <a:lnTo>
                      <a:pt x="2708" y="302"/>
                    </a:lnTo>
                    <a:lnTo>
                      <a:pt x="2708" y="302"/>
                    </a:lnTo>
                    <a:lnTo>
                      <a:pt x="2680" y="306"/>
                    </a:lnTo>
                    <a:lnTo>
                      <a:pt x="2658" y="306"/>
                    </a:lnTo>
                    <a:lnTo>
                      <a:pt x="2640" y="302"/>
                    </a:lnTo>
                    <a:lnTo>
                      <a:pt x="2626" y="298"/>
                    </a:lnTo>
                    <a:lnTo>
                      <a:pt x="2606" y="286"/>
                    </a:lnTo>
                    <a:lnTo>
                      <a:pt x="2598" y="284"/>
                    </a:lnTo>
                    <a:lnTo>
                      <a:pt x="2590" y="286"/>
                    </a:lnTo>
                    <a:lnTo>
                      <a:pt x="2590" y="286"/>
                    </a:lnTo>
                    <a:lnTo>
                      <a:pt x="2580" y="288"/>
                    </a:lnTo>
                    <a:lnTo>
                      <a:pt x="2572" y="288"/>
                    </a:lnTo>
                    <a:lnTo>
                      <a:pt x="2564" y="286"/>
                    </a:lnTo>
                    <a:lnTo>
                      <a:pt x="2556" y="282"/>
                    </a:lnTo>
                    <a:lnTo>
                      <a:pt x="2544" y="272"/>
                    </a:lnTo>
                    <a:lnTo>
                      <a:pt x="2532" y="260"/>
                    </a:lnTo>
                    <a:lnTo>
                      <a:pt x="2520" y="246"/>
                    </a:lnTo>
                    <a:lnTo>
                      <a:pt x="2510" y="234"/>
                    </a:lnTo>
                    <a:lnTo>
                      <a:pt x="2504" y="230"/>
                    </a:lnTo>
                    <a:lnTo>
                      <a:pt x="2498" y="226"/>
                    </a:lnTo>
                    <a:lnTo>
                      <a:pt x="2492" y="224"/>
                    </a:lnTo>
                    <a:lnTo>
                      <a:pt x="2486" y="224"/>
                    </a:lnTo>
                    <a:lnTo>
                      <a:pt x="2486" y="224"/>
                    </a:lnTo>
                    <a:lnTo>
                      <a:pt x="2456" y="230"/>
                    </a:lnTo>
                    <a:lnTo>
                      <a:pt x="2438" y="234"/>
                    </a:lnTo>
                    <a:lnTo>
                      <a:pt x="2422" y="240"/>
                    </a:lnTo>
                    <a:lnTo>
                      <a:pt x="2408" y="246"/>
                    </a:lnTo>
                    <a:lnTo>
                      <a:pt x="2398" y="252"/>
                    </a:lnTo>
                    <a:lnTo>
                      <a:pt x="2394" y="256"/>
                    </a:lnTo>
                    <a:lnTo>
                      <a:pt x="2392" y="262"/>
                    </a:lnTo>
                    <a:lnTo>
                      <a:pt x="2392" y="266"/>
                    </a:lnTo>
                    <a:lnTo>
                      <a:pt x="2394" y="270"/>
                    </a:lnTo>
                    <a:lnTo>
                      <a:pt x="2394" y="270"/>
                    </a:lnTo>
                    <a:lnTo>
                      <a:pt x="2398" y="274"/>
                    </a:lnTo>
                    <a:lnTo>
                      <a:pt x="2400" y="278"/>
                    </a:lnTo>
                    <a:lnTo>
                      <a:pt x="2406" y="280"/>
                    </a:lnTo>
                    <a:lnTo>
                      <a:pt x="2410" y="280"/>
                    </a:lnTo>
                    <a:lnTo>
                      <a:pt x="2420" y="278"/>
                    </a:lnTo>
                    <a:lnTo>
                      <a:pt x="2432" y="274"/>
                    </a:lnTo>
                    <a:lnTo>
                      <a:pt x="2456" y="264"/>
                    </a:lnTo>
                    <a:lnTo>
                      <a:pt x="2464" y="262"/>
                    </a:lnTo>
                    <a:lnTo>
                      <a:pt x="2468" y="262"/>
                    </a:lnTo>
                    <a:lnTo>
                      <a:pt x="2472" y="264"/>
                    </a:lnTo>
                    <a:lnTo>
                      <a:pt x="2472" y="264"/>
                    </a:lnTo>
                    <a:lnTo>
                      <a:pt x="2474" y="266"/>
                    </a:lnTo>
                    <a:lnTo>
                      <a:pt x="2476" y="268"/>
                    </a:lnTo>
                    <a:lnTo>
                      <a:pt x="2472" y="272"/>
                    </a:lnTo>
                    <a:lnTo>
                      <a:pt x="2456" y="278"/>
                    </a:lnTo>
                    <a:lnTo>
                      <a:pt x="2436" y="286"/>
                    </a:lnTo>
                    <a:lnTo>
                      <a:pt x="2428" y="292"/>
                    </a:lnTo>
                    <a:lnTo>
                      <a:pt x="2422" y="298"/>
                    </a:lnTo>
                    <a:lnTo>
                      <a:pt x="2422" y="298"/>
                    </a:lnTo>
                    <a:lnTo>
                      <a:pt x="2422" y="304"/>
                    </a:lnTo>
                    <a:lnTo>
                      <a:pt x="2424" y="308"/>
                    </a:lnTo>
                    <a:lnTo>
                      <a:pt x="2428" y="320"/>
                    </a:lnTo>
                    <a:lnTo>
                      <a:pt x="2440" y="342"/>
                    </a:lnTo>
                    <a:lnTo>
                      <a:pt x="2444" y="350"/>
                    </a:lnTo>
                    <a:lnTo>
                      <a:pt x="2444" y="352"/>
                    </a:lnTo>
                    <a:lnTo>
                      <a:pt x="2444" y="354"/>
                    </a:lnTo>
                    <a:lnTo>
                      <a:pt x="2436" y="350"/>
                    </a:lnTo>
                    <a:lnTo>
                      <a:pt x="2418" y="340"/>
                    </a:lnTo>
                    <a:lnTo>
                      <a:pt x="2418" y="340"/>
                    </a:lnTo>
                    <a:lnTo>
                      <a:pt x="2398" y="326"/>
                    </a:lnTo>
                    <a:lnTo>
                      <a:pt x="2382" y="318"/>
                    </a:lnTo>
                    <a:lnTo>
                      <a:pt x="2364" y="310"/>
                    </a:lnTo>
                    <a:lnTo>
                      <a:pt x="2354" y="306"/>
                    </a:lnTo>
                    <a:lnTo>
                      <a:pt x="2348" y="302"/>
                    </a:lnTo>
                    <a:lnTo>
                      <a:pt x="2340" y="294"/>
                    </a:lnTo>
                    <a:lnTo>
                      <a:pt x="2340" y="294"/>
                    </a:lnTo>
                    <a:lnTo>
                      <a:pt x="2334" y="288"/>
                    </a:lnTo>
                    <a:lnTo>
                      <a:pt x="2330" y="286"/>
                    </a:lnTo>
                    <a:lnTo>
                      <a:pt x="2326" y="288"/>
                    </a:lnTo>
                    <a:lnTo>
                      <a:pt x="2320" y="290"/>
                    </a:lnTo>
                    <a:lnTo>
                      <a:pt x="2314" y="296"/>
                    </a:lnTo>
                    <a:lnTo>
                      <a:pt x="2304" y="300"/>
                    </a:lnTo>
                    <a:lnTo>
                      <a:pt x="2286" y="304"/>
                    </a:lnTo>
                    <a:lnTo>
                      <a:pt x="2262" y="308"/>
                    </a:lnTo>
                    <a:lnTo>
                      <a:pt x="2262" y="308"/>
                    </a:lnTo>
                    <a:lnTo>
                      <a:pt x="2206" y="308"/>
                    </a:lnTo>
                    <a:lnTo>
                      <a:pt x="2180" y="308"/>
                    </a:lnTo>
                    <a:lnTo>
                      <a:pt x="2156" y="306"/>
                    </a:lnTo>
                    <a:lnTo>
                      <a:pt x="2140" y="302"/>
                    </a:lnTo>
                    <a:lnTo>
                      <a:pt x="2128" y="298"/>
                    </a:lnTo>
                    <a:lnTo>
                      <a:pt x="2124" y="296"/>
                    </a:lnTo>
                    <a:lnTo>
                      <a:pt x="2124" y="292"/>
                    </a:lnTo>
                    <a:lnTo>
                      <a:pt x="2126" y="288"/>
                    </a:lnTo>
                    <a:lnTo>
                      <a:pt x="2130" y="284"/>
                    </a:lnTo>
                    <a:lnTo>
                      <a:pt x="2130" y="284"/>
                    </a:lnTo>
                    <a:lnTo>
                      <a:pt x="2142" y="278"/>
                    </a:lnTo>
                    <a:lnTo>
                      <a:pt x="2154" y="274"/>
                    </a:lnTo>
                    <a:lnTo>
                      <a:pt x="2172" y="272"/>
                    </a:lnTo>
                    <a:lnTo>
                      <a:pt x="2178" y="270"/>
                    </a:lnTo>
                    <a:lnTo>
                      <a:pt x="2180" y="268"/>
                    </a:lnTo>
                    <a:lnTo>
                      <a:pt x="2178" y="264"/>
                    </a:lnTo>
                    <a:lnTo>
                      <a:pt x="2170" y="256"/>
                    </a:lnTo>
                    <a:lnTo>
                      <a:pt x="2170" y="256"/>
                    </a:lnTo>
                    <a:lnTo>
                      <a:pt x="2154" y="240"/>
                    </a:lnTo>
                    <a:lnTo>
                      <a:pt x="2144" y="232"/>
                    </a:lnTo>
                    <a:lnTo>
                      <a:pt x="2134" y="228"/>
                    </a:lnTo>
                    <a:lnTo>
                      <a:pt x="2124" y="222"/>
                    </a:lnTo>
                    <a:lnTo>
                      <a:pt x="2110" y="220"/>
                    </a:lnTo>
                    <a:lnTo>
                      <a:pt x="2096" y="220"/>
                    </a:lnTo>
                    <a:lnTo>
                      <a:pt x="2080" y="220"/>
                    </a:lnTo>
                    <a:lnTo>
                      <a:pt x="2080" y="220"/>
                    </a:lnTo>
                    <a:lnTo>
                      <a:pt x="2064" y="222"/>
                    </a:lnTo>
                    <a:lnTo>
                      <a:pt x="2046" y="220"/>
                    </a:lnTo>
                    <a:lnTo>
                      <a:pt x="2030" y="218"/>
                    </a:lnTo>
                    <a:lnTo>
                      <a:pt x="2014" y="212"/>
                    </a:lnTo>
                    <a:lnTo>
                      <a:pt x="1982" y="202"/>
                    </a:lnTo>
                    <a:lnTo>
                      <a:pt x="1948" y="194"/>
                    </a:lnTo>
                    <a:lnTo>
                      <a:pt x="1948" y="194"/>
                    </a:lnTo>
                    <a:lnTo>
                      <a:pt x="1932" y="190"/>
                    </a:lnTo>
                    <a:lnTo>
                      <a:pt x="1918" y="184"/>
                    </a:lnTo>
                    <a:lnTo>
                      <a:pt x="1890" y="172"/>
                    </a:lnTo>
                    <a:lnTo>
                      <a:pt x="1876" y="166"/>
                    </a:lnTo>
                    <a:lnTo>
                      <a:pt x="1862" y="160"/>
                    </a:lnTo>
                    <a:lnTo>
                      <a:pt x="1848" y="158"/>
                    </a:lnTo>
                    <a:lnTo>
                      <a:pt x="1832" y="158"/>
                    </a:lnTo>
                    <a:lnTo>
                      <a:pt x="1832" y="158"/>
                    </a:lnTo>
                    <a:lnTo>
                      <a:pt x="1820" y="160"/>
                    </a:lnTo>
                    <a:lnTo>
                      <a:pt x="1812" y="164"/>
                    </a:lnTo>
                    <a:lnTo>
                      <a:pt x="1808" y="170"/>
                    </a:lnTo>
                    <a:lnTo>
                      <a:pt x="1806" y="176"/>
                    </a:lnTo>
                    <a:lnTo>
                      <a:pt x="1804" y="182"/>
                    </a:lnTo>
                    <a:lnTo>
                      <a:pt x="1800" y="186"/>
                    </a:lnTo>
                    <a:lnTo>
                      <a:pt x="1792" y="188"/>
                    </a:lnTo>
                    <a:lnTo>
                      <a:pt x="1780" y="188"/>
                    </a:lnTo>
                    <a:lnTo>
                      <a:pt x="1780" y="188"/>
                    </a:lnTo>
                    <a:lnTo>
                      <a:pt x="1774" y="186"/>
                    </a:lnTo>
                    <a:lnTo>
                      <a:pt x="1768" y="184"/>
                    </a:lnTo>
                    <a:lnTo>
                      <a:pt x="1764" y="180"/>
                    </a:lnTo>
                    <a:lnTo>
                      <a:pt x="1762" y="176"/>
                    </a:lnTo>
                    <a:lnTo>
                      <a:pt x="1760" y="166"/>
                    </a:lnTo>
                    <a:lnTo>
                      <a:pt x="1760" y="156"/>
                    </a:lnTo>
                    <a:lnTo>
                      <a:pt x="1760" y="146"/>
                    </a:lnTo>
                    <a:lnTo>
                      <a:pt x="1758" y="138"/>
                    </a:lnTo>
                    <a:lnTo>
                      <a:pt x="1756" y="136"/>
                    </a:lnTo>
                    <a:lnTo>
                      <a:pt x="1750" y="134"/>
                    </a:lnTo>
                    <a:lnTo>
                      <a:pt x="1744" y="134"/>
                    </a:lnTo>
                    <a:lnTo>
                      <a:pt x="1736" y="134"/>
                    </a:lnTo>
                    <a:lnTo>
                      <a:pt x="1736" y="134"/>
                    </a:lnTo>
                    <a:lnTo>
                      <a:pt x="1732" y="136"/>
                    </a:lnTo>
                    <a:lnTo>
                      <a:pt x="1730" y="140"/>
                    </a:lnTo>
                    <a:lnTo>
                      <a:pt x="1726" y="148"/>
                    </a:lnTo>
                    <a:lnTo>
                      <a:pt x="1724" y="172"/>
                    </a:lnTo>
                    <a:lnTo>
                      <a:pt x="1720" y="182"/>
                    </a:lnTo>
                    <a:lnTo>
                      <a:pt x="1718" y="186"/>
                    </a:lnTo>
                    <a:lnTo>
                      <a:pt x="1716" y="190"/>
                    </a:lnTo>
                    <a:lnTo>
                      <a:pt x="1712" y="190"/>
                    </a:lnTo>
                    <a:lnTo>
                      <a:pt x="1706" y="190"/>
                    </a:lnTo>
                    <a:lnTo>
                      <a:pt x="1698" y="188"/>
                    </a:lnTo>
                    <a:lnTo>
                      <a:pt x="1688" y="184"/>
                    </a:lnTo>
                    <a:lnTo>
                      <a:pt x="1688" y="184"/>
                    </a:lnTo>
                    <a:lnTo>
                      <a:pt x="1684" y="182"/>
                    </a:lnTo>
                    <a:lnTo>
                      <a:pt x="1678" y="176"/>
                    </a:lnTo>
                    <a:lnTo>
                      <a:pt x="1668" y="162"/>
                    </a:lnTo>
                    <a:lnTo>
                      <a:pt x="1650" y="132"/>
                    </a:lnTo>
                    <a:lnTo>
                      <a:pt x="1640" y="116"/>
                    </a:lnTo>
                    <a:lnTo>
                      <a:pt x="1630" y="106"/>
                    </a:lnTo>
                    <a:lnTo>
                      <a:pt x="1624" y="104"/>
                    </a:lnTo>
                    <a:lnTo>
                      <a:pt x="1620" y="102"/>
                    </a:lnTo>
                    <a:lnTo>
                      <a:pt x="1614" y="102"/>
                    </a:lnTo>
                    <a:lnTo>
                      <a:pt x="1608" y="106"/>
                    </a:lnTo>
                    <a:lnTo>
                      <a:pt x="1608" y="106"/>
                    </a:lnTo>
                    <a:lnTo>
                      <a:pt x="1600" y="114"/>
                    </a:lnTo>
                    <a:lnTo>
                      <a:pt x="1598" y="116"/>
                    </a:lnTo>
                    <a:lnTo>
                      <a:pt x="1600" y="118"/>
                    </a:lnTo>
                    <a:lnTo>
                      <a:pt x="1604" y="120"/>
                    </a:lnTo>
                    <a:lnTo>
                      <a:pt x="1610" y="122"/>
                    </a:lnTo>
                    <a:lnTo>
                      <a:pt x="1616" y="124"/>
                    </a:lnTo>
                    <a:lnTo>
                      <a:pt x="1616" y="126"/>
                    </a:lnTo>
                    <a:lnTo>
                      <a:pt x="1616" y="130"/>
                    </a:lnTo>
                    <a:lnTo>
                      <a:pt x="1610" y="138"/>
                    </a:lnTo>
                    <a:lnTo>
                      <a:pt x="1592" y="150"/>
                    </a:lnTo>
                    <a:lnTo>
                      <a:pt x="1592" y="150"/>
                    </a:lnTo>
                    <a:lnTo>
                      <a:pt x="1574" y="160"/>
                    </a:lnTo>
                    <a:lnTo>
                      <a:pt x="1572" y="160"/>
                    </a:lnTo>
                    <a:lnTo>
                      <a:pt x="1570" y="158"/>
                    </a:lnTo>
                    <a:lnTo>
                      <a:pt x="1568" y="156"/>
                    </a:lnTo>
                    <a:lnTo>
                      <a:pt x="1560" y="156"/>
                    </a:lnTo>
                    <a:lnTo>
                      <a:pt x="1546" y="160"/>
                    </a:lnTo>
                    <a:lnTo>
                      <a:pt x="1522" y="168"/>
                    </a:lnTo>
                    <a:lnTo>
                      <a:pt x="1522" y="168"/>
                    </a:lnTo>
                    <a:lnTo>
                      <a:pt x="1482" y="180"/>
                    </a:lnTo>
                    <a:lnTo>
                      <a:pt x="1476" y="182"/>
                    </a:lnTo>
                    <a:lnTo>
                      <a:pt x="1476" y="180"/>
                    </a:lnTo>
                    <a:lnTo>
                      <a:pt x="1476" y="180"/>
                    </a:lnTo>
                    <a:lnTo>
                      <a:pt x="1494" y="168"/>
                    </a:lnTo>
                    <a:lnTo>
                      <a:pt x="1526" y="152"/>
                    </a:lnTo>
                    <a:lnTo>
                      <a:pt x="1526" y="152"/>
                    </a:lnTo>
                    <a:lnTo>
                      <a:pt x="1552" y="140"/>
                    </a:lnTo>
                    <a:lnTo>
                      <a:pt x="1558" y="136"/>
                    </a:lnTo>
                    <a:lnTo>
                      <a:pt x="1560" y="132"/>
                    </a:lnTo>
                    <a:lnTo>
                      <a:pt x="1560" y="132"/>
                    </a:lnTo>
                    <a:lnTo>
                      <a:pt x="1556" y="132"/>
                    </a:lnTo>
                    <a:lnTo>
                      <a:pt x="1538" y="134"/>
                    </a:lnTo>
                    <a:lnTo>
                      <a:pt x="1538" y="134"/>
                    </a:lnTo>
                    <a:lnTo>
                      <a:pt x="1530" y="136"/>
                    </a:lnTo>
                    <a:lnTo>
                      <a:pt x="1522" y="134"/>
                    </a:lnTo>
                    <a:lnTo>
                      <a:pt x="1510" y="134"/>
                    </a:lnTo>
                    <a:lnTo>
                      <a:pt x="1506" y="134"/>
                    </a:lnTo>
                    <a:lnTo>
                      <a:pt x="1498" y="136"/>
                    </a:lnTo>
                    <a:lnTo>
                      <a:pt x="1488" y="140"/>
                    </a:lnTo>
                    <a:lnTo>
                      <a:pt x="1474" y="148"/>
                    </a:lnTo>
                    <a:lnTo>
                      <a:pt x="1474" y="148"/>
                    </a:lnTo>
                    <a:lnTo>
                      <a:pt x="1462" y="156"/>
                    </a:lnTo>
                    <a:lnTo>
                      <a:pt x="1454" y="160"/>
                    </a:lnTo>
                    <a:lnTo>
                      <a:pt x="1448" y="160"/>
                    </a:lnTo>
                    <a:lnTo>
                      <a:pt x="1442" y="162"/>
                    </a:lnTo>
                    <a:lnTo>
                      <a:pt x="1438" y="162"/>
                    </a:lnTo>
                    <a:lnTo>
                      <a:pt x="1432" y="164"/>
                    </a:lnTo>
                    <a:lnTo>
                      <a:pt x="1422" y="168"/>
                    </a:lnTo>
                    <a:lnTo>
                      <a:pt x="1406" y="178"/>
                    </a:lnTo>
                    <a:lnTo>
                      <a:pt x="1406" y="178"/>
                    </a:lnTo>
                    <a:lnTo>
                      <a:pt x="1378" y="198"/>
                    </a:lnTo>
                    <a:lnTo>
                      <a:pt x="1358" y="210"/>
                    </a:lnTo>
                    <a:lnTo>
                      <a:pt x="1352" y="214"/>
                    </a:lnTo>
                    <a:lnTo>
                      <a:pt x="1350" y="218"/>
                    </a:lnTo>
                    <a:lnTo>
                      <a:pt x="1350" y="224"/>
                    </a:lnTo>
                    <a:lnTo>
                      <a:pt x="1352" y="230"/>
                    </a:lnTo>
                    <a:lnTo>
                      <a:pt x="1352" y="230"/>
                    </a:lnTo>
                    <a:lnTo>
                      <a:pt x="1352" y="234"/>
                    </a:lnTo>
                    <a:lnTo>
                      <a:pt x="1352" y="236"/>
                    </a:lnTo>
                    <a:lnTo>
                      <a:pt x="1340" y="232"/>
                    </a:lnTo>
                    <a:lnTo>
                      <a:pt x="1332" y="230"/>
                    </a:lnTo>
                    <a:lnTo>
                      <a:pt x="1324" y="228"/>
                    </a:lnTo>
                    <a:lnTo>
                      <a:pt x="1316" y="230"/>
                    </a:lnTo>
                    <a:lnTo>
                      <a:pt x="1308" y="232"/>
                    </a:lnTo>
                    <a:lnTo>
                      <a:pt x="1308" y="232"/>
                    </a:lnTo>
                    <a:lnTo>
                      <a:pt x="1300" y="236"/>
                    </a:lnTo>
                    <a:lnTo>
                      <a:pt x="1296" y="236"/>
                    </a:lnTo>
                    <a:lnTo>
                      <a:pt x="1294" y="236"/>
                    </a:lnTo>
                    <a:lnTo>
                      <a:pt x="1290" y="232"/>
                    </a:lnTo>
                    <a:lnTo>
                      <a:pt x="1286" y="228"/>
                    </a:lnTo>
                    <a:lnTo>
                      <a:pt x="1280" y="226"/>
                    </a:lnTo>
                    <a:lnTo>
                      <a:pt x="1270" y="224"/>
                    </a:lnTo>
                    <a:lnTo>
                      <a:pt x="1258" y="222"/>
                    </a:lnTo>
                    <a:lnTo>
                      <a:pt x="1258" y="222"/>
                    </a:lnTo>
                    <a:lnTo>
                      <a:pt x="1236" y="220"/>
                    </a:lnTo>
                    <a:lnTo>
                      <a:pt x="1216" y="214"/>
                    </a:lnTo>
                    <a:lnTo>
                      <a:pt x="1198" y="206"/>
                    </a:lnTo>
                    <a:lnTo>
                      <a:pt x="1178" y="196"/>
                    </a:lnTo>
                    <a:lnTo>
                      <a:pt x="1160" y="186"/>
                    </a:lnTo>
                    <a:lnTo>
                      <a:pt x="1138" y="178"/>
                    </a:lnTo>
                    <a:lnTo>
                      <a:pt x="1114" y="172"/>
                    </a:lnTo>
                    <a:lnTo>
                      <a:pt x="1102" y="172"/>
                    </a:lnTo>
                    <a:lnTo>
                      <a:pt x="1088" y="172"/>
                    </a:lnTo>
                    <a:lnTo>
                      <a:pt x="1088" y="172"/>
                    </a:lnTo>
                    <a:lnTo>
                      <a:pt x="1074" y="170"/>
                    </a:lnTo>
                    <a:lnTo>
                      <a:pt x="1062" y="168"/>
                    </a:lnTo>
                    <a:lnTo>
                      <a:pt x="1052" y="162"/>
                    </a:lnTo>
                    <a:lnTo>
                      <a:pt x="1044" y="158"/>
                    </a:lnTo>
                    <a:lnTo>
                      <a:pt x="1036" y="152"/>
                    </a:lnTo>
                    <a:lnTo>
                      <a:pt x="1026" y="146"/>
                    </a:lnTo>
                    <a:lnTo>
                      <a:pt x="1014" y="142"/>
                    </a:lnTo>
                    <a:lnTo>
                      <a:pt x="998" y="140"/>
                    </a:lnTo>
                    <a:lnTo>
                      <a:pt x="998" y="140"/>
                    </a:lnTo>
                    <a:lnTo>
                      <a:pt x="982" y="138"/>
                    </a:lnTo>
                    <a:lnTo>
                      <a:pt x="970" y="140"/>
                    </a:lnTo>
                    <a:lnTo>
                      <a:pt x="950" y="144"/>
                    </a:lnTo>
                    <a:lnTo>
                      <a:pt x="940" y="146"/>
                    </a:lnTo>
                    <a:lnTo>
                      <a:pt x="932" y="146"/>
                    </a:lnTo>
                    <a:lnTo>
                      <a:pt x="922" y="146"/>
                    </a:lnTo>
                    <a:lnTo>
                      <a:pt x="912" y="142"/>
                    </a:lnTo>
                    <a:lnTo>
                      <a:pt x="912" y="142"/>
                    </a:lnTo>
                    <a:lnTo>
                      <a:pt x="898" y="138"/>
                    </a:lnTo>
                    <a:lnTo>
                      <a:pt x="884" y="134"/>
                    </a:lnTo>
                    <a:lnTo>
                      <a:pt x="852" y="132"/>
                    </a:lnTo>
                    <a:lnTo>
                      <a:pt x="816" y="128"/>
                    </a:lnTo>
                    <a:lnTo>
                      <a:pt x="798" y="122"/>
                    </a:lnTo>
                    <a:lnTo>
                      <a:pt x="778" y="116"/>
                    </a:lnTo>
                    <a:lnTo>
                      <a:pt x="778" y="116"/>
                    </a:lnTo>
                    <a:lnTo>
                      <a:pt x="758" y="110"/>
                    </a:lnTo>
                    <a:lnTo>
                      <a:pt x="744" y="108"/>
                    </a:lnTo>
                    <a:lnTo>
                      <a:pt x="732" y="108"/>
                    </a:lnTo>
                    <a:lnTo>
                      <a:pt x="722" y="110"/>
                    </a:lnTo>
                    <a:lnTo>
                      <a:pt x="710" y="114"/>
                    </a:lnTo>
                    <a:lnTo>
                      <a:pt x="698" y="116"/>
                    </a:lnTo>
                    <a:lnTo>
                      <a:pt x="682" y="114"/>
                    </a:lnTo>
                    <a:lnTo>
                      <a:pt x="664" y="110"/>
                    </a:lnTo>
                    <a:lnTo>
                      <a:pt x="664" y="110"/>
                    </a:lnTo>
                    <a:lnTo>
                      <a:pt x="648" y="104"/>
                    </a:lnTo>
                    <a:lnTo>
                      <a:pt x="640" y="98"/>
                    </a:lnTo>
                    <a:lnTo>
                      <a:pt x="636" y="94"/>
                    </a:lnTo>
                    <a:lnTo>
                      <a:pt x="636" y="90"/>
                    </a:lnTo>
                    <a:lnTo>
                      <a:pt x="634" y="86"/>
                    </a:lnTo>
                    <a:lnTo>
                      <a:pt x="630" y="82"/>
                    </a:lnTo>
                    <a:lnTo>
                      <a:pt x="622" y="82"/>
                    </a:lnTo>
                    <a:lnTo>
                      <a:pt x="604" y="80"/>
                    </a:lnTo>
                    <a:lnTo>
                      <a:pt x="604" y="80"/>
                    </a:lnTo>
                    <a:lnTo>
                      <a:pt x="572" y="82"/>
                    </a:lnTo>
                    <a:lnTo>
                      <a:pt x="556" y="82"/>
                    </a:lnTo>
                    <a:lnTo>
                      <a:pt x="552" y="82"/>
                    </a:lnTo>
                    <a:lnTo>
                      <a:pt x="548" y="80"/>
                    </a:lnTo>
                    <a:lnTo>
                      <a:pt x="540" y="72"/>
                    </a:lnTo>
                    <a:lnTo>
                      <a:pt x="540" y="72"/>
                    </a:lnTo>
                    <a:lnTo>
                      <a:pt x="534" y="66"/>
                    </a:lnTo>
                    <a:lnTo>
                      <a:pt x="528" y="66"/>
                    </a:lnTo>
                    <a:lnTo>
                      <a:pt x="524" y="66"/>
                    </a:lnTo>
                    <a:lnTo>
                      <a:pt x="518" y="68"/>
                    </a:lnTo>
                    <a:lnTo>
                      <a:pt x="510" y="70"/>
                    </a:lnTo>
                    <a:lnTo>
                      <a:pt x="506" y="70"/>
                    </a:lnTo>
                    <a:lnTo>
                      <a:pt x="500" y="66"/>
                    </a:lnTo>
                    <a:lnTo>
                      <a:pt x="500" y="66"/>
                    </a:lnTo>
                    <a:lnTo>
                      <a:pt x="488" y="56"/>
                    </a:lnTo>
                    <a:lnTo>
                      <a:pt x="482" y="52"/>
                    </a:lnTo>
                    <a:lnTo>
                      <a:pt x="474" y="50"/>
                    </a:lnTo>
                    <a:lnTo>
                      <a:pt x="466" y="50"/>
                    </a:lnTo>
                    <a:lnTo>
                      <a:pt x="456" y="52"/>
                    </a:lnTo>
                    <a:lnTo>
                      <a:pt x="444" y="58"/>
                    </a:lnTo>
                    <a:lnTo>
                      <a:pt x="432" y="68"/>
                    </a:lnTo>
                    <a:lnTo>
                      <a:pt x="432" y="68"/>
                    </a:lnTo>
                    <a:lnTo>
                      <a:pt x="418" y="78"/>
                    </a:lnTo>
                    <a:lnTo>
                      <a:pt x="404" y="82"/>
                    </a:lnTo>
                    <a:lnTo>
                      <a:pt x="392" y="84"/>
                    </a:lnTo>
                    <a:lnTo>
                      <a:pt x="378" y="84"/>
                    </a:lnTo>
                    <a:lnTo>
                      <a:pt x="364" y="84"/>
                    </a:lnTo>
                    <a:lnTo>
                      <a:pt x="348" y="86"/>
                    </a:lnTo>
                    <a:lnTo>
                      <a:pt x="330" y="94"/>
                    </a:lnTo>
                    <a:lnTo>
                      <a:pt x="310" y="106"/>
                    </a:lnTo>
                    <a:lnTo>
                      <a:pt x="310" y="106"/>
                    </a:lnTo>
                    <a:lnTo>
                      <a:pt x="300" y="114"/>
                    </a:lnTo>
                    <a:lnTo>
                      <a:pt x="290" y="120"/>
                    </a:lnTo>
                    <a:lnTo>
                      <a:pt x="282" y="122"/>
                    </a:lnTo>
                    <a:lnTo>
                      <a:pt x="274" y="124"/>
                    </a:lnTo>
                    <a:lnTo>
                      <a:pt x="260" y="126"/>
                    </a:lnTo>
                    <a:lnTo>
                      <a:pt x="250" y="124"/>
                    </a:lnTo>
                    <a:lnTo>
                      <a:pt x="240" y="124"/>
                    </a:lnTo>
                    <a:lnTo>
                      <a:pt x="236" y="124"/>
                    </a:lnTo>
                    <a:lnTo>
                      <a:pt x="230" y="126"/>
                    </a:lnTo>
                    <a:lnTo>
                      <a:pt x="226" y="130"/>
                    </a:lnTo>
                    <a:lnTo>
                      <a:pt x="222" y="134"/>
                    </a:lnTo>
                    <a:lnTo>
                      <a:pt x="212" y="152"/>
                    </a:lnTo>
                    <a:lnTo>
                      <a:pt x="212" y="152"/>
                    </a:lnTo>
                    <a:lnTo>
                      <a:pt x="202" y="172"/>
                    </a:lnTo>
                    <a:lnTo>
                      <a:pt x="192" y="188"/>
                    </a:lnTo>
                    <a:lnTo>
                      <a:pt x="182" y="202"/>
                    </a:lnTo>
                    <a:lnTo>
                      <a:pt x="172" y="212"/>
                    </a:lnTo>
                    <a:lnTo>
                      <a:pt x="158" y="220"/>
                    </a:lnTo>
                    <a:lnTo>
                      <a:pt x="142" y="224"/>
                    </a:lnTo>
                    <a:lnTo>
                      <a:pt x="122" y="228"/>
                    </a:lnTo>
                    <a:lnTo>
                      <a:pt x="96" y="228"/>
                    </a:lnTo>
                    <a:lnTo>
                      <a:pt x="96" y="228"/>
                    </a:lnTo>
                    <a:lnTo>
                      <a:pt x="84" y="230"/>
                    </a:lnTo>
                    <a:lnTo>
                      <a:pt x="78" y="232"/>
                    </a:lnTo>
                    <a:lnTo>
                      <a:pt x="74" y="236"/>
                    </a:lnTo>
                    <a:lnTo>
                      <a:pt x="74" y="240"/>
                    </a:lnTo>
                    <a:lnTo>
                      <a:pt x="74" y="244"/>
                    </a:lnTo>
                    <a:lnTo>
                      <a:pt x="72" y="250"/>
                    </a:lnTo>
                    <a:lnTo>
                      <a:pt x="66" y="254"/>
                    </a:lnTo>
                    <a:lnTo>
                      <a:pt x="58" y="258"/>
                    </a:lnTo>
                    <a:lnTo>
                      <a:pt x="58" y="258"/>
                    </a:lnTo>
                    <a:lnTo>
                      <a:pt x="54" y="260"/>
                    </a:lnTo>
                    <a:lnTo>
                      <a:pt x="52" y="262"/>
                    </a:lnTo>
                    <a:lnTo>
                      <a:pt x="54" y="266"/>
                    </a:lnTo>
                    <a:lnTo>
                      <a:pt x="58" y="268"/>
                    </a:lnTo>
                    <a:lnTo>
                      <a:pt x="72" y="274"/>
                    </a:lnTo>
                    <a:lnTo>
                      <a:pt x="92" y="282"/>
                    </a:lnTo>
                    <a:lnTo>
                      <a:pt x="114" y="292"/>
                    </a:lnTo>
                    <a:lnTo>
                      <a:pt x="136" y="304"/>
                    </a:lnTo>
                    <a:lnTo>
                      <a:pt x="156" y="318"/>
                    </a:lnTo>
                    <a:lnTo>
                      <a:pt x="162" y="326"/>
                    </a:lnTo>
                    <a:lnTo>
                      <a:pt x="168" y="334"/>
                    </a:lnTo>
                    <a:lnTo>
                      <a:pt x="168" y="334"/>
                    </a:lnTo>
                    <a:lnTo>
                      <a:pt x="172" y="342"/>
                    </a:lnTo>
                    <a:lnTo>
                      <a:pt x="176" y="346"/>
                    </a:lnTo>
                    <a:lnTo>
                      <a:pt x="186" y="354"/>
                    </a:lnTo>
                    <a:lnTo>
                      <a:pt x="196" y="356"/>
                    </a:lnTo>
                    <a:lnTo>
                      <a:pt x="206" y="356"/>
                    </a:lnTo>
                    <a:lnTo>
                      <a:pt x="212" y="356"/>
                    </a:lnTo>
                    <a:lnTo>
                      <a:pt x="218" y="356"/>
                    </a:lnTo>
                    <a:lnTo>
                      <a:pt x="220" y="356"/>
                    </a:lnTo>
                    <a:lnTo>
                      <a:pt x="222" y="358"/>
                    </a:lnTo>
                    <a:lnTo>
                      <a:pt x="220" y="364"/>
                    </a:lnTo>
                    <a:lnTo>
                      <a:pt x="220" y="364"/>
                    </a:lnTo>
                    <a:lnTo>
                      <a:pt x="220" y="372"/>
                    </a:lnTo>
                    <a:lnTo>
                      <a:pt x="220" y="376"/>
                    </a:lnTo>
                    <a:lnTo>
                      <a:pt x="224" y="378"/>
                    </a:lnTo>
                    <a:lnTo>
                      <a:pt x="228" y="380"/>
                    </a:lnTo>
                    <a:lnTo>
                      <a:pt x="232" y="380"/>
                    </a:lnTo>
                    <a:lnTo>
                      <a:pt x="236" y="382"/>
                    </a:lnTo>
                    <a:lnTo>
                      <a:pt x="240" y="386"/>
                    </a:lnTo>
                    <a:lnTo>
                      <a:pt x="242" y="392"/>
                    </a:lnTo>
                    <a:lnTo>
                      <a:pt x="242" y="392"/>
                    </a:lnTo>
                    <a:lnTo>
                      <a:pt x="244" y="400"/>
                    </a:lnTo>
                    <a:lnTo>
                      <a:pt x="248" y="402"/>
                    </a:lnTo>
                    <a:lnTo>
                      <a:pt x="254" y="404"/>
                    </a:lnTo>
                    <a:lnTo>
                      <a:pt x="260" y="402"/>
                    </a:lnTo>
                    <a:lnTo>
                      <a:pt x="266" y="402"/>
                    </a:lnTo>
                    <a:lnTo>
                      <a:pt x="270" y="402"/>
                    </a:lnTo>
                    <a:lnTo>
                      <a:pt x="274" y="404"/>
                    </a:lnTo>
                    <a:lnTo>
                      <a:pt x="276" y="410"/>
                    </a:lnTo>
                    <a:lnTo>
                      <a:pt x="276" y="410"/>
                    </a:lnTo>
                    <a:lnTo>
                      <a:pt x="274" y="418"/>
                    </a:lnTo>
                    <a:lnTo>
                      <a:pt x="272" y="418"/>
                    </a:lnTo>
                    <a:lnTo>
                      <a:pt x="270" y="418"/>
                    </a:lnTo>
                    <a:lnTo>
                      <a:pt x="266" y="416"/>
                    </a:lnTo>
                    <a:lnTo>
                      <a:pt x="262" y="416"/>
                    </a:lnTo>
                    <a:lnTo>
                      <a:pt x="258" y="418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0" y="426"/>
                    </a:lnTo>
                    <a:lnTo>
                      <a:pt x="248" y="426"/>
                    </a:lnTo>
                    <a:lnTo>
                      <a:pt x="240" y="422"/>
                    </a:lnTo>
                    <a:lnTo>
                      <a:pt x="234" y="420"/>
                    </a:lnTo>
                    <a:lnTo>
                      <a:pt x="224" y="420"/>
                    </a:lnTo>
                    <a:lnTo>
                      <a:pt x="212" y="420"/>
                    </a:lnTo>
                    <a:lnTo>
                      <a:pt x="194" y="422"/>
                    </a:lnTo>
                    <a:lnTo>
                      <a:pt x="194" y="422"/>
                    </a:lnTo>
                    <a:lnTo>
                      <a:pt x="186" y="422"/>
                    </a:lnTo>
                    <a:lnTo>
                      <a:pt x="180" y="420"/>
                    </a:lnTo>
                    <a:lnTo>
                      <a:pt x="176" y="418"/>
                    </a:lnTo>
                    <a:lnTo>
                      <a:pt x="174" y="416"/>
                    </a:lnTo>
                    <a:lnTo>
                      <a:pt x="174" y="408"/>
                    </a:lnTo>
                    <a:lnTo>
                      <a:pt x="176" y="398"/>
                    </a:lnTo>
                    <a:lnTo>
                      <a:pt x="176" y="390"/>
                    </a:lnTo>
                    <a:lnTo>
                      <a:pt x="174" y="388"/>
                    </a:lnTo>
                    <a:lnTo>
                      <a:pt x="172" y="384"/>
                    </a:lnTo>
                    <a:lnTo>
                      <a:pt x="168" y="384"/>
                    </a:lnTo>
                    <a:lnTo>
                      <a:pt x="162" y="384"/>
                    </a:lnTo>
                    <a:lnTo>
                      <a:pt x="140" y="388"/>
                    </a:lnTo>
                    <a:lnTo>
                      <a:pt x="140" y="388"/>
                    </a:lnTo>
                    <a:lnTo>
                      <a:pt x="116" y="396"/>
                    </a:lnTo>
                    <a:lnTo>
                      <a:pt x="92" y="406"/>
                    </a:lnTo>
                    <a:lnTo>
                      <a:pt x="56" y="424"/>
                    </a:lnTo>
                    <a:lnTo>
                      <a:pt x="28" y="440"/>
                    </a:lnTo>
                    <a:lnTo>
                      <a:pt x="18" y="444"/>
                    </a:lnTo>
                    <a:lnTo>
                      <a:pt x="10" y="446"/>
                    </a:lnTo>
                    <a:lnTo>
                      <a:pt x="10" y="446"/>
                    </a:lnTo>
                    <a:lnTo>
                      <a:pt x="4" y="448"/>
                    </a:lnTo>
                    <a:lnTo>
                      <a:pt x="0" y="452"/>
                    </a:lnTo>
                    <a:lnTo>
                      <a:pt x="0" y="456"/>
                    </a:lnTo>
                    <a:lnTo>
                      <a:pt x="2" y="460"/>
                    </a:lnTo>
                    <a:lnTo>
                      <a:pt x="8" y="466"/>
                    </a:lnTo>
                    <a:lnTo>
                      <a:pt x="16" y="470"/>
                    </a:lnTo>
                    <a:lnTo>
                      <a:pt x="28" y="472"/>
                    </a:lnTo>
                    <a:lnTo>
                      <a:pt x="42" y="474"/>
                    </a:lnTo>
                    <a:lnTo>
                      <a:pt x="42" y="474"/>
                    </a:lnTo>
                    <a:lnTo>
                      <a:pt x="54" y="474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4"/>
                    </a:lnTo>
                    <a:lnTo>
                      <a:pt x="52" y="488"/>
                    </a:lnTo>
                    <a:lnTo>
                      <a:pt x="50" y="492"/>
                    </a:lnTo>
                    <a:lnTo>
                      <a:pt x="50" y="498"/>
                    </a:lnTo>
                    <a:lnTo>
                      <a:pt x="56" y="502"/>
                    </a:lnTo>
                    <a:lnTo>
                      <a:pt x="56" y="502"/>
                    </a:lnTo>
                    <a:lnTo>
                      <a:pt x="64" y="506"/>
                    </a:lnTo>
                    <a:lnTo>
                      <a:pt x="66" y="512"/>
                    </a:lnTo>
                    <a:lnTo>
                      <a:pt x="68" y="520"/>
                    </a:lnTo>
                    <a:lnTo>
                      <a:pt x="70" y="524"/>
                    </a:lnTo>
                    <a:lnTo>
                      <a:pt x="74" y="528"/>
                    </a:lnTo>
                    <a:lnTo>
                      <a:pt x="82" y="532"/>
                    </a:lnTo>
                    <a:lnTo>
                      <a:pt x="94" y="534"/>
                    </a:lnTo>
                    <a:lnTo>
                      <a:pt x="94" y="534"/>
                    </a:lnTo>
                    <a:lnTo>
                      <a:pt x="110" y="534"/>
                    </a:lnTo>
                    <a:lnTo>
                      <a:pt x="122" y="534"/>
                    </a:lnTo>
                    <a:lnTo>
                      <a:pt x="144" y="528"/>
                    </a:lnTo>
                    <a:lnTo>
                      <a:pt x="154" y="526"/>
                    </a:lnTo>
                    <a:lnTo>
                      <a:pt x="166" y="526"/>
                    </a:lnTo>
                    <a:lnTo>
                      <a:pt x="176" y="528"/>
                    </a:lnTo>
                    <a:lnTo>
                      <a:pt x="190" y="534"/>
                    </a:lnTo>
                    <a:lnTo>
                      <a:pt x="190" y="534"/>
                    </a:lnTo>
                    <a:lnTo>
                      <a:pt x="198" y="536"/>
                    </a:lnTo>
                    <a:lnTo>
                      <a:pt x="204" y="538"/>
                    </a:lnTo>
                    <a:lnTo>
                      <a:pt x="210" y="538"/>
                    </a:lnTo>
                    <a:lnTo>
                      <a:pt x="218" y="536"/>
                    </a:lnTo>
                    <a:lnTo>
                      <a:pt x="230" y="530"/>
                    </a:lnTo>
                    <a:lnTo>
                      <a:pt x="242" y="522"/>
                    </a:lnTo>
                    <a:lnTo>
                      <a:pt x="254" y="512"/>
                    </a:lnTo>
                    <a:lnTo>
                      <a:pt x="266" y="506"/>
                    </a:lnTo>
                    <a:lnTo>
                      <a:pt x="270" y="506"/>
                    </a:lnTo>
                    <a:lnTo>
                      <a:pt x="276" y="506"/>
                    </a:lnTo>
                    <a:lnTo>
                      <a:pt x="280" y="508"/>
                    </a:lnTo>
                    <a:lnTo>
                      <a:pt x="286" y="510"/>
                    </a:lnTo>
                    <a:lnTo>
                      <a:pt x="286" y="510"/>
                    </a:lnTo>
                    <a:lnTo>
                      <a:pt x="290" y="516"/>
                    </a:lnTo>
                    <a:lnTo>
                      <a:pt x="290" y="518"/>
                    </a:lnTo>
                    <a:lnTo>
                      <a:pt x="290" y="522"/>
                    </a:lnTo>
                    <a:lnTo>
                      <a:pt x="288" y="524"/>
                    </a:lnTo>
                    <a:lnTo>
                      <a:pt x="282" y="526"/>
                    </a:lnTo>
                    <a:lnTo>
                      <a:pt x="272" y="528"/>
                    </a:lnTo>
                    <a:lnTo>
                      <a:pt x="264" y="530"/>
                    </a:lnTo>
                    <a:lnTo>
                      <a:pt x="260" y="534"/>
                    </a:lnTo>
                    <a:lnTo>
                      <a:pt x="260" y="536"/>
                    </a:lnTo>
                    <a:lnTo>
                      <a:pt x="262" y="538"/>
                    </a:lnTo>
                    <a:lnTo>
                      <a:pt x="274" y="544"/>
                    </a:lnTo>
                    <a:lnTo>
                      <a:pt x="274" y="544"/>
                    </a:lnTo>
                    <a:lnTo>
                      <a:pt x="280" y="550"/>
                    </a:lnTo>
                    <a:lnTo>
                      <a:pt x="286" y="554"/>
                    </a:lnTo>
                    <a:lnTo>
                      <a:pt x="290" y="558"/>
                    </a:lnTo>
                    <a:lnTo>
                      <a:pt x="292" y="564"/>
                    </a:lnTo>
                    <a:lnTo>
                      <a:pt x="292" y="570"/>
                    </a:lnTo>
                    <a:lnTo>
                      <a:pt x="292" y="574"/>
                    </a:lnTo>
                    <a:lnTo>
                      <a:pt x="288" y="584"/>
                    </a:lnTo>
                    <a:lnTo>
                      <a:pt x="280" y="592"/>
                    </a:lnTo>
                    <a:lnTo>
                      <a:pt x="270" y="598"/>
                    </a:lnTo>
                    <a:lnTo>
                      <a:pt x="258" y="600"/>
                    </a:lnTo>
                    <a:lnTo>
                      <a:pt x="244" y="598"/>
                    </a:lnTo>
                    <a:lnTo>
                      <a:pt x="244" y="598"/>
                    </a:lnTo>
                    <a:lnTo>
                      <a:pt x="240" y="598"/>
                    </a:lnTo>
                    <a:lnTo>
                      <a:pt x="234" y="598"/>
                    </a:lnTo>
                    <a:lnTo>
                      <a:pt x="226" y="602"/>
                    </a:lnTo>
                    <a:lnTo>
                      <a:pt x="220" y="610"/>
                    </a:lnTo>
                    <a:lnTo>
                      <a:pt x="214" y="618"/>
                    </a:lnTo>
                    <a:lnTo>
                      <a:pt x="210" y="624"/>
                    </a:lnTo>
                    <a:lnTo>
                      <a:pt x="202" y="630"/>
                    </a:lnTo>
                    <a:lnTo>
                      <a:pt x="198" y="630"/>
                    </a:lnTo>
                    <a:lnTo>
                      <a:pt x="192" y="630"/>
                    </a:lnTo>
                    <a:lnTo>
                      <a:pt x="186" y="628"/>
                    </a:lnTo>
                    <a:lnTo>
                      <a:pt x="180" y="624"/>
                    </a:lnTo>
                    <a:lnTo>
                      <a:pt x="180" y="624"/>
                    </a:lnTo>
                    <a:lnTo>
                      <a:pt x="172" y="620"/>
                    </a:lnTo>
                    <a:lnTo>
                      <a:pt x="166" y="618"/>
                    </a:lnTo>
                    <a:lnTo>
                      <a:pt x="160" y="618"/>
                    </a:lnTo>
                    <a:lnTo>
                      <a:pt x="154" y="620"/>
                    </a:lnTo>
                    <a:lnTo>
                      <a:pt x="144" y="626"/>
                    </a:lnTo>
                    <a:lnTo>
                      <a:pt x="136" y="636"/>
                    </a:lnTo>
                    <a:lnTo>
                      <a:pt x="124" y="658"/>
                    </a:lnTo>
                    <a:lnTo>
                      <a:pt x="118" y="666"/>
                    </a:lnTo>
                    <a:lnTo>
                      <a:pt x="112" y="672"/>
                    </a:lnTo>
                    <a:lnTo>
                      <a:pt x="112" y="672"/>
                    </a:lnTo>
                    <a:lnTo>
                      <a:pt x="106" y="674"/>
                    </a:lnTo>
                    <a:lnTo>
                      <a:pt x="102" y="678"/>
                    </a:lnTo>
                    <a:lnTo>
                      <a:pt x="96" y="690"/>
                    </a:lnTo>
                    <a:lnTo>
                      <a:pt x="92" y="702"/>
                    </a:lnTo>
                    <a:lnTo>
                      <a:pt x="88" y="708"/>
                    </a:lnTo>
                    <a:lnTo>
                      <a:pt x="82" y="712"/>
                    </a:lnTo>
                    <a:lnTo>
                      <a:pt x="82" y="712"/>
                    </a:lnTo>
                    <a:lnTo>
                      <a:pt x="76" y="716"/>
                    </a:lnTo>
                    <a:lnTo>
                      <a:pt x="74" y="720"/>
                    </a:lnTo>
                    <a:lnTo>
                      <a:pt x="74" y="726"/>
                    </a:lnTo>
                    <a:lnTo>
                      <a:pt x="76" y="730"/>
                    </a:lnTo>
                    <a:lnTo>
                      <a:pt x="88" y="740"/>
                    </a:lnTo>
                    <a:lnTo>
                      <a:pt x="108" y="756"/>
                    </a:lnTo>
                    <a:lnTo>
                      <a:pt x="108" y="756"/>
                    </a:lnTo>
                    <a:lnTo>
                      <a:pt x="116" y="764"/>
                    </a:lnTo>
                    <a:lnTo>
                      <a:pt x="118" y="772"/>
                    </a:lnTo>
                    <a:lnTo>
                      <a:pt x="118" y="778"/>
                    </a:lnTo>
                    <a:lnTo>
                      <a:pt x="116" y="784"/>
                    </a:lnTo>
                    <a:lnTo>
                      <a:pt x="114" y="790"/>
                    </a:lnTo>
                    <a:lnTo>
                      <a:pt x="112" y="794"/>
                    </a:lnTo>
                    <a:lnTo>
                      <a:pt x="112" y="800"/>
                    </a:lnTo>
                    <a:lnTo>
                      <a:pt x="116" y="804"/>
                    </a:lnTo>
                    <a:lnTo>
                      <a:pt x="116" y="804"/>
                    </a:lnTo>
                    <a:lnTo>
                      <a:pt x="132" y="818"/>
                    </a:lnTo>
                    <a:lnTo>
                      <a:pt x="148" y="834"/>
                    </a:lnTo>
                    <a:lnTo>
                      <a:pt x="158" y="840"/>
                    </a:lnTo>
                    <a:lnTo>
                      <a:pt x="168" y="844"/>
                    </a:lnTo>
                    <a:lnTo>
                      <a:pt x="180" y="844"/>
                    </a:lnTo>
                    <a:lnTo>
                      <a:pt x="194" y="840"/>
                    </a:lnTo>
                    <a:lnTo>
                      <a:pt x="194" y="840"/>
                    </a:lnTo>
                    <a:lnTo>
                      <a:pt x="208" y="836"/>
                    </a:lnTo>
                    <a:lnTo>
                      <a:pt x="218" y="834"/>
                    </a:lnTo>
                    <a:lnTo>
                      <a:pt x="228" y="836"/>
                    </a:lnTo>
                    <a:lnTo>
                      <a:pt x="234" y="838"/>
                    </a:lnTo>
                    <a:lnTo>
                      <a:pt x="240" y="842"/>
                    </a:lnTo>
                    <a:lnTo>
                      <a:pt x="242" y="848"/>
                    </a:lnTo>
                    <a:lnTo>
                      <a:pt x="242" y="858"/>
                    </a:lnTo>
                    <a:lnTo>
                      <a:pt x="238" y="868"/>
                    </a:lnTo>
                    <a:lnTo>
                      <a:pt x="238" y="868"/>
                    </a:lnTo>
                    <a:lnTo>
                      <a:pt x="236" y="878"/>
                    </a:lnTo>
                    <a:lnTo>
                      <a:pt x="236" y="884"/>
                    </a:lnTo>
                    <a:lnTo>
                      <a:pt x="238" y="888"/>
                    </a:lnTo>
                    <a:lnTo>
                      <a:pt x="242" y="890"/>
                    </a:lnTo>
                    <a:lnTo>
                      <a:pt x="244" y="892"/>
                    </a:lnTo>
                    <a:lnTo>
                      <a:pt x="246" y="896"/>
                    </a:lnTo>
                    <a:lnTo>
                      <a:pt x="246" y="900"/>
                    </a:lnTo>
                    <a:lnTo>
                      <a:pt x="244" y="908"/>
                    </a:lnTo>
                    <a:lnTo>
                      <a:pt x="244" y="908"/>
                    </a:lnTo>
                    <a:lnTo>
                      <a:pt x="242" y="918"/>
                    </a:lnTo>
                    <a:lnTo>
                      <a:pt x="244" y="922"/>
                    </a:lnTo>
                    <a:lnTo>
                      <a:pt x="248" y="924"/>
                    </a:lnTo>
                    <a:lnTo>
                      <a:pt x="254" y="924"/>
                    </a:lnTo>
                    <a:lnTo>
                      <a:pt x="262" y="920"/>
                    </a:lnTo>
                    <a:lnTo>
                      <a:pt x="270" y="916"/>
                    </a:lnTo>
                    <a:lnTo>
                      <a:pt x="284" y="904"/>
                    </a:lnTo>
                    <a:lnTo>
                      <a:pt x="284" y="904"/>
                    </a:lnTo>
                    <a:lnTo>
                      <a:pt x="292" y="900"/>
                    </a:lnTo>
                    <a:lnTo>
                      <a:pt x="300" y="898"/>
                    </a:lnTo>
                    <a:lnTo>
                      <a:pt x="308" y="898"/>
                    </a:lnTo>
                    <a:lnTo>
                      <a:pt x="316" y="902"/>
                    </a:lnTo>
                    <a:lnTo>
                      <a:pt x="326" y="906"/>
                    </a:lnTo>
                    <a:lnTo>
                      <a:pt x="336" y="912"/>
                    </a:lnTo>
                    <a:lnTo>
                      <a:pt x="352" y="926"/>
                    </a:lnTo>
                    <a:lnTo>
                      <a:pt x="352" y="926"/>
                    </a:lnTo>
                    <a:lnTo>
                      <a:pt x="358" y="930"/>
                    </a:lnTo>
                    <a:lnTo>
                      <a:pt x="362" y="932"/>
                    </a:lnTo>
                    <a:lnTo>
                      <a:pt x="366" y="930"/>
                    </a:lnTo>
                    <a:lnTo>
                      <a:pt x="370" y="926"/>
                    </a:lnTo>
                    <a:lnTo>
                      <a:pt x="376" y="918"/>
                    </a:lnTo>
                    <a:lnTo>
                      <a:pt x="380" y="916"/>
                    </a:lnTo>
                    <a:lnTo>
                      <a:pt x="386" y="918"/>
                    </a:lnTo>
                    <a:lnTo>
                      <a:pt x="386" y="918"/>
                    </a:lnTo>
                    <a:lnTo>
                      <a:pt x="392" y="920"/>
                    </a:lnTo>
                    <a:lnTo>
                      <a:pt x="402" y="918"/>
                    </a:lnTo>
                    <a:lnTo>
                      <a:pt x="420" y="912"/>
                    </a:lnTo>
                    <a:lnTo>
                      <a:pt x="432" y="908"/>
                    </a:lnTo>
                    <a:lnTo>
                      <a:pt x="432" y="908"/>
                    </a:lnTo>
                    <a:lnTo>
                      <a:pt x="432" y="910"/>
                    </a:lnTo>
                    <a:lnTo>
                      <a:pt x="430" y="916"/>
                    </a:lnTo>
                    <a:lnTo>
                      <a:pt x="430" y="916"/>
                    </a:lnTo>
                    <a:lnTo>
                      <a:pt x="418" y="932"/>
                    </a:lnTo>
                    <a:lnTo>
                      <a:pt x="412" y="946"/>
                    </a:lnTo>
                    <a:lnTo>
                      <a:pt x="410" y="962"/>
                    </a:lnTo>
                    <a:lnTo>
                      <a:pt x="410" y="978"/>
                    </a:lnTo>
                    <a:lnTo>
                      <a:pt x="410" y="978"/>
                    </a:lnTo>
                    <a:lnTo>
                      <a:pt x="408" y="986"/>
                    </a:lnTo>
                    <a:lnTo>
                      <a:pt x="406" y="990"/>
                    </a:lnTo>
                    <a:lnTo>
                      <a:pt x="402" y="992"/>
                    </a:lnTo>
                    <a:lnTo>
                      <a:pt x="396" y="994"/>
                    </a:lnTo>
                    <a:lnTo>
                      <a:pt x="392" y="998"/>
                    </a:lnTo>
                    <a:lnTo>
                      <a:pt x="386" y="1000"/>
                    </a:lnTo>
                    <a:lnTo>
                      <a:pt x="380" y="1008"/>
                    </a:lnTo>
                    <a:lnTo>
                      <a:pt x="374" y="1018"/>
                    </a:lnTo>
                    <a:lnTo>
                      <a:pt x="374" y="1018"/>
                    </a:lnTo>
                    <a:lnTo>
                      <a:pt x="368" y="1028"/>
                    </a:lnTo>
                    <a:lnTo>
                      <a:pt x="360" y="1036"/>
                    </a:lnTo>
                    <a:lnTo>
                      <a:pt x="352" y="1040"/>
                    </a:lnTo>
                    <a:lnTo>
                      <a:pt x="342" y="1044"/>
                    </a:lnTo>
                    <a:lnTo>
                      <a:pt x="332" y="1048"/>
                    </a:lnTo>
                    <a:lnTo>
                      <a:pt x="324" y="1054"/>
                    </a:lnTo>
                    <a:lnTo>
                      <a:pt x="314" y="1060"/>
                    </a:lnTo>
                    <a:lnTo>
                      <a:pt x="306" y="1072"/>
                    </a:lnTo>
                    <a:lnTo>
                      <a:pt x="306" y="1072"/>
                    </a:lnTo>
                    <a:lnTo>
                      <a:pt x="300" y="1082"/>
                    </a:lnTo>
                    <a:lnTo>
                      <a:pt x="296" y="1088"/>
                    </a:lnTo>
                    <a:lnTo>
                      <a:pt x="292" y="1090"/>
                    </a:lnTo>
                    <a:lnTo>
                      <a:pt x="288" y="1088"/>
                    </a:lnTo>
                    <a:lnTo>
                      <a:pt x="276" y="1086"/>
                    </a:lnTo>
                    <a:lnTo>
                      <a:pt x="268" y="1088"/>
                    </a:lnTo>
                    <a:lnTo>
                      <a:pt x="254" y="1090"/>
                    </a:lnTo>
                    <a:lnTo>
                      <a:pt x="254" y="1090"/>
                    </a:lnTo>
                    <a:lnTo>
                      <a:pt x="244" y="1096"/>
                    </a:lnTo>
                    <a:lnTo>
                      <a:pt x="236" y="1100"/>
                    </a:lnTo>
                    <a:lnTo>
                      <a:pt x="232" y="1104"/>
                    </a:lnTo>
                    <a:lnTo>
                      <a:pt x="228" y="1110"/>
                    </a:lnTo>
                    <a:lnTo>
                      <a:pt x="222" y="1118"/>
                    </a:lnTo>
                    <a:lnTo>
                      <a:pt x="218" y="1124"/>
                    </a:lnTo>
                    <a:lnTo>
                      <a:pt x="210" y="1128"/>
                    </a:lnTo>
                    <a:lnTo>
                      <a:pt x="210" y="1128"/>
                    </a:lnTo>
                    <a:lnTo>
                      <a:pt x="200" y="1132"/>
                    </a:lnTo>
                    <a:lnTo>
                      <a:pt x="194" y="1138"/>
                    </a:lnTo>
                    <a:lnTo>
                      <a:pt x="188" y="1144"/>
                    </a:lnTo>
                    <a:lnTo>
                      <a:pt x="186" y="1148"/>
                    </a:lnTo>
                    <a:lnTo>
                      <a:pt x="188" y="1152"/>
                    </a:lnTo>
                    <a:lnTo>
                      <a:pt x="192" y="1154"/>
                    </a:lnTo>
                    <a:lnTo>
                      <a:pt x="200" y="1154"/>
                    </a:lnTo>
                    <a:lnTo>
                      <a:pt x="212" y="1150"/>
                    </a:lnTo>
                    <a:lnTo>
                      <a:pt x="212" y="1150"/>
                    </a:lnTo>
                    <a:lnTo>
                      <a:pt x="224" y="1144"/>
                    </a:lnTo>
                    <a:lnTo>
                      <a:pt x="234" y="1138"/>
                    </a:lnTo>
                    <a:lnTo>
                      <a:pt x="248" y="1124"/>
                    </a:lnTo>
                    <a:lnTo>
                      <a:pt x="256" y="1116"/>
                    </a:lnTo>
                    <a:lnTo>
                      <a:pt x="258" y="1116"/>
                    </a:lnTo>
                    <a:lnTo>
                      <a:pt x="262" y="1120"/>
                    </a:lnTo>
                    <a:lnTo>
                      <a:pt x="262" y="1120"/>
                    </a:lnTo>
                    <a:lnTo>
                      <a:pt x="266" y="1124"/>
                    </a:lnTo>
                    <a:lnTo>
                      <a:pt x="270" y="1124"/>
                    </a:lnTo>
                    <a:lnTo>
                      <a:pt x="278" y="1122"/>
                    </a:lnTo>
                    <a:lnTo>
                      <a:pt x="282" y="1120"/>
                    </a:lnTo>
                    <a:lnTo>
                      <a:pt x="284" y="1120"/>
                    </a:lnTo>
                    <a:lnTo>
                      <a:pt x="288" y="1124"/>
                    </a:lnTo>
                    <a:lnTo>
                      <a:pt x="290" y="1128"/>
                    </a:lnTo>
                    <a:lnTo>
                      <a:pt x="290" y="1128"/>
                    </a:lnTo>
                    <a:lnTo>
                      <a:pt x="292" y="1136"/>
                    </a:lnTo>
                    <a:lnTo>
                      <a:pt x="296" y="1138"/>
                    </a:lnTo>
                    <a:lnTo>
                      <a:pt x="298" y="1140"/>
                    </a:lnTo>
                    <a:lnTo>
                      <a:pt x="302" y="1138"/>
                    </a:lnTo>
                    <a:lnTo>
                      <a:pt x="306" y="1136"/>
                    </a:lnTo>
                    <a:lnTo>
                      <a:pt x="308" y="1130"/>
                    </a:lnTo>
                    <a:lnTo>
                      <a:pt x="308" y="1126"/>
                    </a:lnTo>
                    <a:lnTo>
                      <a:pt x="306" y="1120"/>
                    </a:lnTo>
                    <a:lnTo>
                      <a:pt x="306" y="1120"/>
                    </a:lnTo>
                    <a:lnTo>
                      <a:pt x="306" y="1114"/>
                    </a:lnTo>
                    <a:lnTo>
                      <a:pt x="308" y="1110"/>
                    </a:lnTo>
                    <a:lnTo>
                      <a:pt x="312" y="1106"/>
                    </a:lnTo>
                    <a:lnTo>
                      <a:pt x="316" y="1102"/>
                    </a:lnTo>
                    <a:lnTo>
                      <a:pt x="322" y="1100"/>
                    </a:lnTo>
                    <a:lnTo>
                      <a:pt x="328" y="1100"/>
                    </a:lnTo>
                    <a:lnTo>
                      <a:pt x="332" y="1102"/>
                    </a:lnTo>
                    <a:lnTo>
                      <a:pt x="334" y="1108"/>
                    </a:lnTo>
                    <a:lnTo>
                      <a:pt x="334" y="1108"/>
                    </a:lnTo>
                    <a:lnTo>
                      <a:pt x="334" y="1110"/>
                    </a:lnTo>
                    <a:lnTo>
                      <a:pt x="336" y="1110"/>
                    </a:lnTo>
                    <a:lnTo>
                      <a:pt x="340" y="1110"/>
                    </a:lnTo>
                    <a:lnTo>
                      <a:pt x="354" y="1100"/>
                    </a:lnTo>
                    <a:lnTo>
                      <a:pt x="372" y="1088"/>
                    </a:lnTo>
                    <a:lnTo>
                      <a:pt x="380" y="1084"/>
                    </a:lnTo>
                    <a:lnTo>
                      <a:pt x="388" y="1082"/>
                    </a:lnTo>
                    <a:lnTo>
                      <a:pt x="388" y="1082"/>
                    </a:lnTo>
                    <a:lnTo>
                      <a:pt x="394" y="1082"/>
                    </a:lnTo>
                    <a:lnTo>
                      <a:pt x="396" y="1080"/>
                    </a:lnTo>
                    <a:lnTo>
                      <a:pt x="394" y="1074"/>
                    </a:lnTo>
                    <a:lnTo>
                      <a:pt x="394" y="1068"/>
                    </a:lnTo>
                    <a:lnTo>
                      <a:pt x="398" y="1062"/>
                    </a:lnTo>
                    <a:lnTo>
                      <a:pt x="408" y="1052"/>
                    </a:lnTo>
                    <a:lnTo>
                      <a:pt x="424" y="1042"/>
                    </a:lnTo>
                    <a:lnTo>
                      <a:pt x="424" y="1042"/>
                    </a:lnTo>
                    <a:lnTo>
                      <a:pt x="440" y="1032"/>
                    </a:lnTo>
                    <a:lnTo>
                      <a:pt x="452" y="1024"/>
                    </a:lnTo>
                    <a:lnTo>
                      <a:pt x="462" y="1016"/>
                    </a:lnTo>
                    <a:lnTo>
                      <a:pt x="468" y="1010"/>
                    </a:lnTo>
                    <a:lnTo>
                      <a:pt x="478" y="998"/>
                    </a:lnTo>
                    <a:lnTo>
                      <a:pt x="484" y="994"/>
                    </a:lnTo>
                    <a:lnTo>
                      <a:pt x="492" y="988"/>
                    </a:lnTo>
                    <a:lnTo>
                      <a:pt x="492" y="988"/>
                    </a:lnTo>
                    <a:lnTo>
                      <a:pt x="516" y="976"/>
                    </a:lnTo>
                    <a:lnTo>
                      <a:pt x="538" y="964"/>
                    </a:lnTo>
                    <a:lnTo>
                      <a:pt x="548" y="956"/>
                    </a:lnTo>
                    <a:lnTo>
                      <a:pt x="556" y="950"/>
                    </a:lnTo>
                    <a:lnTo>
                      <a:pt x="562" y="942"/>
                    </a:lnTo>
                    <a:lnTo>
                      <a:pt x="566" y="934"/>
                    </a:lnTo>
                    <a:lnTo>
                      <a:pt x="566" y="934"/>
                    </a:lnTo>
                    <a:lnTo>
                      <a:pt x="568" y="928"/>
                    </a:lnTo>
                    <a:lnTo>
                      <a:pt x="572" y="922"/>
                    </a:lnTo>
                    <a:lnTo>
                      <a:pt x="580" y="916"/>
                    </a:lnTo>
                    <a:lnTo>
                      <a:pt x="588" y="912"/>
                    </a:lnTo>
                    <a:lnTo>
                      <a:pt x="592" y="906"/>
                    </a:lnTo>
                    <a:lnTo>
                      <a:pt x="592" y="900"/>
                    </a:lnTo>
                    <a:lnTo>
                      <a:pt x="592" y="900"/>
                    </a:lnTo>
                    <a:lnTo>
                      <a:pt x="592" y="898"/>
                    </a:lnTo>
                    <a:lnTo>
                      <a:pt x="590" y="896"/>
                    </a:lnTo>
                    <a:lnTo>
                      <a:pt x="582" y="892"/>
                    </a:lnTo>
                    <a:lnTo>
                      <a:pt x="564" y="892"/>
                    </a:lnTo>
                    <a:lnTo>
                      <a:pt x="556" y="890"/>
                    </a:lnTo>
                    <a:lnTo>
                      <a:pt x="554" y="890"/>
                    </a:lnTo>
                    <a:lnTo>
                      <a:pt x="554" y="888"/>
                    </a:lnTo>
                    <a:lnTo>
                      <a:pt x="554" y="886"/>
                    </a:lnTo>
                    <a:lnTo>
                      <a:pt x="556" y="882"/>
                    </a:lnTo>
                    <a:lnTo>
                      <a:pt x="570" y="870"/>
                    </a:lnTo>
                    <a:lnTo>
                      <a:pt x="570" y="870"/>
                    </a:lnTo>
                    <a:lnTo>
                      <a:pt x="598" y="846"/>
                    </a:lnTo>
                    <a:lnTo>
                      <a:pt x="616" y="828"/>
                    </a:lnTo>
                    <a:lnTo>
                      <a:pt x="630" y="810"/>
                    </a:lnTo>
                    <a:lnTo>
                      <a:pt x="644" y="786"/>
                    </a:lnTo>
                    <a:lnTo>
                      <a:pt x="644" y="786"/>
                    </a:lnTo>
                    <a:lnTo>
                      <a:pt x="654" y="774"/>
                    </a:lnTo>
                    <a:lnTo>
                      <a:pt x="666" y="764"/>
                    </a:lnTo>
                    <a:lnTo>
                      <a:pt x="680" y="756"/>
                    </a:lnTo>
                    <a:lnTo>
                      <a:pt x="694" y="750"/>
                    </a:lnTo>
                    <a:lnTo>
                      <a:pt x="710" y="750"/>
                    </a:lnTo>
                    <a:lnTo>
                      <a:pt x="726" y="752"/>
                    </a:lnTo>
                    <a:lnTo>
                      <a:pt x="742" y="758"/>
                    </a:lnTo>
                    <a:lnTo>
                      <a:pt x="750" y="764"/>
                    </a:lnTo>
                    <a:lnTo>
                      <a:pt x="758" y="770"/>
                    </a:lnTo>
                    <a:lnTo>
                      <a:pt x="758" y="770"/>
                    </a:lnTo>
                    <a:lnTo>
                      <a:pt x="768" y="782"/>
                    </a:lnTo>
                    <a:lnTo>
                      <a:pt x="770" y="784"/>
                    </a:lnTo>
                    <a:lnTo>
                      <a:pt x="770" y="784"/>
                    </a:lnTo>
                    <a:lnTo>
                      <a:pt x="752" y="776"/>
                    </a:lnTo>
                    <a:lnTo>
                      <a:pt x="738" y="768"/>
                    </a:lnTo>
                    <a:lnTo>
                      <a:pt x="720" y="764"/>
                    </a:lnTo>
                    <a:lnTo>
                      <a:pt x="712" y="762"/>
                    </a:lnTo>
                    <a:lnTo>
                      <a:pt x="704" y="762"/>
                    </a:lnTo>
                    <a:lnTo>
                      <a:pt x="696" y="764"/>
                    </a:lnTo>
                    <a:lnTo>
                      <a:pt x="690" y="768"/>
                    </a:lnTo>
                    <a:lnTo>
                      <a:pt x="690" y="768"/>
                    </a:lnTo>
                    <a:lnTo>
                      <a:pt x="680" y="776"/>
                    </a:lnTo>
                    <a:lnTo>
                      <a:pt x="674" y="784"/>
                    </a:lnTo>
                    <a:lnTo>
                      <a:pt x="672" y="790"/>
                    </a:lnTo>
                    <a:lnTo>
                      <a:pt x="672" y="796"/>
                    </a:lnTo>
                    <a:lnTo>
                      <a:pt x="672" y="802"/>
                    </a:lnTo>
                    <a:lnTo>
                      <a:pt x="670" y="810"/>
                    </a:lnTo>
                    <a:lnTo>
                      <a:pt x="666" y="818"/>
                    </a:lnTo>
                    <a:lnTo>
                      <a:pt x="658" y="828"/>
                    </a:lnTo>
                    <a:lnTo>
                      <a:pt x="658" y="828"/>
                    </a:lnTo>
                    <a:lnTo>
                      <a:pt x="652" y="836"/>
                    </a:lnTo>
                    <a:lnTo>
                      <a:pt x="650" y="844"/>
                    </a:lnTo>
                    <a:lnTo>
                      <a:pt x="652" y="848"/>
                    </a:lnTo>
                    <a:lnTo>
                      <a:pt x="656" y="852"/>
                    </a:lnTo>
                    <a:lnTo>
                      <a:pt x="660" y="856"/>
                    </a:lnTo>
                    <a:lnTo>
                      <a:pt x="662" y="858"/>
                    </a:lnTo>
                    <a:lnTo>
                      <a:pt x="662" y="862"/>
                    </a:lnTo>
                    <a:lnTo>
                      <a:pt x="656" y="866"/>
                    </a:lnTo>
                    <a:lnTo>
                      <a:pt x="656" y="866"/>
                    </a:lnTo>
                    <a:lnTo>
                      <a:pt x="646" y="874"/>
                    </a:lnTo>
                    <a:lnTo>
                      <a:pt x="644" y="876"/>
                    </a:lnTo>
                    <a:lnTo>
                      <a:pt x="644" y="878"/>
                    </a:lnTo>
                    <a:lnTo>
                      <a:pt x="646" y="880"/>
                    </a:lnTo>
                    <a:lnTo>
                      <a:pt x="648" y="882"/>
                    </a:lnTo>
                    <a:lnTo>
                      <a:pt x="658" y="884"/>
                    </a:lnTo>
                    <a:lnTo>
                      <a:pt x="670" y="884"/>
                    </a:lnTo>
                    <a:lnTo>
                      <a:pt x="684" y="882"/>
                    </a:lnTo>
                    <a:lnTo>
                      <a:pt x="698" y="876"/>
                    </a:lnTo>
                    <a:lnTo>
                      <a:pt x="712" y="866"/>
                    </a:lnTo>
                    <a:lnTo>
                      <a:pt x="712" y="866"/>
                    </a:lnTo>
                    <a:lnTo>
                      <a:pt x="732" y="850"/>
                    </a:lnTo>
                    <a:lnTo>
                      <a:pt x="748" y="840"/>
                    </a:lnTo>
                    <a:lnTo>
                      <a:pt x="762" y="834"/>
                    </a:lnTo>
                    <a:lnTo>
                      <a:pt x="778" y="834"/>
                    </a:lnTo>
                    <a:lnTo>
                      <a:pt x="778" y="834"/>
                    </a:lnTo>
                    <a:lnTo>
                      <a:pt x="786" y="832"/>
                    </a:lnTo>
                    <a:lnTo>
                      <a:pt x="790" y="830"/>
                    </a:lnTo>
                    <a:lnTo>
                      <a:pt x="790" y="828"/>
                    </a:lnTo>
                    <a:lnTo>
                      <a:pt x="790" y="824"/>
                    </a:lnTo>
                    <a:lnTo>
                      <a:pt x="790" y="820"/>
                    </a:lnTo>
                    <a:lnTo>
                      <a:pt x="790" y="818"/>
                    </a:lnTo>
                    <a:lnTo>
                      <a:pt x="794" y="814"/>
                    </a:lnTo>
                    <a:lnTo>
                      <a:pt x="800" y="810"/>
                    </a:lnTo>
                    <a:lnTo>
                      <a:pt x="800" y="810"/>
                    </a:lnTo>
                    <a:lnTo>
                      <a:pt x="804" y="806"/>
                    </a:lnTo>
                    <a:lnTo>
                      <a:pt x="806" y="802"/>
                    </a:lnTo>
                    <a:lnTo>
                      <a:pt x="804" y="796"/>
                    </a:lnTo>
                    <a:lnTo>
                      <a:pt x="802" y="790"/>
                    </a:lnTo>
                    <a:lnTo>
                      <a:pt x="800" y="784"/>
                    </a:lnTo>
                    <a:lnTo>
                      <a:pt x="800" y="780"/>
                    </a:lnTo>
                    <a:lnTo>
                      <a:pt x="804" y="776"/>
                    </a:lnTo>
                    <a:lnTo>
                      <a:pt x="812" y="774"/>
                    </a:lnTo>
                    <a:lnTo>
                      <a:pt x="812" y="774"/>
                    </a:lnTo>
                    <a:lnTo>
                      <a:pt x="824" y="772"/>
                    </a:lnTo>
                    <a:lnTo>
                      <a:pt x="834" y="770"/>
                    </a:lnTo>
                    <a:lnTo>
                      <a:pt x="850" y="764"/>
                    </a:lnTo>
                    <a:lnTo>
                      <a:pt x="856" y="764"/>
                    </a:lnTo>
                    <a:lnTo>
                      <a:pt x="860" y="764"/>
                    </a:lnTo>
                    <a:lnTo>
                      <a:pt x="862" y="768"/>
                    </a:lnTo>
                    <a:lnTo>
                      <a:pt x="862" y="774"/>
                    </a:lnTo>
                    <a:lnTo>
                      <a:pt x="862" y="774"/>
                    </a:lnTo>
                    <a:lnTo>
                      <a:pt x="862" y="780"/>
                    </a:lnTo>
                    <a:lnTo>
                      <a:pt x="866" y="784"/>
                    </a:lnTo>
                    <a:lnTo>
                      <a:pt x="870" y="788"/>
                    </a:lnTo>
                    <a:lnTo>
                      <a:pt x="874" y="790"/>
                    </a:lnTo>
                    <a:lnTo>
                      <a:pt x="888" y="794"/>
                    </a:lnTo>
                    <a:lnTo>
                      <a:pt x="896" y="798"/>
                    </a:lnTo>
                    <a:lnTo>
                      <a:pt x="906" y="802"/>
                    </a:lnTo>
                    <a:lnTo>
                      <a:pt x="906" y="802"/>
                    </a:lnTo>
                    <a:lnTo>
                      <a:pt x="912" y="806"/>
                    </a:lnTo>
                    <a:lnTo>
                      <a:pt x="918" y="806"/>
                    </a:lnTo>
                    <a:lnTo>
                      <a:pt x="922" y="804"/>
                    </a:lnTo>
                    <a:lnTo>
                      <a:pt x="924" y="802"/>
                    </a:lnTo>
                    <a:lnTo>
                      <a:pt x="926" y="800"/>
                    </a:lnTo>
                    <a:lnTo>
                      <a:pt x="930" y="800"/>
                    </a:lnTo>
                    <a:lnTo>
                      <a:pt x="934" y="804"/>
                    </a:lnTo>
                    <a:lnTo>
                      <a:pt x="940" y="810"/>
                    </a:lnTo>
                    <a:lnTo>
                      <a:pt x="940" y="810"/>
                    </a:lnTo>
                    <a:lnTo>
                      <a:pt x="948" y="820"/>
                    </a:lnTo>
                    <a:lnTo>
                      <a:pt x="958" y="824"/>
                    </a:lnTo>
                    <a:lnTo>
                      <a:pt x="968" y="828"/>
                    </a:lnTo>
                    <a:lnTo>
                      <a:pt x="978" y="828"/>
                    </a:lnTo>
                    <a:lnTo>
                      <a:pt x="1002" y="826"/>
                    </a:lnTo>
                    <a:lnTo>
                      <a:pt x="1024" y="824"/>
                    </a:lnTo>
                    <a:lnTo>
                      <a:pt x="1024" y="824"/>
                    </a:lnTo>
                    <a:lnTo>
                      <a:pt x="1036" y="826"/>
                    </a:lnTo>
                    <a:lnTo>
                      <a:pt x="1050" y="830"/>
                    </a:lnTo>
                    <a:lnTo>
                      <a:pt x="1076" y="842"/>
                    </a:lnTo>
                    <a:lnTo>
                      <a:pt x="1090" y="846"/>
                    </a:lnTo>
                    <a:lnTo>
                      <a:pt x="1104" y="850"/>
                    </a:lnTo>
                    <a:lnTo>
                      <a:pt x="1116" y="850"/>
                    </a:lnTo>
                    <a:lnTo>
                      <a:pt x="1122" y="848"/>
                    </a:lnTo>
                    <a:lnTo>
                      <a:pt x="1126" y="846"/>
                    </a:lnTo>
                    <a:lnTo>
                      <a:pt x="1126" y="846"/>
                    </a:lnTo>
                    <a:lnTo>
                      <a:pt x="1136" y="842"/>
                    </a:lnTo>
                    <a:lnTo>
                      <a:pt x="1142" y="840"/>
                    </a:lnTo>
                    <a:lnTo>
                      <a:pt x="1146" y="840"/>
                    </a:lnTo>
                    <a:lnTo>
                      <a:pt x="1150" y="842"/>
                    </a:lnTo>
                    <a:lnTo>
                      <a:pt x="1150" y="846"/>
                    </a:lnTo>
                    <a:lnTo>
                      <a:pt x="1150" y="850"/>
                    </a:lnTo>
                    <a:lnTo>
                      <a:pt x="1146" y="854"/>
                    </a:lnTo>
                    <a:lnTo>
                      <a:pt x="1142" y="858"/>
                    </a:lnTo>
                    <a:lnTo>
                      <a:pt x="1142" y="858"/>
                    </a:lnTo>
                    <a:lnTo>
                      <a:pt x="1138" y="860"/>
                    </a:lnTo>
                    <a:lnTo>
                      <a:pt x="1140" y="864"/>
                    </a:lnTo>
                    <a:lnTo>
                      <a:pt x="1146" y="868"/>
                    </a:lnTo>
                    <a:lnTo>
                      <a:pt x="1154" y="874"/>
                    </a:lnTo>
                    <a:lnTo>
                      <a:pt x="1174" y="882"/>
                    </a:lnTo>
                    <a:lnTo>
                      <a:pt x="1192" y="892"/>
                    </a:lnTo>
                    <a:lnTo>
                      <a:pt x="1192" y="892"/>
                    </a:lnTo>
                    <a:lnTo>
                      <a:pt x="1206" y="900"/>
                    </a:lnTo>
                    <a:lnTo>
                      <a:pt x="1216" y="912"/>
                    </a:lnTo>
                    <a:lnTo>
                      <a:pt x="1228" y="924"/>
                    </a:lnTo>
                    <a:lnTo>
                      <a:pt x="1244" y="934"/>
                    </a:lnTo>
                    <a:lnTo>
                      <a:pt x="1244" y="934"/>
                    </a:lnTo>
                    <a:lnTo>
                      <a:pt x="1254" y="938"/>
                    </a:lnTo>
                    <a:lnTo>
                      <a:pt x="1264" y="940"/>
                    </a:lnTo>
                    <a:lnTo>
                      <a:pt x="1272" y="940"/>
                    </a:lnTo>
                    <a:lnTo>
                      <a:pt x="1278" y="940"/>
                    </a:lnTo>
                    <a:lnTo>
                      <a:pt x="1282" y="938"/>
                    </a:lnTo>
                    <a:lnTo>
                      <a:pt x="1284" y="934"/>
                    </a:lnTo>
                    <a:lnTo>
                      <a:pt x="1284" y="930"/>
                    </a:lnTo>
                    <a:lnTo>
                      <a:pt x="1280" y="924"/>
                    </a:lnTo>
                    <a:lnTo>
                      <a:pt x="1280" y="924"/>
                    </a:lnTo>
                    <a:lnTo>
                      <a:pt x="1272" y="912"/>
                    </a:lnTo>
                    <a:lnTo>
                      <a:pt x="1268" y="904"/>
                    </a:lnTo>
                    <a:lnTo>
                      <a:pt x="1268" y="902"/>
                    </a:lnTo>
                    <a:lnTo>
                      <a:pt x="1270" y="902"/>
                    </a:lnTo>
                    <a:lnTo>
                      <a:pt x="1282" y="912"/>
                    </a:lnTo>
                    <a:lnTo>
                      <a:pt x="1282" y="912"/>
                    </a:lnTo>
                    <a:lnTo>
                      <a:pt x="1298" y="928"/>
                    </a:lnTo>
                    <a:lnTo>
                      <a:pt x="1314" y="938"/>
                    </a:lnTo>
                    <a:lnTo>
                      <a:pt x="1320" y="940"/>
                    </a:lnTo>
                    <a:lnTo>
                      <a:pt x="1324" y="940"/>
                    </a:lnTo>
                    <a:lnTo>
                      <a:pt x="1326" y="938"/>
                    </a:lnTo>
                    <a:lnTo>
                      <a:pt x="1326" y="930"/>
                    </a:lnTo>
                    <a:lnTo>
                      <a:pt x="1326" y="930"/>
                    </a:lnTo>
                    <a:lnTo>
                      <a:pt x="1322" y="916"/>
                    </a:lnTo>
                    <a:lnTo>
                      <a:pt x="1322" y="908"/>
                    </a:lnTo>
                    <a:lnTo>
                      <a:pt x="1322" y="906"/>
                    </a:lnTo>
                    <a:lnTo>
                      <a:pt x="1324" y="908"/>
                    </a:lnTo>
                    <a:lnTo>
                      <a:pt x="1332" y="922"/>
                    </a:lnTo>
                    <a:lnTo>
                      <a:pt x="1332" y="922"/>
                    </a:lnTo>
                    <a:lnTo>
                      <a:pt x="1338" y="930"/>
                    </a:lnTo>
                    <a:lnTo>
                      <a:pt x="1344" y="934"/>
                    </a:lnTo>
                    <a:lnTo>
                      <a:pt x="1348" y="936"/>
                    </a:lnTo>
                    <a:lnTo>
                      <a:pt x="1354" y="938"/>
                    </a:lnTo>
                    <a:lnTo>
                      <a:pt x="1358" y="938"/>
                    </a:lnTo>
                    <a:lnTo>
                      <a:pt x="1362" y="940"/>
                    </a:lnTo>
                    <a:lnTo>
                      <a:pt x="1368" y="942"/>
                    </a:lnTo>
                    <a:lnTo>
                      <a:pt x="1372" y="950"/>
                    </a:lnTo>
                    <a:lnTo>
                      <a:pt x="1372" y="950"/>
                    </a:lnTo>
                    <a:lnTo>
                      <a:pt x="1378" y="966"/>
                    </a:lnTo>
                    <a:lnTo>
                      <a:pt x="1382" y="976"/>
                    </a:lnTo>
                    <a:lnTo>
                      <a:pt x="1384" y="982"/>
                    </a:lnTo>
                    <a:lnTo>
                      <a:pt x="1390" y="988"/>
                    </a:lnTo>
                    <a:lnTo>
                      <a:pt x="1390" y="988"/>
                    </a:lnTo>
                    <a:lnTo>
                      <a:pt x="1394" y="992"/>
                    </a:lnTo>
                    <a:lnTo>
                      <a:pt x="1394" y="996"/>
                    </a:lnTo>
                    <a:lnTo>
                      <a:pt x="1390" y="1002"/>
                    </a:lnTo>
                    <a:lnTo>
                      <a:pt x="1388" y="1006"/>
                    </a:lnTo>
                    <a:lnTo>
                      <a:pt x="1388" y="1008"/>
                    </a:lnTo>
                    <a:lnTo>
                      <a:pt x="1392" y="1012"/>
                    </a:lnTo>
                    <a:lnTo>
                      <a:pt x="1398" y="1014"/>
                    </a:lnTo>
                    <a:lnTo>
                      <a:pt x="1398" y="1014"/>
                    </a:lnTo>
                    <a:lnTo>
                      <a:pt x="1412" y="1020"/>
                    </a:lnTo>
                    <a:lnTo>
                      <a:pt x="1414" y="1024"/>
                    </a:lnTo>
                    <a:lnTo>
                      <a:pt x="1416" y="1026"/>
                    </a:lnTo>
                    <a:lnTo>
                      <a:pt x="1422" y="1036"/>
                    </a:lnTo>
                    <a:lnTo>
                      <a:pt x="1426" y="1042"/>
                    </a:lnTo>
                    <a:lnTo>
                      <a:pt x="1434" y="1052"/>
                    </a:lnTo>
                    <a:lnTo>
                      <a:pt x="1434" y="1052"/>
                    </a:lnTo>
                    <a:lnTo>
                      <a:pt x="1452" y="1064"/>
                    </a:lnTo>
                    <a:lnTo>
                      <a:pt x="1464" y="1070"/>
                    </a:lnTo>
                    <a:lnTo>
                      <a:pt x="1466" y="1074"/>
                    </a:lnTo>
                    <a:lnTo>
                      <a:pt x="1460" y="1076"/>
                    </a:lnTo>
                    <a:lnTo>
                      <a:pt x="1460" y="1076"/>
                    </a:lnTo>
                    <a:lnTo>
                      <a:pt x="1452" y="1080"/>
                    </a:lnTo>
                    <a:lnTo>
                      <a:pt x="1450" y="1086"/>
                    </a:lnTo>
                    <a:lnTo>
                      <a:pt x="1448" y="1092"/>
                    </a:lnTo>
                    <a:lnTo>
                      <a:pt x="1442" y="1100"/>
                    </a:lnTo>
                    <a:lnTo>
                      <a:pt x="1442" y="1100"/>
                    </a:lnTo>
                    <a:lnTo>
                      <a:pt x="1440" y="1104"/>
                    </a:lnTo>
                    <a:lnTo>
                      <a:pt x="1440" y="1108"/>
                    </a:lnTo>
                    <a:lnTo>
                      <a:pt x="1440" y="1112"/>
                    </a:lnTo>
                    <a:lnTo>
                      <a:pt x="1442" y="1114"/>
                    </a:lnTo>
                    <a:lnTo>
                      <a:pt x="1446" y="1116"/>
                    </a:lnTo>
                    <a:lnTo>
                      <a:pt x="1450" y="1114"/>
                    </a:lnTo>
                    <a:lnTo>
                      <a:pt x="1452" y="1112"/>
                    </a:lnTo>
                    <a:lnTo>
                      <a:pt x="1456" y="1106"/>
                    </a:lnTo>
                    <a:lnTo>
                      <a:pt x="1456" y="1106"/>
                    </a:lnTo>
                    <a:lnTo>
                      <a:pt x="1462" y="1092"/>
                    </a:lnTo>
                    <a:lnTo>
                      <a:pt x="1466" y="1088"/>
                    </a:lnTo>
                    <a:lnTo>
                      <a:pt x="1470" y="1084"/>
                    </a:lnTo>
                    <a:lnTo>
                      <a:pt x="1474" y="1082"/>
                    </a:lnTo>
                    <a:lnTo>
                      <a:pt x="1478" y="1084"/>
                    </a:lnTo>
                    <a:lnTo>
                      <a:pt x="1484" y="1088"/>
                    </a:lnTo>
                    <a:lnTo>
                      <a:pt x="1488" y="1094"/>
                    </a:lnTo>
                    <a:lnTo>
                      <a:pt x="1488" y="1094"/>
                    </a:lnTo>
                    <a:lnTo>
                      <a:pt x="1492" y="1104"/>
                    </a:lnTo>
                    <a:lnTo>
                      <a:pt x="1494" y="1112"/>
                    </a:lnTo>
                    <a:lnTo>
                      <a:pt x="1494" y="1118"/>
                    </a:lnTo>
                    <a:lnTo>
                      <a:pt x="1492" y="1124"/>
                    </a:lnTo>
                    <a:lnTo>
                      <a:pt x="1488" y="1134"/>
                    </a:lnTo>
                    <a:lnTo>
                      <a:pt x="1488" y="1138"/>
                    </a:lnTo>
                    <a:lnTo>
                      <a:pt x="1488" y="1144"/>
                    </a:lnTo>
                    <a:lnTo>
                      <a:pt x="1488" y="1144"/>
                    </a:lnTo>
                    <a:lnTo>
                      <a:pt x="1492" y="1152"/>
                    </a:lnTo>
                    <a:lnTo>
                      <a:pt x="1494" y="1160"/>
                    </a:lnTo>
                    <a:lnTo>
                      <a:pt x="1496" y="1164"/>
                    </a:lnTo>
                    <a:lnTo>
                      <a:pt x="1498" y="1164"/>
                    </a:lnTo>
                    <a:lnTo>
                      <a:pt x="1502" y="1162"/>
                    </a:lnTo>
                    <a:lnTo>
                      <a:pt x="1508" y="1158"/>
                    </a:lnTo>
                    <a:lnTo>
                      <a:pt x="1508" y="1158"/>
                    </a:lnTo>
                    <a:lnTo>
                      <a:pt x="1516" y="1150"/>
                    </a:lnTo>
                    <a:lnTo>
                      <a:pt x="1524" y="1142"/>
                    </a:lnTo>
                    <a:lnTo>
                      <a:pt x="1526" y="1138"/>
                    </a:lnTo>
                    <a:lnTo>
                      <a:pt x="1526" y="1132"/>
                    </a:lnTo>
                    <a:lnTo>
                      <a:pt x="1524" y="1118"/>
                    </a:lnTo>
                    <a:lnTo>
                      <a:pt x="1524" y="1118"/>
                    </a:lnTo>
                    <a:lnTo>
                      <a:pt x="1522" y="1106"/>
                    </a:lnTo>
                    <a:lnTo>
                      <a:pt x="1524" y="1098"/>
                    </a:lnTo>
                    <a:lnTo>
                      <a:pt x="1528" y="1094"/>
                    </a:lnTo>
                    <a:lnTo>
                      <a:pt x="1530" y="1090"/>
                    </a:lnTo>
                    <a:lnTo>
                      <a:pt x="1530" y="1090"/>
                    </a:lnTo>
                    <a:lnTo>
                      <a:pt x="1528" y="1098"/>
                    </a:lnTo>
                    <a:lnTo>
                      <a:pt x="1530" y="1106"/>
                    </a:lnTo>
                    <a:lnTo>
                      <a:pt x="1532" y="1118"/>
                    </a:lnTo>
                    <a:lnTo>
                      <a:pt x="1534" y="1130"/>
                    </a:lnTo>
                    <a:lnTo>
                      <a:pt x="1532" y="1136"/>
                    </a:lnTo>
                    <a:lnTo>
                      <a:pt x="1530" y="1140"/>
                    </a:lnTo>
                    <a:lnTo>
                      <a:pt x="1530" y="1140"/>
                    </a:lnTo>
                    <a:lnTo>
                      <a:pt x="1526" y="1142"/>
                    </a:lnTo>
                    <a:lnTo>
                      <a:pt x="1526" y="1146"/>
                    </a:lnTo>
                    <a:lnTo>
                      <a:pt x="1526" y="1152"/>
                    </a:lnTo>
                    <a:lnTo>
                      <a:pt x="1526" y="1160"/>
                    </a:lnTo>
                    <a:lnTo>
                      <a:pt x="1524" y="1162"/>
                    </a:lnTo>
                    <a:lnTo>
                      <a:pt x="1522" y="1166"/>
                    </a:lnTo>
                    <a:lnTo>
                      <a:pt x="1522" y="1166"/>
                    </a:lnTo>
                    <a:lnTo>
                      <a:pt x="1516" y="1172"/>
                    </a:lnTo>
                    <a:lnTo>
                      <a:pt x="1512" y="1178"/>
                    </a:lnTo>
                    <a:lnTo>
                      <a:pt x="1512" y="1182"/>
                    </a:lnTo>
                    <a:lnTo>
                      <a:pt x="1512" y="1186"/>
                    </a:lnTo>
                    <a:lnTo>
                      <a:pt x="1518" y="1192"/>
                    </a:lnTo>
                    <a:lnTo>
                      <a:pt x="1520" y="1194"/>
                    </a:lnTo>
                    <a:lnTo>
                      <a:pt x="1524" y="1198"/>
                    </a:lnTo>
                    <a:lnTo>
                      <a:pt x="1524" y="1198"/>
                    </a:lnTo>
                    <a:lnTo>
                      <a:pt x="1528" y="1210"/>
                    </a:lnTo>
                    <a:lnTo>
                      <a:pt x="1534" y="1222"/>
                    </a:lnTo>
                    <a:lnTo>
                      <a:pt x="1542" y="1232"/>
                    </a:lnTo>
                    <a:lnTo>
                      <a:pt x="1554" y="1244"/>
                    </a:lnTo>
                    <a:lnTo>
                      <a:pt x="1554" y="1244"/>
                    </a:lnTo>
                    <a:lnTo>
                      <a:pt x="1558" y="1246"/>
                    </a:lnTo>
                    <a:lnTo>
                      <a:pt x="1560" y="1244"/>
                    </a:lnTo>
                    <a:lnTo>
                      <a:pt x="1562" y="1236"/>
                    </a:lnTo>
                    <a:lnTo>
                      <a:pt x="1564" y="1230"/>
                    </a:lnTo>
                    <a:lnTo>
                      <a:pt x="1566" y="1224"/>
                    </a:lnTo>
                    <a:lnTo>
                      <a:pt x="1574" y="1218"/>
                    </a:lnTo>
                    <a:lnTo>
                      <a:pt x="1584" y="1216"/>
                    </a:lnTo>
                    <a:lnTo>
                      <a:pt x="1584" y="1216"/>
                    </a:lnTo>
                    <a:lnTo>
                      <a:pt x="1592" y="1216"/>
                    </a:lnTo>
                    <a:lnTo>
                      <a:pt x="1594" y="1216"/>
                    </a:lnTo>
                    <a:lnTo>
                      <a:pt x="1586" y="1222"/>
                    </a:lnTo>
                    <a:lnTo>
                      <a:pt x="1582" y="1228"/>
                    </a:lnTo>
                    <a:lnTo>
                      <a:pt x="1578" y="1234"/>
                    </a:lnTo>
                    <a:lnTo>
                      <a:pt x="1574" y="1240"/>
                    </a:lnTo>
                    <a:lnTo>
                      <a:pt x="1576" y="1248"/>
                    </a:lnTo>
                    <a:lnTo>
                      <a:pt x="1576" y="1248"/>
                    </a:lnTo>
                    <a:lnTo>
                      <a:pt x="1582" y="1258"/>
                    </a:lnTo>
                    <a:lnTo>
                      <a:pt x="1586" y="1260"/>
                    </a:lnTo>
                    <a:lnTo>
                      <a:pt x="1588" y="1262"/>
                    </a:lnTo>
                    <a:lnTo>
                      <a:pt x="1590" y="1274"/>
                    </a:lnTo>
                    <a:lnTo>
                      <a:pt x="1590" y="1274"/>
                    </a:lnTo>
                    <a:lnTo>
                      <a:pt x="1592" y="1280"/>
                    </a:lnTo>
                    <a:lnTo>
                      <a:pt x="1596" y="1280"/>
                    </a:lnTo>
                    <a:lnTo>
                      <a:pt x="1600" y="1280"/>
                    </a:lnTo>
                    <a:lnTo>
                      <a:pt x="1604" y="1278"/>
                    </a:lnTo>
                    <a:lnTo>
                      <a:pt x="1608" y="1278"/>
                    </a:lnTo>
                    <a:lnTo>
                      <a:pt x="1610" y="1278"/>
                    </a:lnTo>
                    <a:lnTo>
                      <a:pt x="1610" y="1280"/>
                    </a:lnTo>
                    <a:lnTo>
                      <a:pt x="1606" y="1290"/>
                    </a:lnTo>
                    <a:lnTo>
                      <a:pt x="1606" y="1290"/>
                    </a:lnTo>
                    <a:lnTo>
                      <a:pt x="1598" y="1306"/>
                    </a:lnTo>
                    <a:lnTo>
                      <a:pt x="1596" y="1318"/>
                    </a:lnTo>
                    <a:lnTo>
                      <a:pt x="1598" y="1322"/>
                    </a:lnTo>
                    <a:lnTo>
                      <a:pt x="1600" y="1322"/>
                    </a:lnTo>
                    <a:lnTo>
                      <a:pt x="1600" y="1322"/>
                    </a:lnTo>
                    <a:lnTo>
                      <a:pt x="1602" y="1322"/>
                    </a:lnTo>
                    <a:lnTo>
                      <a:pt x="1602" y="1324"/>
                    </a:lnTo>
                    <a:lnTo>
                      <a:pt x="1602" y="1330"/>
                    </a:lnTo>
                    <a:lnTo>
                      <a:pt x="1602" y="1336"/>
                    </a:lnTo>
                    <a:lnTo>
                      <a:pt x="1604" y="1340"/>
                    </a:lnTo>
                    <a:lnTo>
                      <a:pt x="1608" y="1342"/>
                    </a:lnTo>
                    <a:lnTo>
                      <a:pt x="1608" y="1342"/>
                    </a:lnTo>
                    <a:lnTo>
                      <a:pt x="1610" y="1342"/>
                    </a:lnTo>
                    <a:lnTo>
                      <a:pt x="1612" y="1340"/>
                    </a:lnTo>
                    <a:lnTo>
                      <a:pt x="1614" y="1330"/>
                    </a:lnTo>
                    <a:lnTo>
                      <a:pt x="1616" y="1320"/>
                    </a:lnTo>
                    <a:lnTo>
                      <a:pt x="1618" y="1316"/>
                    </a:lnTo>
                    <a:lnTo>
                      <a:pt x="1622" y="1314"/>
                    </a:lnTo>
                    <a:lnTo>
                      <a:pt x="1622" y="1314"/>
                    </a:lnTo>
                    <a:lnTo>
                      <a:pt x="1630" y="1310"/>
                    </a:lnTo>
                    <a:lnTo>
                      <a:pt x="1636" y="1304"/>
                    </a:lnTo>
                    <a:lnTo>
                      <a:pt x="1642" y="1300"/>
                    </a:lnTo>
                    <a:lnTo>
                      <a:pt x="1642" y="1300"/>
                    </a:lnTo>
                    <a:lnTo>
                      <a:pt x="1644" y="1304"/>
                    </a:lnTo>
                    <a:lnTo>
                      <a:pt x="1644" y="1304"/>
                    </a:lnTo>
                    <a:lnTo>
                      <a:pt x="1646" y="1306"/>
                    </a:lnTo>
                    <a:lnTo>
                      <a:pt x="1648" y="1308"/>
                    </a:lnTo>
                    <a:lnTo>
                      <a:pt x="1654" y="1308"/>
                    </a:lnTo>
                    <a:lnTo>
                      <a:pt x="1660" y="1308"/>
                    </a:lnTo>
                    <a:lnTo>
                      <a:pt x="1660" y="1310"/>
                    </a:lnTo>
                    <a:lnTo>
                      <a:pt x="1660" y="1314"/>
                    </a:lnTo>
                    <a:lnTo>
                      <a:pt x="1660" y="1314"/>
                    </a:lnTo>
                    <a:lnTo>
                      <a:pt x="1660" y="1318"/>
                    </a:lnTo>
                    <a:lnTo>
                      <a:pt x="1658" y="1318"/>
                    </a:lnTo>
                    <a:lnTo>
                      <a:pt x="1656" y="1316"/>
                    </a:lnTo>
                    <a:lnTo>
                      <a:pt x="1652" y="1314"/>
                    </a:lnTo>
                    <a:lnTo>
                      <a:pt x="1648" y="1312"/>
                    </a:lnTo>
                    <a:lnTo>
                      <a:pt x="1642" y="1314"/>
                    </a:lnTo>
                    <a:lnTo>
                      <a:pt x="1634" y="1318"/>
                    </a:lnTo>
                    <a:lnTo>
                      <a:pt x="1634" y="1318"/>
                    </a:lnTo>
                    <a:lnTo>
                      <a:pt x="1622" y="1330"/>
                    </a:lnTo>
                    <a:lnTo>
                      <a:pt x="1618" y="1336"/>
                    </a:lnTo>
                    <a:lnTo>
                      <a:pt x="1618" y="1342"/>
                    </a:lnTo>
                    <a:lnTo>
                      <a:pt x="1618" y="1350"/>
                    </a:lnTo>
                    <a:lnTo>
                      <a:pt x="1618" y="1350"/>
                    </a:lnTo>
                    <a:lnTo>
                      <a:pt x="1620" y="1356"/>
                    </a:lnTo>
                    <a:lnTo>
                      <a:pt x="1622" y="1358"/>
                    </a:lnTo>
                    <a:lnTo>
                      <a:pt x="1626" y="1360"/>
                    </a:lnTo>
                    <a:lnTo>
                      <a:pt x="1628" y="1362"/>
                    </a:lnTo>
                    <a:lnTo>
                      <a:pt x="1624" y="1366"/>
                    </a:lnTo>
                    <a:lnTo>
                      <a:pt x="1624" y="1366"/>
                    </a:lnTo>
                    <a:lnTo>
                      <a:pt x="1622" y="1368"/>
                    </a:lnTo>
                    <a:lnTo>
                      <a:pt x="1622" y="1370"/>
                    </a:lnTo>
                    <a:lnTo>
                      <a:pt x="1624" y="1372"/>
                    </a:lnTo>
                    <a:lnTo>
                      <a:pt x="1626" y="1374"/>
                    </a:lnTo>
                    <a:lnTo>
                      <a:pt x="1624" y="1376"/>
                    </a:lnTo>
                    <a:lnTo>
                      <a:pt x="1624" y="1376"/>
                    </a:lnTo>
                    <a:lnTo>
                      <a:pt x="1620" y="1378"/>
                    </a:lnTo>
                    <a:lnTo>
                      <a:pt x="1620" y="1382"/>
                    </a:lnTo>
                    <a:lnTo>
                      <a:pt x="1620" y="1384"/>
                    </a:lnTo>
                    <a:lnTo>
                      <a:pt x="1622" y="1386"/>
                    </a:lnTo>
                    <a:lnTo>
                      <a:pt x="1630" y="1392"/>
                    </a:lnTo>
                    <a:lnTo>
                      <a:pt x="1642" y="1396"/>
                    </a:lnTo>
                    <a:lnTo>
                      <a:pt x="1642" y="1396"/>
                    </a:lnTo>
                    <a:lnTo>
                      <a:pt x="1650" y="1398"/>
                    </a:lnTo>
                    <a:lnTo>
                      <a:pt x="1656" y="1396"/>
                    </a:lnTo>
                    <a:lnTo>
                      <a:pt x="1662" y="1394"/>
                    </a:lnTo>
                    <a:lnTo>
                      <a:pt x="1670" y="1394"/>
                    </a:lnTo>
                    <a:lnTo>
                      <a:pt x="1670" y="1394"/>
                    </a:lnTo>
                    <a:lnTo>
                      <a:pt x="1676" y="1396"/>
                    </a:lnTo>
                    <a:lnTo>
                      <a:pt x="1676" y="1398"/>
                    </a:lnTo>
                    <a:lnTo>
                      <a:pt x="1676" y="1400"/>
                    </a:lnTo>
                    <a:lnTo>
                      <a:pt x="1682" y="1400"/>
                    </a:lnTo>
                    <a:lnTo>
                      <a:pt x="1682" y="1400"/>
                    </a:lnTo>
                    <a:lnTo>
                      <a:pt x="1688" y="1402"/>
                    </a:lnTo>
                    <a:lnTo>
                      <a:pt x="1688" y="1404"/>
                    </a:lnTo>
                    <a:lnTo>
                      <a:pt x="1686" y="1412"/>
                    </a:lnTo>
                    <a:lnTo>
                      <a:pt x="1686" y="1416"/>
                    </a:lnTo>
                    <a:lnTo>
                      <a:pt x="1686" y="1420"/>
                    </a:lnTo>
                    <a:lnTo>
                      <a:pt x="1688" y="1422"/>
                    </a:lnTo>
                    <a:lnTo>
                      <a:pt x="1694" y="1420"/>
                    </a:lnTo>
                    <a:lnTo>
                      <a:pt x="1694" y="1420"/>
                    </a:lnTo>
                    <a:lnTo>
                      <a:pt x="1700" y="1420"/>
                    </a:lnTo>
                    <a:lnTo>
                      <a:pt x="1702" y="1422"/>
                    </a:lnTo>
                    <a:lnTo>
                      <a:pt x="1706" y="1424"/>
                    </a:lnTo>
                    <a:lnTo>
                      <a:pt x="1714" y="1422"/>
                    </a:lnTo>
                    <a:lnTo>
                      <a:pt x="1714" y="1422"/>
                    </a:lnTo>
                    <a:lnTo>
                      <a:pt x="1718" y="1422"/>
                    </a:lnTo>
                    <a:lnTo>
                      <a:pt x="1722" y="1422"/>
                    </a:lnTo>
                    <a:lnTo>
                      <a:pt x="1730" y="1426"/>
                    </a:lnTo>
                    <a:lnTo>
                      <a:pt x="1736" y="1430"/>
                    </a:lnTo>
                    <a:lnTo>
                      <a:pt x="1738" y="1430"/>
                    </a:lnTo>
                    <a:lnTo>
                      <a:pt x="1742" y="1428"/>
                    </a:lnTo>
                    <a:lnTo>
                      <a:pt x="1742" y="1428"/>
                    </a:lnTo>
                    <a:lnTo>
                      <a:pt x="1744" y="1428"/>
                    </a:lnTo>
                    <a:lnTo>
                      <a:pt x="1748" y="1430"/>
                    </a:lnTo>
                    <a:lnTo>
                      <a:pt x="1750" y="1434"/>
                    </a:lnTo>
                    <a:lnTo>
                      <a:pt x="1750" y="1442"/>
                    </a:lnTo>
                    <a:lnTo>
                      <a:pt x="1748" y="1444"/>
                    </a:lnTo>
                    <a:lnTo>
                      <a:pt x="1744" y="1446"/>
                    </a:lnTo>
                    <a:lnTo>
                      <a:pt x="1744" y="1446"/>
                    </a:lnTo>
                    <a:lnTo>
                      <a:pt x="1742" y="1448"/>
                    </a:lnTo>
                    <a:lnTo>
                      <a:pt x="1742" y="1450"/>
                    </a:lnTo>
                    <a:lnTo>
                      <a:pt x="1748" y="1458"/>
                    </a:lnTo>
                    <a:lnTo>
                      <a:pt x="1758" y="1464"/>
                    </a:lnTo>
                    <a:lnTo>
                      <a:pt x="1764" y="1464"/>
                    </a:lnTo>
                    <a:lnTo>
                      <a:pt x="1768" y="1464"/>
                    </a:lnTo>
                    <a:lnTo>
                      <a:pt x="1768" y="1464"/>
                    </a:lnTo>
                    <a:lnTo>
                      <a:pt x="1774" y="1458"/>
                    </a:lnTo>
                    <a:lnTo>
                      <a:pt x="1778" y="1454"/>
                    </a:lnTo>
                    <a:lnTo>
                      <a:pt x="1778" y="1452"/>
                    </a:lnTo>
                    <a:lnTo>
                      <a:pt x="1778" y="1454"/>
                    </a:lnTo>
                    <a:lnTo>
                      <a:pt x="1780" y="1460"/>
                    </a:lnTo>
                    <a:lnTo>
                      <a:pt x="1780" y="1460"/>
                    </a:lnTo>
                    <a:lnTo>
                      <a:pt x="1780" y="1468"/>
                    </a:lnTo>
                    <a:lnTo>
                      <a:pt x="1784" y="1470"/>
                    </a:lnTo>
                    <a:lnTo>
                      <a:pt x="1786" y="1470"/>
                    </a:lnTo>
                    <a:lnTo>
                      <a:pt x="1786" y="1474"/>
                    </a:lnTo>
                    <a:lnTo>
                      <a:pt x="1786" y="1474"/>
                    </a:lnTo>
                    <a:lnTo>
                      <a:pt x="1784" y="1476"/>
                    </a:lnTo>
                    <a:lnTo>
                      <a:pt x="1782" y="1476"/>
                    </a:lnTo>
                    <a:lnTo>
                      <a:pt x="1780" y="1472"/>
                    </a:lnTo>
                    <a:lnTo>
                      <a:pt x="1776" y="1468"/>
                    </a:lnTo>
                    <a:lnTo>
                      <a:pt x="1774" y="1468"/>
                    </a:lnTo>
                    <a:lnTo>
                      <a:pt x="1772" y="1470"/>
                    </a:lnTo>
                    <a:lnTo>
                      <a:pt x="1772" y="1470"/>
                    </a:lnTo>
                    <a:lnTo>
                      <a:pt x="1770" y="1472"/>
                    </a:lnTo>
                    <a:lnTo>
                      <a:pt x="1772" y="1476"/>
                    </a:lnTo>
                    <a:lnTo>
                      <a:pt x="1780" y="1484"/>
                    </a:lnTo>
                    <a:lnTo>
                      <a:pt x="1790" y="1486"/>
                    </a:lnTo>
                    <a:lnTo>
                      <a:pt x="1794" y="1486"/>
                    </a:lnTo>
                    <a:lnTo>
                      <a:pt x="1794" y="1484"/>
                    </a:lnTo>
                    <a:lnTo>
                      <a:pt x="1794" y="1484"/>
                    </a:lnTo>
                    <a:lnTo>
                      <a:pt x="1796" y="1478"/>
                    </a:lnTo>
                    <a:lnTo>
                      <a:pt x="1800" y="1474"/>
                    </a:lnTo>
                    <a:lnTo>
                      <a:pt x="1804" y="1474"/>
                    </a:lnTo>
                    <a:lnTo>
                      <a:pt x="1804" y="1478"/>
                    </a:lnTo>
                    <a:lnTo>
                      <a:pt x="1804" y="1478"/>
                    </a:lnTo>
                    <a:lnTo>
                      <a:pt x="1804" y="1486"/>
                    </a:lnTo>
                    <a:lnTo>
                      <a:pt x="1806" y="1492"/>
                    </a:lnTo>
                    <a:lnTo>
                      <a:pt x="1808" y="1498"/>
                    </a:lnTo>
                    <a:lnTo>
                      <a:pt x="1808" y="1504"/>
                    </a:lnTo>
                    <a:lnTo>
                      <a:pt x="1808" y="1504"/>
                    </a:lnTo>
                    <a:lnTo>
                      <a:pt x="1808" y="1510"/>
                    </a:lnTo>
                    <a:lnTo>
                      <a:pt x="1810" y="1512"/>
                    </a:lnTo>
                    <a:lnTo>
                      <a:pt x="1812" y="1510"/>
                    </a:lnTo>
                    <a:lnTo>
                      <a:pt x="1816" y="1506"/>
                    </a:lnTo>
                    <a:lnTo>
                      <a:pt x="1816" y="1506"/>
                    </a:lnTo>
                    <a:lnTo>
                      <a:pt x="1818" y="1504"/>
                    </a:lnTo>
                    <a:lnTo>
                      <a:pt x="1820" y="1506"/>
                    </a:lnTo>
                    <a:lnTo>
                      <a:pt x="1822" y="1508"/>
                    </a:lnTo>
                    <a:lnTo>
                      <a:pt x="1822" y="1508"/>
                    </a:lnTo>
                    <a:lnTo>
                      <a:pt x="1822" y="1516"/>
                    </a:lnTo>
                    <a:lnTo>
                      <a:pt x="1824" y="1520"/>
                    </a:lnTo>
                    <a:lnTo>
                      <a:pt x="1828" y="1526"/>
                    </a:lnTo>
                    <a:lnTo>
                      <a:pt x="1832" y="1528"/>
                    </a:lnTo>
                    <a:lnTo>
                      <a:pt x="1832" y="1530"/>
                    </a:lnTo>
                    <a:lnTo>
                      <a:pt x="1832" y="1534"/>
                    </a:lnTo>
                    <a:lnTo>
                      <a:pt x="1832" y="1534"/>
                    </a:lnTo>
                    <a:lnTo>
                      <a:pt x="1832" y="1538"/>
                    </a:lnTo>
                    <a:lnTo>
                      <a:pt x="1830" y="1538"/>
                    </a:lnTo>
                    <a:lnTo>
                      <a:pt x="1826" y="1540"/>
                    </a:lnTo>
                    <a:lnTo>
                      <a:pt x="1824" y="1540"/>
                    </a:lnTo>
                    <a:lnTo>
                      <a:pt x="1824" y="1542"/>
                    </a:lnTo>
                    <a:lnTo>
                      <a:pt x="1830" y="1550"/>
                    </a:lnTo>
                    <a:lnTo>
                      <a:pt x="1830" y="1550"/>
                    </a:lnTo>
                    <a:lnTo>
                      <a:pt x="1836" y="1562"/>
                    </a:lnTo>
                    <a:lnTo>
                      <a:pt x="1840" y="1570"/>
                    </a:lnTo>
                    <a:lnTo>
                      <a:pt x="1840" y="1582"/>
                    </a:lnTo>
                    <a:lnTo>
                      <a:pt x="1840" y="1600"/>
                    </a:lnTo>
                    <a:lnTo>
                      <a:pt x="1840" y="1600"/>
                    </a:lnTo>
                    <a:lnTo>
                      <a:pt x="1838" y="1608"/>
                    </a:lnTo>
                    <a:lnTo>
                      <a:pt x="1836" y="1610"/>
                    </a:lnTo>
                    <a:lnTo>
                      <a:pt x="1834" y="1608"/>
                    </a:lnTo>
                    <a:lnTo>
                      <a:pt x="1834" y="1604"/>
                    </a:lnTo>
                    <a:lnTo>
                      <a:pt x="1828" y="1570"/>
                    </a:lnTo>
                    <a:lnTo>
                      <a:pt x="1828" y="1570"/>
                    </a:lnTo>
                    <a:lnTo>
                      <a:pt x="1824" y="1564"/>
                    </a:lnTo>
                    <a:lnTo>
                      <a:pt x="1816" y="1560"/>
                    </a:lnTo>
                    <a:lnTo>
                      <a:pt x="1808" y="1558"/>
                    </a:lnTo>
                    <a:lnTo>
                      <a:pt x="1798" y="1556"/>
                    </a:lnTo>
                    <a:lnTo>
                      <a:pt x="1776" y="1554"/>
                    </a:lnTo>
                    <a:lnTo>
                      <a:pt x="1766" y="1552"/>
                    </a:lnTo>
                    <a:lnTo>
                      <a:pt x="1758" y="1548"/>
                    </a:lnTo>
                    <a:lnTo>
                      <a:pt x="1758" y="1548"/>
                    </a:lnTo>
                    <a:lnTo>
                      <a:pt x="1752" y="1546"/>
                    </a:lnTo>
                    <a:lnTo>
                      <a:pt x="1746" y="1546"/>
                    </a:lnTo>
                    <a:lnTo>
                      <a:pt x="1744" y="1548"/>
                    </a:lnTo>
                    <a:lnTo>
                      <a:pt x="1742" y="1552"/>
                    </a:lnTo>
                    <a:lnTo>
                      <a:pt x="1744" y="1556"/>
                    </a:lnTo>
                    <a:lnTo>
                      <a:pt x="1746" y="1564"/>
                    </a:lnTo>
                    <a:lnTo>
                      <a:pt x="1754" y="1578"/>
                    </a:lnTo>
                    <a:lnTo>
                      <a:pt x="1754" y="1578"/>
                    </a:lnTo>
                    <a:lnTo>
                      <a:pt x="1758" y="1586"/>
                    </a:lnTo>
                    <a:lnTo>
                      <a:pt x="1764" y="1598"/>
                    </a:lnTo>
                    <a:lnTo>
                      <a:pt x="1770" y="1626"/>
                    </a:lnTo>
                    <a:lnTo>
                      <a:pt x="1774" y="1658"/>
                    </a:lnTo>
                    <a:lnTo>
                      <a:pt x="1774" y="1690"/>
                    </a:lnTo>
                    <a:lnTo>
                      <a:pt x="1774" y="1690"/>
                    </a:lnTo>
                    <a:lnTo>
                      <a:pt x="1774" y="1726"/>
                    </a:lnTo>
                    <a:lnTo>
                      <a:pt x="1770" y="1768"/>
                    </a:lnTo>
                    <a:lnTo>
                      <a:pt x="1766" y="1810"/>
                    </a:lnTo>
                    <a:lnTo>
                      <a:pt x="1762" y="1828"/>
                    </a:lnTo>
                    <a:lnTo>
                      <a:pt x="1756" y="1842"/>
                    </a:lnTo>
                    <a:lnTo>
                      <a:pt x="1756" y="1842"/>
                    </a:lnTo>
                    <a:lnTo>
                      <a:pt x="1754" y="1854"/>
                    </a:lnTo>
                    <a:lnTo>
                      <a:pt x="1754" y="1870"/>
                    </a:lnTo>
                    <a:lnTo>
                      <a:pt x="1756" y="1886"/>
                    </a:lnTo>
                    <a:lnTo>
                      <a:pt x="1760" y="1904"/>
                    </a:lnTo>
                    <a:lnTo>
                      <a:pt x="1764" y="1920"/>
                    </a:lnTo>
                    <a:lnTo>
                      <a:pt x="1766" y="1938"/>
                    </a:lnTo>
                    <a:lnTo>
                      <a:pt x="1766" y="1956"/>
                    </a:lnTo>
                    <a:lnTo>
                      <a:pt x="1762" y="1972"/>
                    </a:lnTo>
                    <a:lnTo>
                      <a:pt x="1762" y="1972"/>
                    </a:lnTo>
                    <a:lnTo>
                      <a:pt x="1760" y="1986"/>
                    </a:lnTo>
                    <a:lnTo>
                      <a:pt x="1758" y="1996"/>
                    </a:lnTo>
                    <a:lnTo>
                      <a:pt x="1762" y="2006"/>
                    </a:lnTo>
                    <a:lnTo>
                      <a:pt x="1766" y="2012"/>
                    </a:lnTo>
                    <a:lnTo>
                      <a:pt x="1774" y="2030"/>
                    </a:lnTo>
                    <a:lnTo>
                      <a:pt x="1778" y="2042"/>
                    </a:lnTo>
                    <a:lnTo>
                      <a:pt x="1780" y="2056"/>
                    </a:lnTo>
                    <a:lnTo>
                      <a:pt x="1780" y="2056"/>
                    </a:lnTo>
                    <a:lnTo>
                      <a:pt x="1784" y="2072"/>
                    </a:lnTo>
                    <a:lnTo>
                      <a:pt x="1786" y="2082"/>
                    </a:lnTo>
                    <a:lnTo>
                      <a:pt x="1792" y="2090"/>
                    </a:lnTo>
                    <a:lnTo>
                      <a:pt x="1798" y="2096"/>
                    </a:lnTo>
                    <a:lnTo>
                      <a:pt x="1808" y="2104"/>
                    </a:lnTo>
                    <a:lnTo>
                      <a:pt x="1812" y="2110"/>
                    </a:lnTo>
                    <a:lnTo>
                      <a:pt x="1814" y="2118"/>
                    </a:lnTo>
                    <a:lnTo>
                      <a:pt x="1814" y="2118"/>
                    </a:lnTo>
                    <a:lnTo>
                      <a:pt x="1816" y="2124"/>
                    </a:lnTo>
                    <a:lnTo>
                      <a:pt x="1818" y="2128"/>
                    </a:lnTo>
                    <a:lnTo>
                      <a:pt x="1824" y="2132"/>
                    </a:lnTo>
                    <a:lnTo>
                      <a:pt x="1828" y="2136"/>
                    </a:lnTo>
                    <a:lnTo>
                      <a:pt x="1832" y="2140"/>
                    </a:lnTo>
                    <a:lnTo>
                      <a:pt x="1834" y="2146"/>
                    </a:lnTo>
                    <a:lnTo>
                      <a:pt x="1836" y="2158"/>
                    </a:lnTo>
                    <a:lnTo>
                      <a:pt x="1836" y="2158"/>
                    </a:lnTo>
                    <a:lnTo>
                      <a:pt x="1838" y="2170"/>
                    </a:lnTo>
                    <a:lnTo>
                      <a:pt x="1842" y="2178"/>
                    </a:lnTo>
                    <a:lnTo>
                      <a:pt x="1846" y="2182"/>
                    </a:lnTo>
                    <a:lnTo>
                      <a:pt x="1852" y="2186"/>
                    </a:lnTo>
                    <a:lnTo>
                      <a:pt x="1856" y="2188"/>
                    </a:lnTo>
                    <a:lnTo>
                      <a:pt x="1860" y="2190"/>
                    </a:lnTo>
                    <a:lnTo>
                      <a:pt x="1862" y="2194"/>
                    </a:lnTo>
                    <a:lnTo>
                      <a:pt x="1860" y="2200"/>
                    </a:lnTo>
                    <a:lnTo>
                      <a:pt x="1860" y="2200"/>
                    </a:lnTo>
                    <a:lnTo>
                      <a:pt x="1858" y="2208"/>
                    </a:lnTo>
                    <a:lnTo>
                      <a:pt x="1858" y="2214"/>
                    </a:lnTo>
                    <a:lnTo>
                      <a:pt x="1860" y="2218"/>
                    </a:lnTo>
                    <a:lnTo>
                      <a:pt x="1862" y="2224"/>
                    </a:lnTo>
                    <a:lnTo>
                      <a:pt x="1872" y="2238"/>
                    </a:lnTo>
                    <a:lnTo>
                      <a:pt x="1890" y="2260"/>
                    </a:lnTo>
                    <a:lnTo>
                      <a:pt x="1890" y="2260"/>
                    </a:lnTo>
                    <a:lnTo>
                      <a:pt x="1900" y="2272"/>
                    </a:lnTo>
                    <a:lnTo>
                      <a:pt x="1904" y="2282"/>
                    </a:lnTo>
                    <a:lnTo>
                      <a:pt x="1908" y="2292"/>
                    </a:lnTo>
                    <a:lnTo>
                      <a:pt x="1908" y="2298"/>
                    </a:lnTo>
                    <a:lnTo>
                      <a:pt x="1910" y="2310"/>
                    </a:lnTo>
                    <a:lnTo>
                      <a:pt x="1912" y="2314"/>
                    </a:lnTo>
                    <a:lnTo>
                      <a:pt x="1916" y="2318"/>
                    </a:lnTo>
                    <a:lnTo>
                      <a:pt x="1916" y="2318"/>
                    </a:lnTo>
                    <a:lnTo>
                      <a:pt x="1920" y="2322"/>
                    </a:lnTo>
                    <a:lnTo>
                      <a:pt x="1926" y="2324"/>
                    </a:lnTo>
                    <a:lnTo>
                      <a:pt x="1940" y="2326"/>
                    </a:lnTo>
                    <a:lnTo>
                      <a:pt x="1948" y="2328"/>
                    </a:lnTo>
                    <a:lnTo>
                      <a:pt x="1958" y="2332"/>
                    </a:lnTo>
                    <a:lnTo>
                      <a:pt x="1968" y="2336"/>
                    </a:lnTo>
                    <a:lnTo>
                      <a:pt x="1978" y="2344"/>
                    </a:lnTo>
                    <a:lnTo>
                      <a:pt x="1978" y="2344"/>
                    </a:lnTo>
                    <a:lnTo>
                      <a:pt x="1986" y="2352"/>
                    </a:lnTo>
                    <a:lnTo>
                      <a:pt x="1994" y="2358"/>
                    </a:lnTo>
                    <a:lnTo>
                      <a:pt x="2006" y="2360"/>
                    </a:lnTo>
                    <a:lnTo>
                      <a:pt x="2016" y="2364"/>
                    </a:lnTo>
                    <a:lnTo>
                      <a:pt x="2022" y="2368"/>
                    </a:lnTo>
                    <a:lnTo>
                      <a:pt x="2030" y="2374"/>
                    </a:lnTo>
                    <a:lnTo>
                      <a:pt x="2030" y="2374"/>
                    </a:lnTo>
                    <a:lnTo>
                      <a:pt x="2036" y="2382"/>
                    </a:lnTo>
                    <a:lnTo>
                      <a:pt x="2040" y="2388"/>
                    </a:lnTo>
                    <a:lnTo>
                      <a:pt x="2046" y="2400"/>
                    </a:lnTo>
                    <a:lnTo>
                      <a:pt x="2048" y="2410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66" y="2454"/>
                    </a:lnTo>
                    <a:lnTo>
                      <a:pt x="2078" y="2480"/>
                    </a:lnTo>
                    <a:lnTo>
                      <a:pt x="2092" y="2520"/>
                    </a:lnTo>
                    <a:lnTo>
                      <a:pt x="2100" y="2548"/>
                    </a:lnTo>
                    <a:lnTo>
                      <a:pt x="2106" y="2560"/>
                    </a:lnTo>
                    <a:lnTo>
                      <a:pt x="2112" y="2568"/>
                    </a:lnTo>
                    <a:lnTo>
                      <a:pt x="2112" y="2568"/>
                    </a:lnTo>
                    <a:lnTo>
                      <a:pt x="2120" y="2578"/>
                    </a:lnTo>
                    <a:lnTo>
                      <a:pt x="2130" y="2586"/>
                    </a:lnTo>
                    <a:lnTo>
                      <a:pt x="2150" y="2604"/>
                    </a:lnTo>
                    <a:lnTo>
                      <a:pt x="2160" y="2614"/>
                    </a:lnTo>
                    <a:lnTo>
                      <a:pt x="2166" y="2624"/>
                    </a:lnTo>
                    <a:lnTo>
                      <a:pt x="2170" y="2636"/>
                    </a:lnTo>
                    <a:lnTo>
                      <a:pt x="2170" y="2650"/>
                    </a:lnTo>
                    <a:lnTo>
                      <a:pt x="2170" y="2650"/>
                    </a:lnTo>
                    <a:lnTo>
                      <a:pt x="2170" y="2656"/>
                    </a:lnTo>
                    <a:lnTo>
                      <a:pt x="2168" y="2662"/>
                    </a:lnTo>
                    <a:lnTo>
                      <a:pt x="2164" y="2664"/>
                    </a:lnTo>
                    <a:lnTo>
                      <a:pt x="2162" y="2668"/>
                    </a:lnTo>
                    <a:lnTo>
                      <a:pt x="2154" y="2668"/>
                    </a:lnTo>
                    <a:lnTo>
                      <a:pt x="2148" y="2668"/>
                    </a:lnTo>
                    <a:lnTo>
                      <a:pt x="2142" y="2668"/>
                    </a:lnTo>
                    <a:lnTo>
                      <a:pt x="2138" y="2668"/>
                    </a:lnTo>
                    <a:lnTo>
                      <a:pt x="2140" y="2672"/>
                    </a:lnTo>
                    <a:lnTo>
                      <a:pt x="2146" y="2682"/>
                    </a:lnTo>
                    <a:lnTo>
                      <a:pt x="2146" y="2682"/>
                    </a:lnTo>
                    <a:lnTo>
                      <a:pt x="2156" y="2692"/>
                    </a:lnTo>
                    <a:lnTo>
                      <a:pt x="2166" y="2700"/>
                    </a:lnTo>
                    <a:lnTo>
                      <a:pt x="2188" y="2716"/>
                    </a:lnTo>
                    <a:lnTo>
                      <a:pt x="2212" y="2730"/>
                    </a:lnTo>
                    <a:lnTo>
                      <a:pt x="2226" y="2738"/>
                    </a:lnTo>
                    <a:lnTo>
                      <a:pt x="2238" y="2748"/>
                    </a:lnTo>
                    <a:lnTo>
                      <a:pt x="2238" y="2748"/>
                    </a:lnTo>
                    <a:lnTo>
                      <a:pt x="2244" y="2754"/>
                    </a:lnTo>
                    <a:lnTo>
                      <a:pt x="2248" y="2758"/>
                    </a:lnTo>
                    <a:lnTo>
                      <a:pt x="2250" y="2764"/>
                    </a:lnTo>
                    <a:lnTo>
                      <a:pt x="2252" y="2770"/>
                    </a:lnTo>
                    <a:lnTo>
                      <a:pt x="2250" y="2782"/>
                    </a:lnTo>
                    <a:lnTo>
                      <a:pt x="2250" y="2794"/>
                    </a:lnTo>
                    <a:lnTo>
                      <a:pt x="2248" y="2808"/>
                    </a:lnTo>
                    <a:lnTo>
                      <a:pt x="2250" y="2814"/>
                    </a:lnTo>
                    <a:lnTo>
                      <a:pt x="2252" y="2820"/>
                    </a:lnTo>
                    <a:lnTo>
                      <a:pt x="2256" y="2828"/>
                    </a:lnTo>
                    <a:lnTo>
                      <a:pt x="2262" y="2834"/>
                    </a:lnTo>
                    <a:lnTo>
                      <a:pt x="2270" y="2842"/>
                    </a:lnTo>
                    <a:lnTo>
                      <a:pt x="2280" y="2850"/>
                    </a:lnTo>
                    <a:lnTo>
                      <a:pt x="2280" y="2850"/>
                    </a:lnTo>
                    <a:lnTo>
                      <a:pt x="2300" y="2866"/>
                    </a:lnTo>
                    <a:lnTo>
                      <a:pt x="2316" y="2882"/>
                    </a:lnTo>
                    <a:lnTo>
                      <a:pt x="2326" y="2894"/>
                    </a:lnTo>
                    <a:lnTo>
                      <a:pt x="2332" y="2906"/>
                    </a:lnTo>
                    <a:lnTo>
                      <a:pt x="2336" y="2914"/>
                    </a:lnTo>
                    <a:lnTo>
                      <a:pt x="2340" y="2918"/>
                    </a:lnTo>
                    <a:lnTo>
                      <a:pt x="2344" y="2920"/>
                    </a:lnTo>
                    <a:lnTo>
                      <a:pt x="2350" y="2916"/>
                    </a:lnTo>
                    <a:lnTo>
                      <a:pt x="2350" y="2916"/>
                    </a:lnTo>
                    <a:lnTo>
                      <a:pt x="2358" y="2910"/>
                    </a:lnTo>
                    <a:lnTo>
                      <a:pt x="2362" y="2906"/>
                    </a:lnTo>
                    <a:lnTo>
                      <a:pt x="2364" y="2900"/>
                    </a:lnTo>
                    <a:lnTo>
                      <a:pt x="2364" y="2896"/>
                    </a:lnTo>
                    <a:lnTo>
                      <a:pt x="2358" y="2884"/>
                    </a:lnTo>
                    <a:lnTo>
                      <a:pt x="2346" y="2864"/>
                    </a:lnTo>
                    <a:lnTo>
                      <a:pt x="2346" y="2864"/>
                    </a:lnTo>
                    <a:lnTo>
                      <a:pt x="2340" y="2856"/>
                    </a:lnTo>
                    <a:lnTo>
                      <a:pt x="2336" y="2850"/>
                    </a:lnTo>
                    <a:lnTo>
                      <a:pt x="2332" y="2850"/>
                    </a:lnTo>
                    <a:lnTo>
                      <a:pt x="2330" y="2850"/>
                    </a:lnTo>
                    <a:lnTo>
                      <a:pt x="2324" y="2854"/>
                    </a:lnTo>
                    <a:lnTo>
                      <a:pt x="2320" y="2854"/>
                    </a:lnTo>
                    <a:lnTo>
                      <a:pt x="2316" y="2850"/>
                    </a:lnTo>
                    <a:lnTo>
                      <a:pt x="2316" y="2850"/>
                    </a:lnTo>
                    <a:lnTo>
                      <a:pt x="2312" y="2846"/>
                    </a:lnTo>
                    <a:lnTo>
                      <a:pt x="2310" y="2842"/>
                    </a:lnTo>
                    <a:lnTo>
                      <a:pt x="2310" y="2832"/>
                    </a:lnTo>
                    <a:lnTo>
                      <a:pt x="2310" y="2826"/>
                    </a:lnTo>
                    <a:lnTo>
                      <a:pt x="2310" y="2820"/>
                    </a:lnTo>
                    <a:lnTo>
                      <a:pt x="2306" y="2810"/>
                    </a:lnTo>
                    <a:lnTo>
                      <a:pt x="2300" y="2798"/>
                    </a:lnTo>
                    <a:lnTo>
                      <a:pt x="2300" y="2798"/>
                    </a:lnTo>
                    <a:lnTo>
                      <a:pt x="2290" y="2776"/>
                    </a:lnTo>
                    <a:lnTo>
                      <a:pt x="2286" y="2762"/>
                    </a:lnTo>
                    <a:lnTo>
                      <a:pt x="2282" y="2748"/>
                    </a:lnTo>
                    <a:lnTo>
                      <a:pt x="2276" y="2730"/>
                    </a:lnTo>
                    <a:lnTo>
                      <a:pt x="2276" y="2730"/>
                    </a:lnTo>
                    <a:lnTo>
                      <a:pt x="2270" y="2718"/>
                    </a:lnTo>
                    <a:lnTo>
                      <a:pt x="2264" y="2708"/>
                    </a:lnTo>
                    <a:lnTo>
                      <a:pt x="2250" y="2690"/>
                    </a:lnTo>
                    <a:lnTo>
                      <a:pt x="2236" y="2672"/>
                    </a:lnTo>
                    <a:lnTo>
                      <a:pt x="2230" y="2662"/>
                    </a:lnTo>
                    <a:lnTo>
                      <a:pt x="2224" y="2648"/>
                    </a:lnTo>
                    <a:lnTo>
                      <a:pt x="2224" y="2648"/>
                    </a:lnTo>
                    <a:lnTo>
                      <a:pt x="2220" y="2636"/>
                    </a:lnTo>
                    <a:lnTo>
                      <a:pt x="2214" y="2624"/>
                    </a:lnTo>
                    <a:lnTo>
                      <a:pt x="2198" y="2604"/>
                    </a:lnTo>
                    <a:lnTo>
                      <a:pt x="2182" y="2584"/>
                    </a:lnTo>
                    <a:lnTo>
                      <a:pt x="2168" y="2564"/>
                    </a:lnTo>
                    <a:lnTo>
                      <a:pt x="2168" y="2564"/>
                    </a:lnTo>
                    <a:lnTo>
                      <a:pt x="2160" y="2550"/>
                    </a:lnTo>
                    <a:lnTo>
                      <a:pt x="2154" y="2534"/>
                    </a:lnTo>
                    <a:lnTo>
                      <a:pt x="2148" y="2516"/>
                    </a:lnTo>
                    <a:lnTo>
                      <a:pt x="2144" y="2498"/>
                    </a:lnTo>
                    <a:lnTo>
                      <a:pt x="2142" y="2482"/>
                    </a:lnTo>
                    <a:lnTo>
                      <a:pt x="2142" y="2470"/>
                    </a:lnTo>
                    <a:lnTo>
                      <a:pt x="2144" y="2466"/>
                    </a:lnTo>
                    <a:lnTo>
                      <a:pt x="2146" y="2464"/>
                    </a:lnTo>
                    <a:lnTo>
                      <a:pt x="2148" y="2464"/>
                    </a:lnTo>
                    <a:lnTo>
                      <a:pt x="2154" y="2466"/>
                    </a:lnTo>
                    <a:lnTo>
                      <a:pt x="2154" y="2466"/>
                    </a:lnTo>
                    <a:lnTo>
                      <a:pt x="2168" y="2474"/>
                    </a:lnTo>
                    <a:lnTo>
                      <a:pt x="2172" y="2476"/>
                    </a:lnTo>
                    <a:lnTo>
                      <a:pt x="2178" y="2474"/>
                    </a:lnTo>
                    <a:lnTo>
                      <a:pt x="2186" y="2478"/>
                    </a:lnTo>
                    <a:lnTo>
                      <a:pt x="2186" y="2478"/>
                    </a:lnTo>
                    <a:lnTo>
                      <a:pt x="2198" y="2484"/>
                    </a:lnTo>
                    <a:lnTo>
                      <a:pt x="2202" y="2488"/>
                    </a:lnTo>
                    <a:lnTo>
                      <a:pt x="2206" y="2492"/>
                    </a:lnTo>
                    <a:lnTo>
                      <a:pt x="2214" y="2508"/>
                    </a:lnTo>
                    <a:lnTo>
                      <a:pt x="2222" y="2536"/>
                    </a:lnTo>
                    <a:lnTo>
                      <a:pt x="2222" y="2536"/>
                    </a:lnTo>
                    <a:lnTo>
                      <a:pt x="2228" y="2556"/>
                    </a:lnTo>
                    <a:lnTo>
                      <a:pt x="2236" y="2574"/>
                    </a:lnTo>
                    <a:lnTo>
                      <a:pt x="2244" y="2594"/>
                    </a:lnTo>
                    <a:lnTo>
                      <a:pt x="2254" y="2612"/>
                    </a:lnTo>
                    <a:lnTo>
                      <a:pt x="2264" y="2628"/>
                    </a:lnTo>
                    <a:lnTo>
                      <a:pt x="2276" y="2642"/>
                    </a:lnTo>
                    <a:lnTo>
                      <a:pt x="2288" y="2654"/>
                    </a:lnTo>
                    <a:lnTo>
                      <a:pt x="2300" y="2664"/>
                    </a:lnTo>
                    <a:lnTo>
                      <a:pt x="2300" y="2664"/>
                    </a:lnTo>
                    <a:lnTo>
                      <a:pt x="2308" y="2672"/>
                    </a:lnTo>
                    <a:lnTo>
                      <a:pt x="2314" y="2678"/>
                    </a:lnTo>
                    <a:lnTo>
                      <a:pt x="2320" y="2694"/>
                    </a:lnTo>
                    <a:lnTo>
                      <a:pt x="2324" y="2700"/>
                    </a:lnTo>
                    <a:lnTo>
                      <a:pt x="2328" y="2706"/>
                    </a:lnTo>
                    <a:lnTo>
                      <a:pt x="2338" y="2714"/>
                    </a:lnTo>
                    <a:lnTo>
                      <a:pt x="2352" y="2722"/>
                    </a:lnTo>
                    <a:lnTo>
                      <a:pt x="2352" y="2722"/>
                    </a:lnTo>
                    <a:lnTo>
                      <a:pt x="2360" y="2724"/>
                    </a:lnTo>
                    <a:lnTo>
                      <a:pt x="2364" y="2728"/>
                    </a:lnTo>
                    <a:lnTo>
                      <a:pt x="2368" y="2732"/>
                    </a:lnTo>
                    <a:lnTo>
                      <a:pt x="2370" y="2736"/>
                    </a:lnTo>
                    <a:lnTo>
                      <a:pt x="2368" y="2746"/>
                    </a:lnTo>
                    <a:lnTo>
                      <a:pt x="2366" y="2754"/>
                    </a:lnTo>
                    <a:lnTo>
                      <a:pt x="2364" y="2764"/>
                    </a:lnTo>
                    <a:lnTo>
                      <a:pt x="2362" y="2772"/>
                    </a:lnTo>
                    <a:lnTo>
                      <a:pt x="2364" y="2776"/>
                    </a:lnTo>
                    <a:lnTo>
                      <a:pt x="2368" y="2782"/>
                    </a:lnTo>
                    <a:lnTo>
                      <a:pt x="2372" y="2786"/>
                    </a:lnTo>
                    <a:lnTo>
                      <a:pt x="2380" y="2790"/>
                    </a:lnTo>
                    <a:lnTo>
                      <a:pt x="2380" y="2790"/>
                    </a:lnTo>
                    <a:lnTo>
                      <a:pt x="2394" y="2798"/>
                    </a:lnTo>
                    <a:lnTo>
                      <a:pt x="2402" y="2804"/>
                    </a:lnTo>
                    <a:lnTo>
                      <a:pt x="2408" y="2810"/>
                    </a:lnTo>
                    <a:lnTo>
                      <a:pt x="2410" y="2816"/>
                    </a:lnTo>
                    <a:lnTo>
                      <a:pt x="2422" y="2834"/>
                    </a:lnTo>
                    <a:lnTo>
                      <a:pt x="2432" y="2848"/>
                    </a:lnTo>
                    <a:lnTo>
                      <a:pt x="2450" y="2864"/>
                    </a:lnTo>
                    <a:lnTo>
                      <a:pt x="2450" y="2864"/>
                    </a:lnTo>
                    <a:lnTo>
                      <a:pt x="2476" y="2890"/>
                    </a:lnTo>
                    <a:lnTo>
                      <a:pt x="2494" y="2912"/>
                    </a:lnTo>
                    <a:lnTo>
                      <a:pt x="2504" y="2928"/>
                    </a:lnTo>
                    <a:lnTo>
                      <a:pt x="2512" y="2942"/>
                    </a:lnTo>
                    <a:lnTo>
                      <a:pt x="2516" y="2954"/>
                    </a:lnTo>
                    <a:lnTo>
                      <a:pt x="2518" y="2964"/>
                    </a:lnTo>
                    <a:lnTo>
                      <a:pt x="2522" y="2976"/>
                    </a:lnTo>
                    <a:lnTo>
                      <a:pt x="2526" y="2988"/>
                    </a:lnTo>
                    <a:lnTo>
                      <a:pt x="2526" y="2988"/>
                    </a:lnTo>
                    <a:lnTo>
                      <a:pt x="2530" y="2998"/>
                    </a:lnTo>
                    <a:lnTo>
                      <a:pt x="2530" y="3010"/>
                    </a:lnTo>
                    <a:lnTo>
                      <a:pt x="2528" y="3020"/>
                    </a:lnTo>
                    <a:lnTo>
                      <a:pt x="2524" y="3028"/>
                    </a:lnTo>
                    <a:lnTo>
                      <a:pt x="2518" y="3038"/>
                    </a:lnTo>
                    <a:lnTo>
                      <a:pt x="2516" y="3050"/>
                    </a:lnTo>
                    <a:lnTo>
                      <a:pt x="2516" y="3060"/>
                    </a:lnTo>
                    <a:lnTo>
                      <a:pt x="2520" y="3072"/>
                    </a:lnTo>
                    <a:lnTo>
                      <a:pt x="2520" y="3072"/>
                    </a:lnTo>
                    <a:lnTo>
                      <a:pt x="2528" y="3084"/>
                    </a:lnTo>
                    <a:lnTo>
                      <a:pt x="2534" y="3094"/>
                    </a:lnTo>
                    <a:lnTo>
                      <a:pt x="2550" y="3106"/>
                    </a:lnTo>
                    <a:lnTo>
                      <a:pt x="2570" y="3120"/>
                    </a:lnTo>
                    <a:lnTo>
                      <a:pt x="2580" y="3130"/>
                    </a:lnTo>
                    <a:lnTo>
                      <a:pt x="2594" y="3140"/>
                    </a:lnTo>
                    <a:lnTo>
                      <a:pt x="2594" y="3140"/>
                    </a:lnTo>
                    <a:lnTo>
                      <a:pt x="2606" y="3152"/>
                    </a:lnTo>
                    <a:lnTo>
                      <a:pt x="2618" y="3158"/>
                    </a:lnTo>
                    <a:lnTo>
                      <a:pt x="2628" y="3162"/>
                    </a:lnTo>
                    <a:lnTo>
                      <a:pt x="2638" y="3164"/>
                    </a:lnTo>
                    <a:lnTo>
                      <a:pt x="2648" y="3168"/>
                    </a:lnTo>
                    <a:lnTo>
                      <a:pt x="2658" y="3170"/>
                    </a:lnTo>
                    <a:lnTo>
                      <a:pt x="2668" y="3176"/>
                    </a:lnTo>
                    <a:lnTo>
                      <a:pt x="2680" y="3186"/>
                    </a:lnTo>
                    <a:lnTo>
                      <a:pt x="2680" y="3186"/>
                    </a:lnTo>
                    <a:lnTo>
                      <a:pt x="2694" y="3198"/>
                    </a:lnTo>
                    <a:lnTo>
                      <a:pt x="2714" y="3210"/>
                    </a:lnTo>
                    <a:lnTo>
                      <a:pt x="2736" y="3224"/>
                    </a:lnTo>
                    <a:lnTo>
                      <a:pt x="2762" y="3236"/>
                    </a:lnTo>
                    <a:lnTo>
                      <a:pt x="2814" y="3260"/>
                    </a:lnTo>
                    <a:lnTo>
                      <a:pt x="2862" y="3278"/>
                    </a:lnTo>
                    <a:lnTo>
                      <a:pt x="2862" y="3278"/>
                    </a:lnTo>
                    <a:lnTo>
                      <a:pt x="2880" y="3282"/>
                    </a:lnTo>
                    <a:lnTo>
                      <a:pt x="2894" y="3282"/>
                    </a:lnTo>
                    <a:lnTo>
                      <a:pt x="2906" y="3278"/>
                    </a:lnTo>
                    <a:lnTo>
                      <a:pt x="2916" y="3272"/>
                    </a:lnTo>
                    <a:lnTo>
                      <a:pt x="2926" y="3266"/>
                    </a:lnTo>
                    <a:lnTo>
                      <a:pt x="2938" y="3260"/>
                    </a:lnTo>
                    <a:lnTo>
                      <a:pt x="2950" y="3258"/>
                    </a:lnTo>
                    <a:lnTo>
                      <a:pt x="2968" y="3260"/>
                    </a:lnTo>
                    <a:lnTo>
                      <a:pt x="2968" y="3260"/>
                    </a:lnTo>
                    <a:lnTo>
                      <a:pt x="2984" y="3264"/>
                    </a:lnTo>
                    <a:lnTo>
                      <a:pt x="2996" y="3272"/>
                    </a:lnTo>
                    <a:lnTo>
                      <a:pt x="3006" y="3280"/>
                    </a:lnTo>
                    <a:lnTo>
                      <a:pt x="3014" y="3290"/>
                    </a:lnTo>
                    <a:lnTo>
                      <a:pt x="3032" y="3314"/>
                    </a:lnTo>
                    <a:lnTo>
                      <a:pt x="3042" y="3326"/>
                    </a:lnTo>
                    <a:lnTo>
                      <a:pt x="3054" y="3338"/>
                    </a:lnTo>
                    <a:lnTo>
                      <a:pt x="3054" y="3338"/>
                    </a:lnTo>
                    <a:lnTo>
                      <a:pt x="3072" y="3356"/>
                    </a:lnTo>
                    <a:lnTo>
                      <a:pt x="3086" y="3364"/>
                    </a:lnTo>
                    <a:lnTo>
                      <a:pt x="3094" y="3368"/>
                    </a:lnTo>
                    <a:lnTo>
                      <a:pt x="3104" y="3368"/>
                    </a:lnTo>
                    <a:lnTo>
                      <a:pt x="3104" y="3368"/>
                    </a:lnTo>
                    <a:lnTo>
                      <a:pt x="3116" y="3368"/>
                    </a:lnTo>
                    <a:lnTo>
                      <a:pt x="3124" y="3370"/>
                    </a:lnTo>
                    <a:lnTo>
                      <a:pt x="3140" y="3376"/>
                    </a:lnTo>
                    <a:lnTo>
                      <a:pt x="3140" y="3376"/>
                    </a:lnTo>
                    <a:lnTo>
                      <a:pt x="3146" y="3382"/>
                    </a:lnTo>
                    <a:lnTo>
                      <a:pt x="3150" y="3386"/>
                    </a:lnTo>
                    <a:lnTo>
                      <a:pt x="3152" y="3388"/>
                    </a:lnTo>
                    <a:lnTo>
                      <a:pt x="3160" y="3390"/>
                    </a:lnTo>
                    <a:lnTo>
                      <a:pt x="3160" y="3390"/>
                    </a:lnTo>
                    <a:lnTo>
                      <a:pt x="3174" y="3392"/>
                    </a:lnTo>
                    <a:lnTo>
                      <a:pt x="3186" y="3398"/>
                    </a:lnTo>
                    <a:lnTo>
                      <a:pt x="3196" y="3404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4"/>
                    </a:lnTo>
                    <a:lnTo>
                      <a:pt x="3202" y="3402"/>
                    </a:lnTo>
                    <a:lnTo>
                      <a:pt x="3202" y="3400"/>
                    </a:lnTo>
                    <a:lnTo>
                      <a:pt x="3210" y="3404"/>
                    </a:lnTo>
                    <a:lnTo>
                      <a:pt x="3210" y="3404"/>
                    </a:lnTo>
                    <a:lnTo>
                      <a:pt x="3212" y="3406"/>
                    </a:lnTo>
                    <a:lnTo>
                      <a:pt x="3218" y="3406"/>
                    </a:lnTo>
                    <a:lnTo>
                      <a:pt x="3226" y="3406"/>
                    </a:lnTo>
                    <a:lnTo>
                      <a:pt x="3234" y="3404"/>
                    </a:lnTo>
                    <a:lnTo>
                      <a:pt x="3236" y="3402"/>
                    </a:lnTo>
                    <a:lnTo>
                      <a:pt x="3234" y="3400"/>
                    </a:lnTo>
                    <a:lnTo>
                      <a:pt x="3234" y="3400"/>
                    </a:lnTo>
                    <a:lnTo>
                      <a:pt x="3230" y="3398"/>
                    </a:lnTo>
                    <a:lnTo>
                      <a:pt x="3230" y="3396"/>
                    </a:lnTo>
                    <a:lnTo>
                      <a:pt x="3230" y="3394"/>
                    </a:lnTo>
                    <a:lnTo>
                      <a:pt x="3232" y="3394"/>
                    </a:lnTo>
                    <a:lnTo>
                      <a:pt x="3232" y="3394"/>
                    </a:lnTo>
                    <a:lnTo>
                      <a:pt x="3236" y="3396"/>
                    </a:lnTo>
                    <a:lnTo>
                      <a:pt x="3238" y="3396"/>
                    </a:lnTo>
                    <a:lnTo>
                      <a:pt x="3240" y="3392"/>
                    </a:lnTo>
                    <a:lnTo>
                      <a:pt x="3240" y="3392"/>
                    </a:lnTo>
                    <a:lnTo>
                      <a:pt x="3242" y="3398"/>
                    </a:lnTo>
                    <a:lnTo>
                      <a:pt x="3242" y="3398"/>
                    </a:lnTo>
                    <a:lnTo>
                      <a:pt x="3248" y="3406"/>
                    </a:lnTo>
                    <a:lnTo>
                      <a:pt x="3252" y="3410"/>
                    </a:lnTo>
                    <a:lnTo>
                      <a:pt x="3254" y="3412"/>
                    </a:lnTo>
                    <a:lnTo>
                      <a:pt x="3252" y="3416"/>
                    </a:lnTo>
                    <a:lnTo>
                      <a:pt x="3252" y="3416"/>
                    </a:lnTo>
                    <a:lnTo>
                      <a:pt x="3250" y="3418"/>
                    </a:lnTo>
                    <a:lnTo>
                      <a:pt x="3250" y="3418"/>
                    </a:lnTo>
                    <a:lnTo>
                      <a:pt x="3246" y="3416"/>
                    </a:lnTo>
                    <a:lnTo>
                      <a:pt x="3244" y="3412"/>
                    </a:lnTo>
                    <a:lnTo>
                      <a:pt x="3242" y="3412"/>
                    </a:lnTo>
                    <a:lnTo>
                      <a:pt x="3240" y="3414"/>
                    </a:lnTo>
                    <a:lnTo>
                      <a:pt x="3240" y="3414"/>
                    </a:lnTo>
                    <a:lnTo>
                      <a:pt x="3238" y="3418"/>
                    </a:lnTo>
                    <a:lnTo>
                      <a:pt x="3242" y="3422"/>
                    </a:lnTo>
                    <a:lnTo>
                      <a:pt x="3246" y="3426"/>
                    </a:lnTo>
                    <a:lnTo>
                      <a:pt x="3252" y="3434"/>
                    </a:lnTo>
                    <a:lnTo>
                      <a:pt x="3252" y="3434"/>
                    </a:lnTo>
                    <a:lnTo>
                      <a:pt x="3258" y="3442"/>
                    </a:lnTo>
                    <a:lnTo>
                      <a:pt x="3266" y="3448"/>
                    </a:lnTo>
                    <a:lnTo>
                      <a:pt x="3274" y="3454"/>
                    </a:lnTo>
                    <a:lnTo>
                      <a:pt x="3278" y="3460"/>
                    </a:lnTo>
                    <a:lnTo>
                      <a:pt x="3282" y="3466"/>
                    </a:lnTo>
                    <a:lnTo>
                      <a:pt x="3282" y="3466"/>
                    </a:lnTo>
                    <a:lnTo>
                      <a:pt x="3288" y="3478"/>
                    </a:lnTo>
                    <a:lnTo>
                      <a:pt x="3294" y="3486"/>
                    </a:lnTo>
                    <a:lnTo>
                      <a:pt x="3304" y="3494"/>
                    </a:lnTo>
                    <a:lnTo>
                      <a:pt x="3316" y="3506"/>
                    </a:lnTo>
                    <a:lnTo>
                      <a:pt x="3316" y="3506"/>
                    </a:lnTo>
                    <a:lnTo>
                      <a:pt x="3318" y="3510"/>
                    </a:lnTo>
                    <a:lnTo>
                      <a:pt x="3318" y="3512"/>
                    </a:lnTo>
                    <a:lnTo>
                      <a:pt x="3314" y="3514"/>
                    </a:lnTo>
                    <a:lnTo>
                      <a:pt x="3310" y="3518"/>
                    </a:lnTo>
                    <a:lnTo>
                      <a:pt x="3310" y="3518"/>
                    </a:lnTo>
                    <a:lnTo>
                      <a:pt x="3310" y="3520"/>
                    </a:lnTo>
                    <a:lnTo>
                      <a:pt x="3310" y="3520"/>
                    </a:lnTo>
                    <a:lnTo>
                      <a:pt x="3316" y="3522"/>
                    </a:lnTo>
                    <a:lnTo>
                      <a:pt x="3318" y="3522"/>
                    </a:lnTo>
                    <a:lnTo>
                      <a:pt x="3318" y="3522"/>
                    </a:lnTo>
                    <a:lnTo>
                      <a:pt x="3318" y="3528"/>
                    </a:lnTo>
                    <a:lnTo>
                      <a:pt x="3318" y="3528"/>
                    </a:lnTo>
                    <a:lnTo>
                      <a:pt x="3318" y="3534"/>
                    </a:lnTo>
                    <a:lnTo>
                      <a:pt x="3316" y="3534"/>
                    </a:lnTo>
                    <a:lnTo>
                      <a:pt x="3314" y="3536"/>
                    </a:lnTo>
                    <a:lnTo>
                      <a:pt x="3312" y="3540"/>
                    </a:lnTo>
                    <a:lnTo>
                      <a:pt x="3312" y="3540"/>
                    </a:lnTo>
                    <a:lnTo>
                      <a:pt x="3312" y="3550"/>
                    </a:lnTo>
                    <a:lnTo>
                      <a:pt x="3314" y="3558"/>
                    </a:lnTo>
                    <a:lnTo>
                      <a:pt x="3318" y="3564"/>
                    </a:lnTo>
                    <a:lnTo>
                      <a:pt x="3322" y="3566"/>
                    </a:lnTo>
                    <a:lnTo>
                      <a:pt x="3322" y="3566"/>
                    </a:lnTo>
                    <a:lnTo>
                      <a:pt x="3330" y="3570"/>
                    </a:lnTo>
                    <a:lnTo>
                      <a:pt x="3334" y="3574"/>
                    </a:lnTo>
                    <a:lnTo>
                      <a:pt x="3338" y="3578"/>
                    </a:lnTo>
                    <a:lnTo>
                      <a:pt x="3338" y="3578"/>
                    </a:lnTo>
                    <a:lnTo>
                      <a:pt x="3340" y="3582"/>
                    </a:lnTo>
                    <a:lnTo>
                      <a:pt x="3342" y="3580"/>
                    </a:lnTo>
                    <a:lnTo>
                      <a:pt x="3348" y="3574"/>
                    </a:lnTo>
                    <a:lnTo>
                      <a:pt x="3348" y="3574"/>
                    </a:lnTo>
                    <a:lnTo>
                      <a:pt x="3350" y="3572"/>
                    </a:lnTo>
                    <a:lnTo>
                      <a:pt x="3350" y="3570"/>
                    </a:lnTo>
                    <a:lnTo>
                      <a:pt x="3348" y="3566"/>
                    </a:lnTo>
                    <a:lnTo>
                      <a:pt x="3338" y="3558"/>
                    </a:lnTo>
                    <a:lnTo>
                      <a:pt x="3338" y="3558"/>
                    </a:lnTo>
                    <a:lnTo>
                      <a:pt x="3336" y="3554"/>
                    </a:lnTo>
                    <a:lnTo>
                      <a:pt x="3336" y="3552"/>
                    </a:lnTo>
                    <a:lnTo>
                      <a:pt x="3336" y="3550"/>
                    </a:lnTo>
                    <a:lnTo>
                      <a:pt x="3338" y="3552"/>
                    </a:lnTo>
                    <a:lnTo>
                      <a:pt x="3338" y="3552"/>
                    </a:lnTo>
                    <a:lnTo>
                      <a:pt x="3342" y="3554"/>
                    </a:lnTo>
                    <a:lnTo>
                      <a:pt x="3348" y="3558"/>
                    </a:lnTo>
                    <a:lnTo>
                      <a:pt x="3354" y="3562"/>
                    </a:lnTo>
                    <a:lnTo>
                      <a:pt x="3358" y="3566"/>
                    </a:lnTo>
                    <a:lnTo>
                      <a:pt x="3358" y="3566"/>
                    </a:lnTo>
                    <a:lnTo>
                      <a:pt x="3358" y="3576"/>
                    </a:lnTo>
                    <a:lnTo>
                      <a:pt x="3360" y="3578"/>
                    </a:lnTo>
                    <a:lnTo>
                      <a:pt x="3362" y="3582"/>
                    </a:lnTo>
                    <a:lnTo>
                      <a:pt x="3362" y="3582"/>
                    </a:lnTo>
                    <a:lnTo>
                      <a:pt x="3366" y="3584"/>
                    </a:lnTo>
                    <a:lnTo>
                      <a:pt x="3368" y="3586"/>
                    </a:lnTo>
                    <a:lnTo>
                      <a:pt x="3374" y="3586"/>
                    </a:lnTo>
                    <a:lnTo>
                      <a:pt x="3384" y="3592"/>
                    </a:lnTo>
                    <a:lnTo>
                      <a:pt x="3384" y="3592"/>
                    </a:lnTo>
                    <a:lnTo>
                      <a:pt x="3398" y="3604"/>
                    </a:lnTo>
                    <a:lnTo>
                      <a:pt x="3402" y="3608"/>
                    </a:lnTo>
                    <a:lnTo>
                      <a:pt x="3402" y="3612"/>
                    </a:lnTo>
                    <a:lnTo>
                      <a:pt x="3402" y="3612"/>
                    </a:lnTo>
                    <a:lnTo>
                      <a:pt x="3402" y="3620"/>
                    </a:lnTo>
                    <a:lnTo>
                      <a:pt x="3400" y="3624"/>
                    </a:lnTo>
                    <a:lnTo>
                      <a:pt x="3398" y="3626"/>
                    </a:lnTo>
                    <a:lnTo>
                      <a:pt x="3398" y="3626"/>
                    </a:lnTo>
                    <a:lnTo>
                      <a:pt x="3398" y="3628"/>
                    </a:lnTo>
                    <a:lnTo>
                      <a:pt x="3396" y="3630"/>
                    </a:lnTo>
                    <a:lnTo>
                      <a:pt x="3400" y="3634"/>
                    </a:lnTo>
                    <a:lnTo>
                      <a:pt x="3404" y="3636"/>
                    </a:lnTo>
                    <a:lnTo>
                      <a:pt x="3408" y="3638"/>
                    </a:lnTo>
                    <a:lnTo>
                      <a:pt x="3408" y="3638"/>
                    </a:lnTo>
                    <a:lnTo>
                      <a:pt x="3410" y="3640"/>
                    </a:lnTo>
                    <a:lnTo>
                      <a:pt x="3414" y="3640"/>
                    </a:lnTo>
                    <a:lnTo>
                      <a:pt x="3414" y="3642"/>
                    </a:lnTo>
                    <a:lnTo>
                      <a:pt x="3416" y="3640"/>
                    </a:lnTo>
                    <a:lnTo>
                      <a:pt x="3416" y="3640"/>
                    </a:lnTo>
                    <a:lnTo>
                      <a:pt x="3416" y="3636"/>
                    </a:lnTo>
                    <a:lnTo>
                      <a:pt x="3414" y="3634"/>
                    </a:lnTo>
                    <a:lnTo>
                      <a:pt x="3410" y="3630"/>
                    </a:lnTo>
                    <a:lnTo>
                      <a:pt x="3406" y="3626"/>
                    </a:lnTo>
                    <a:lnTo>
                      <a:pt x="3408" y="3626"/>
                    </a:lnTo>
                    <a:lnTo>
                      <a:pt x="3410" y="3624"/>
                    </a:lnTo>
                    <a:lnTo>
                      <a:pt x="3410" y="3624"/>
                    </a:lnTo>
                    <a:lnTo>
                      <a:pt x="3414" y="3622"/>
                    </a:lnTo>
                    <a:lnTo>
                      <a:pt x="3414" y="3624"/>
                    </a:lnTo>
                    <a:lnTo>
                      <a:pt x="3416" y="3628"/>
                    </a:lnTo>
                    <a:lnTo>
                      <a:pt x="3418" y="3630"/>
                    </a:lnTo>
                    <a:lnTo>
                      <a:pt x="3418" y="3630"/>
                    </a:lnTo>
                    <a:lnTo>
                      <a:pt x="3420" y="3630"/>
                    </a:lnTo>
                    <a:lnTo>
                      <a:pt x="3422" y="3632"/>
                    </a:lnTo>
                    <a:lnTo>
                      <a:pt x="3422" y="3636"/>
                    </a:lnTo>
                    <a:lnTo>
                      <a:pt x="3422" y="3642"/>
                    </a:lnTo>
                    <a:lnTo>
                      <a:pt x="3422" y="3646"/>
                    </a:lnTo>
                    <a:lnTo>
                      <a:pt x="3422" y="3646"/>
                    </a:lnTo>
                    <a:lnTo>
                      <a:pt x="3428" y="3654"/>
                    </a:lnTo>
                    <a:lnTo>
                      <a:pt x="3430" y="3656"/>
                    </a:lnTo>
                    <a:lnTo>
                      <a:pt x="3432" y="3656"/>
                    </a:lnTo>
                    <a:lnTo>
                      <a:pt x="3432" y="3656"/>
                    </a:lnTo>
                    <a:lnTo>
                      <a:pt x="3434" y="3648"/>
                    </a:lnTo>
                    <a:lnTo>
                      <a:pt x="3436" y="3646"/>
                    </a:lnTo>
                    <a:lnTo>
                      <a:pt x="3440" y="3644"/>
                    </a:lnTo>
                    <a:lnTo>
                      <a:pt x="3440" y="3644"/>
                    </a:lnTo>
                    <a:lnTo>
                      <a:pt x="3452" y="3646"/>
                    </a:lnTo>
                    <a:lnTo>
                      <a:pt x="3464" y="3650"/>
                    </a:lnTo>
                    <a:lnTo>
                      <a:pt x="3472" y="3652"/>
                    </a:lnTo>
                    <a:lnTo>
                      <a:pt x="3476" y="3654"/>
                    </a:lnTo>
                    <a:lnTo>
                      <a:pt x="3476" y="3654"/>
                    </a:lnTo>
                    <a:lnTo>
                      <a:pt x="3478" y="3652"/>
                    </a:lnTo>
                    <a:lnTo>
                      <a:pt x="3480" y="3654"/>
                    </a:lnTo>
                    <a:lnTo>
                      <a:pt x="3482" y="3662"/>
                    </a:lnTo>
                    <a:lnTo>
                      <a:pt x="3482" y="3662"/>
                    </a:lnTo>
                    <a:lnTo>
                      <a:pt x="3484" y="3666"/>
                    </a:lnTo>
                    <a:lnTo>
                      <a:pt x="3484" y="3670"/>
                    </a:lnTo>
                    <a:lnTo>
                      <a:pt x="3486" y="3672"/>
                    </a:lnTo>
                    <a:lnTo>
                      <a:pt x="3490" y="3676"/>
                    </a:lnTo>
                    <a:lnTo>
                      <a:pt x="3490" y="3676"/>
                    </a:lnTo>
                    <a:lnTo>
                      <a:pt x="3496" y="3678"/>
                    </a:lnTo>
                    <a:lnTo>
                      <a:pt x="3498" y="3678"/>
                    </a:lnTo>
                    <a:lnTo>
                      <a:pt x="3498" y="3674"/>
                    </a:lnTo>
                    <a:lnTo>
                      <a:pt x="3498" y="3674"/>
                    </a:lnTo>
                    <a:lnTo>
                      <a:pt x="3500" y="3668"/>
                    </a:lnTo>
                    <a:lnTo>
                      <a:pt x="3502" y="3666"/>
                    </a:lnTo>
                    <a:lnTo>
                      <a:pt x="3504" y="3666"/>
                    </a:lnTo>
                    <a:lnTo>
                      <a:pt x="3504" y="3668"/>
                    </a:lnTo>
                    <a:lnTo>
                      <a:pt x="3504" y="3668"/>
                    </a:lnTo>
                    <a:lnTo>
                      <a:pt x="3504" y="3672"/>
                    </a:lnTo>
                    <a:lnTo>
                      <a:pt x="3508" y="3680"/>
                    </a:lnTo>
                    <a:lnTo>
                      <a:pt x="3510" y="3686"/>
                    </a:lnTo>
                    <a:lnTo>
                      <a:pt x="3510" y="3694"/>
                    </a:lnTo>
                    <a:lnTo>
                      <a:pt x="3510" y="3694"/>
                    </a:lnTo>
                    <a:lnTo>
                      <a:pt x="3510" y="3696"/>
                    </a:lnTo>
                    <a:lnTo>
                      <a:pt x="3510" y="3698"/>
                    </a:lnTo>
                    <a:lnTo>
                      <a:pt x="3516" y="3698"/>
                    </a:lnTo>
                    <a:lnTo>
                      <a:pt x="3528" y="3696"/>
                    </a:lnTo>
                    <a:lnTo>
                      <a:pt x="3528" y="3696"/>
                    </a:lnTo>
                    <a:lnTo>
                      <a:pt x="3530" y="3696"/>
                    </a:lnTo>
                    <a:lnTo>
                      <a:pt x="3532" y="3696"/>
                    </a:lnTo>
                    <a:lnTo>
                      <a:pt x="3532" y="3692"/>
                    </a:lnTo>
                    <a:lnTo>
                      <a:pt x="3532" y="3690"/>
                    </a:lnTo>
                    <a:lnTo>
                      <a:pt x="3538" y="3688"/>
                    </a:lnTo>
                    <a:lnTo>
                      <a:pt x="3538" y="3688"/>
                    </a:lnTo>
                    <a:lnTo>
                      <a:pt x="3544" y="3688"/>
                    </a:lnTo>
                    <a:lnTo>
                      <a:pt x="3546" y="3686"/>
                    </a:lnTo>
                    <a:lnTo>
                      <a:pt x="3548" y="3684"/>
                    </a:lnTo>
                    <a:lnTo>
                      <a:pt x="3546" y="3680"/>
                    </a:lnTo>
                    <a:lnTo>
                      <a:pt x="3542" y="3672"/>
                    </a:lnTo>
                    <a:lnTo>
                      <a:pt x="3542" y="3672"/>
                    </a:lnTo>
                    <a:lnTo>
                      <a:pt x="3536" y="3664"/>
                    </a:lnTo>
                    <a:lnTo>
                      <a:pt x="3534" y="3660"/>
                    </a:lnTo>
                    <a:lnTo>
                      <a:pt x="3534" y="3658"/>
                    </a:lnTo>
                    <a:lnTo>
                      <a:pt x="3532" y="3658"/>
                    </a:lnTo>
                    <a:lnTo>
                      <a:pt x="3532" y="3658"/>
                    </a:lnTo>
                    <a:lnTo>
                      <a:pt x="3530" y="3658"/>
                    </a:lnTo>
                    <a:lnTo>
                      <a:pt x="3528" y="3656"/>
                    </a:lnTo>
                    <a:lnTo>
                      <a:pt x="3526" y="3652"/>
                    </a:lnTo>
                    <a:lnTo>
                      <a:pt x="3528" y="3648"/>
                    </a:lnTo>
                    <a:lnTo>
                      <a:pt x="3530" y="3646"/>
                    </a:lnTo>
                    <a:lnTo>
                      <a:pt x="3532" y="3646"/>
                    </a:lnTo>
                    <a:lnTo>
                      <a:pt x="3532" y="3646"/>
                    </a:lnTo>
                    <a:lnTo>
                      <a:pt x="3538" y="3644"/>
                    </a:lnTo>
                    <a:lnTo>
                      <a:pt x="3544" y="3642"/>
                    </a:lnTo>
                    <a:lnTo>
                      <a:pt x="3550" y="3636"/>
                    </a:lnTo>
                    <a:lnTo>
                      <a:pt x="3556" y="3628"/>
                    </a:lnTo>
                    <a:lnTo>
                      <a:pt x="3556" y="3628"/>
                    </a:lnTo>
                    <a:lnTo>
                      <a:pt x="3558" y="3624"/>
                    </a:lnTo>
                    <a:lnTo>
                      <a:pt x="3558" y="3622"/>
                    </a:lnTo>
                    <a:lnTo>
                      <a:pt x="3558" y="3618"/>
                    </a:lnTo>
                    <a:lnTo>
                      <a:pt x="3562" y="3616"/>
                    </a:lnTo>
                    <a:lnTo>
                      <a:pt x="3562" y="3616"/>
                    </a:lnTo>
                    <a:lnTo>
                      <a:pt x="3566" y="3614"/>
                    </a:lnTo>
                    <a:lnTo>
                      <a:pt x="3568" y="3612"/>
                    </a:lnTo>
                    <a:lnTo>
                      <a:pt x="3570" y="3610"/>
                    </a:lnTo>
                    <a:lnTo>
                      <a:pt x="3576" y="3610"/>
                    </a:lnTo>
                    <a:lnTo>
                      <a:pt x="3576" y="3610"/>
                    </a:lnTo>
                    <a:lnTo>
                      <a:pt x="3586" y="3612"/>
                    </a:lnTo>
                    <a:lnTo>
                      <a:pt x="3598" y="3620"/>
                    </a:lnTo>
                    <a:lnTo>
                      <a:pt x="3606" y="3626"/>
                    </a:lnTo>
                    <a:lnTo>
                      <a:pt x="3608" y="3630"/>
                    </a:lnTo>
                    <a:lnTo>
                      <a:pt x="3608" y="3632"/>
                    </a:lnTo>
                    <a:lnTo>
                      <a:pt x="3608" y="3632"/>
                    </a:lnTo>
                    <a:lnTo>
                      <a:pt x="3606" y="3636"/>
                    </a:lnTo>
                    <a:lnTo>
                      <a:pt x="3608" y="3638"/>
                    </a:lnTo>
                    <a:lnTo>
                      <a:pt x="3610" y="3640"/>
                    </a:lnTo>
                    <a:lnTo>
                      <a:pt x="3612" y="3640"/>
                    </a:lnTo>
                    <a:lnTo>
                      <a:pt x="3612" y="3640"/>
                    </a:lnTo>
                    <a:lnTo>
                      <a:pt x="3616" y="3638"/>
                    </a:lnTo>
                    <a:lnTo>
                      <a:pt x="3616" y="3638"/>
                    </a:lnTo>
                    <a:lnTo>
                      <a:pt x="3618" y="3638"/>
                    </a:lnTo>
                    <a:lnTo>
                      <a:pt x="3620" y="3638"/>
                    </a:lnTo>
                    <a:lnTo>
                      <a:pt x="3620" y="3638"/>
                    </a:lnTo>
                    <a:lnTo>
                      <a:pt x="3622" y="3638"/>
                    </a:lnTo>
                    <a:lnTo>
                      <a:pt x="3620" y="3640"/>
                    </a:lnTo>
                    <a:lnTo>
                      <a:pt x="3618" y="3648"/>
                    </a:lnTo>
                    <a:lnTo>
                      <a:pt x="3614" y="3658"/>
                    </a:lnTo>
                    <a:lnTo>
                      <a:pt x="3612" y="3662"/>
                    </a:lnTo>
                    <a:lnTo>
                      <a:pt x="3614" y="3666"/>
                    </a:lnTo>
                    <a:lnTo>
                      <a:pt x="3614" y="3666"/>
                    </a:lnTo>
                    <a:lnTo>
                      <a:pt x="3622" y="3682"/>
                    </a:lnTo>
                    <a:lnTo>
                      <a:pt x="3626" y="3690"/>
                    </a:lnTo>
                    <a:lnTo>
                      <a:pt x="3632" y="3696"/>
                    </a:lnTo>
                    <a:lnTo>
                      <a:pt x="3632" y="3696"/>
                    </a:lnTo>
                    <a:lnTo>
                      <a:pt x="3636" y="3700"/>
                    </a:lnTo>
                    <a:lnTo>
                      <a:pt x="3638" y="3702"/>
                    </a:lnTo>
                    <a:lnTo>
                      <a:pt x="3640" y="3704"/>
                    </a:lnTo>
                    <a:lnTo>
                      <a:pt x="3640" y="3708"/>
                    </a:lnTo>
                    <a:lnTo>
                      <a:pt x="3672" y="3654"/>
                    </a:lnTo>
                    <a:lnTo>
                      <a:pt x="3672" y="3654"/>
                    </a:lnTo>
                    <a:lnTo>
                      <a:pt x="3654" y="3626"/>
                    </a:lnTo>
                    <a:lnTo>
                      <a:pt x="3654" y="3626"/>
                    </a:lnTo>
                    <a:close/>
                    <a:moveTo>
                      <a:pt x="3590" y="1870"/>
                    </a:moveTo>
                    <a:lnTo>
                      <a:pt x="3590" y="1870"/>
                    </a:lnTo>
                    <a:lnTo>
                      <a:pt x="3570" y="1886"/>
                    </a:lnTo>
                    <a:lnTo>
                      <a:pt x="3558" y="1894"/>
                    </a:lnTo>
                    <a:lnTo>
                      <a:pt x="3546" y="1900"/>
                    </a:lnTo>
                    <a:lnTo>
                      <a:pt x="3546" y="1900"/>
                    </a:lnTo>
                    <a:lnTo>
                      <a:pt x="3536" y="1904"/>
                    </a:lnTo>
                    <a:lnTo>
                      <a:pt x="3524" y="1910"/>
                    </a:lnTo>
                    <a:lnTo>
                      <a:pt x="3508" y="1920"/>
                    </a:lnTo>
                    <a:lnTo>
                      <a:pt x="3488" y="1932"/>
                    </a:lnTo>
                    <a:lnTo>
                      <a:pt x="3488" y="1932"/>
                    </a:lnTo>
                    <a:lnTo>
                      <a:pt x="3466" y="1938"/>
                    </a:lnTo>
                    <a:lnTo>
                      <a:pt x="3448" y="1942"/>
                    </a:lnTo>
                    <a:lnTo>
                      <a:pt x="3434" y="1942"/>
                    </a:lnTo>
                    <a:lnTo>
                      <a:pt x="3426" y="1940"/>
                    </a:lnTo>
                    <a:lnTo>
                      <a:pt x="3426" y="1940"/>
                    </a:lnTo>
                    <a:lnTo>
                      <a:pt x="3424" y="1938"/>
                    </a:lnTo>
                    <a:lnTo>
                      <a:pt x="3424" y="1938"/>
                    </a:lnTo>
                    <a:lnTo>
                      <a:pt x="3430" y="1936"/>
                    </a:lnTo>
                    <a:lnTo>
                      <a:pt x="3434" y="1936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26" y="1932"/>
                    </a:lnTo>
                    <a:lnTo>
                      <a:pt x="3418" y="1930"/>
                    </a:lnTo>
                    <a:lnTo>
                      <a:pt x="3410" y="1930"/>
                    </a:lnTo>
                    <a:lnTo>
                      <a:pt x="3408" y="1928"/>
                    </a:lnTo>
                    <a:lnTo>
                      <a:pt x="3406" y="1926"/>
                    </a:lnTo>
                    <a:lnTo>
                      <a:pt x="3406" y="1926"/>
                    </a:lnTo>
                    <a:lnTo>
                      <a:pt x="3408" y="1922"/>
                    </a:lnTo>
                    <a:lnTo>
                      <a:pt x="3410" y="1916"/>
                    </a:lnTo>
                    <a:lnTo>
                      <a:pt x="3414" y="1910"/>
                    </a:lnTo>
                    <a:lnTo>
                      <a:pt x="3416" y="1900"/>
                    </a:lnTo>
                    <a:lnTo>
                      <a:pt x="3416" y="1900"/>
                    </a:lnTo>
                    <a:lnTo>
                      <a:pt x="3420" y="1892"/>
                    </a:lnTo>
                    <a:lnTo>
                      <a:pt x="3422" y="1890"/>
                    </a:lnTo>
                    <a:lnTo>
                      <a:pt x="3426" y="1886"/>
                    </a:lnTo>
                    <a:lnTo>
                      <a:pt x="3430" y="1880"/>
                    </a:lnTo>
                    <a:lnTo>
                      <a:pt x="3430" y="1880"/>
                    </a:lnTo>
                    <a:lnTo>
                      <a:pt x="3434" y="1872"/>
                    </a:lnTo>
                    <a:lnTo>
                      <a:pt x="3436" y="1870"/>
                    </a:lnTo>
                    <a:lnTo>
                      <a:pt x="3438" y="1872"/>
                    </a:lnTo>
                    <a:lnTo>
                      <a:pt x="3440" y="1880"/>
                    </a:lnTo>
                    <a:lnTo>
                      <a:pt x="3440" y="1880"/>
                    </a:lnTo>
                    <a:lnTo>
                      <a:pt x="3446" y="1882"/>
                    </a:lnTo>
                    <a:lnTo>
                      <a:pt x="3448" y="1884"/>
                    </a:lnTo>
                    <a:lnTo>
                      <a:pt x="3450" y="1886"/>
                    </a:lnTo>
                    <a:lnTo>
                      <a:pt x="3448" y="1888"/>
                    </a:lnTo>
                    <a:lnTo>
                      <a:pt x="3442" y="1892"/>
                    </a:lnTo>
                    <a:lnTo>
                      <a:pt x="3432" y="1894"/>
                    </a:lnTo>
                    <a:lnTo>
                      <a:pt x="3432" y="1894"/>
                    </a:lnTo>
                    <a:lnTo>
                      <a:pt x="3426" y="1894"/>
                    </a:lnTo>
                    <a:lnTo>
                      <a:pt x="3424" y="1896"/>
                    </a:lnTo>
                    <a:lnTo>
                      <a:pt x="3422" y="1898"/>
                    </a:lnTo>
                    <a:lnTo>
                      <a:pt x="3422" y="1902"/>
                    </a:lnTo>
                    <a:lnTo>
                      <a:pt x="3422" y="1904"/>
                    </a:lnTo>
                    <a:lnTo>
                      <a:pt x="3424" y="1906"/>
                    </a:lnTo>
                    <a:lnTo>
                      <a:pt x="3428" y="1908"/>
                    </a:lnTo>
                    <a:lnTo>
                      <a:pt x="3432" y="1908"/>
                    </a:lnTo>
                    <a:lnTo>
                      <a:pt x="3432" y="1908"/>
                    </a:lnTo>
                    <a:lnTo>
                      <a:pt x="3438" y="1908"/>
                    </a:lnTo>
                    <a:lnTo>
                      <a:pt x="3442" y="1910"/>
                    </a:lnTo>
                    <a:lnTo>
                      <a:pt x="3444" y="1912"/>
                    </a:lnTo>
                    <a:lnTo>
                      <a:pt x="3446" y="1910"/>
                    </a:lnTo>
                    <a:lnTo>
                      <a:pt x="3446" y="1910"/>
                    </a:lnTo>
                    <a:lnTo>
                      <a:pt x="3450" y="1904"/>
                    </a:lnTo>
                    <a:lnTo>
                      <a:pt x="3456" y="1900"/>
                    </a:lnTo>
                    <a:lnTo>
                      <a:pt x="3466" y="1896"/>
                    </a:lnTo>
                    <a:lnTo>
                      <a:pt x="3466" y="1896"/>
                    </a:lnTo>
                    <a:lnTo>
                      <a:pt x="3470" y="1892"/>
                    </a:lnTo>
                    <a:lnTo>
                      <a:pt x="3474" y="1888"/>
                    </a:lnTo>
                    <a:lnTo>
                      <a:pt x="3482" y="1880"/>
                    </a:lnTo>
                    <a:lnTo>
                      <a:pt x="3488" y="1876"/>
                    </a:lnTo>
                    <a:lnTo>
                      <a:pt x="3496" y="1874"/>
                    </a:lnTo>
                    <a:lnTo>
                      <a:pt x="3504" y="1874"/>
                    </a:lnTo>
                    <a:lnTo>
                      <a:pt x="3518" y="1876"/>
                    </a:lnTo>
                    <a:lnTo>
                      <a:pt x="3518" y="1876"/>
                    </a:lnTo>
                    <a:lnTo>
                      <a:pt x="3534" y="1880"/>
                    </a:lnTo>
                    <a:lnTo>
                      <a:pt x="3538" y="1880"/>
                    </a:lnTo>
                    <a:lnTo>
                      <a:pt x="3536" y="1878"/>
                    </a:lnTo>
                    <a:lnTo>
                      <a:pt x="3532" y="1876"/>
                    </a:lnTo>
                    <a:lnTo>
                      <a:pt x="3532" y="1872"/>
                    </a:lnTo>
                    <a:lnTo>
                      <a:pt x="3532" y="1870"/>
                    </a:lnTo>
                    <a:lnTo>
                      <a:pt x="3532" y="1870"/>
                    </a:lnTo>
                    <a:lnTo>
                      <a:pt x="3536" y="1866"/>
                    </a:lnTo>
                    <a:lnTo>
                      <a:pt x="3540" y="1864"/>
                    </a:lnTo>
                    <a:lnTo>
                      <a:pt x="3560" y="1862"/>
                    </a:lnTo>
                    <a:lnTo>
                      <a:pt x="3560" y="1862"/>
                    </a:lnTo>
                    <a:lnTo>
                      <a:pt x="3580" y="1860"/>
                    </a:lnTo>
                    <a:lnTo>
                      <a:pt x="3584" y="1860"/>
                    </a:lnTo>
                    <a:lnTo>
                      <a:pt x="3586" y="1858"/>
                    </a:lnTo>
                    <a:lnTo>
                      <a:pt x="3586" y="1858"/>
                    </a:lnTo>
                    <a:lnTo>
                      <a:pt x="3586" y="1854"/>
                    </a:lnTo>
                    <a:lnTo>
                      <a:pt x="3586" y="1852"/>
                    </a:lnTo>
                    <a:lnTo>
                      <a:pt x="3588" y="1850"/>
                    </a:lnTo>
                    <a:lnTo>
                      <a:pt x="3588" y="1850"/>
                    </a:lnTo>
                    <a:lnTo>
                      <a:pt x="3590" y="1850"/>
                    </a:lnTo>
                    <a:lnTo>
                      <a:pt x="3592" y="1852"/>
                    </a:lnTo>
                    <a:lnTo>
                      <a:pt x="3594" y="1858"/>
                    </a:lnTo>
                    <a:lnTo>
                      <a:pt x="3592" y="1864"/>
                    </a:lnTo>
                    <a:lnTo>
                      <a:pt x="3590" y="1870"/>
                    </a:lnTo>
                    <a:lnTo>
                      <a:pt x="3590" y="1870"/>
                    </a:lnTo>
                    <a:close/>
                    <a:moveTo>
                      <a:pt x="3578" y="1812"/>
                    </a:moveTo>
                    <a:lnTo>
                      <a:pt x="3578" y="1812"/>
                    </a:lnTo>
                    <a:lnTo>
                      <a:pt x="3586" y="1806"/>
                    </a:lnTo>
                    <a:lnTo>
                      <a:pt x="3596" y="1804"/>
                    </a:lnTo>
                    <a:lnTo>
                      <a:pt x="3624" y="1798"/>
                    </a:lnTo>
                    <a:lnTo>
                      <a:pt x="3624" y="1798"/>
                    </a:lnTo>
                    <a:lnTo>
                      <a:pt x="3636" y="1796"/>
                    </a:lnTo>
                    <a:lnTo>
                      <a:pt x="3642" y="1794"/>
                    </a:lnTo>
                    <a:lnTo>
                      <a:pt x="3656" y="1802"/>
                    </a:lnTo>
                    <a:lnTo>
                      <a:pt x="3656" y="1802"/>
                    </a:lnTo>
                    <a:lnTo>
                      <a:pt x="3662" y="1804"/>
                    </a:lnTo>
                    <a:lnTo>
                      <a:pt x="3664" y="1804"/>
                    </a:lnTo>
                    <a:lnTo>
                      <a:pt x="3668" y="1804"/>
                    </a:lnTo>
                    <a:lnTo>
                      <a:pt x="3668" y="1802"/>
                    </a:lnTo>
                    <a:lnTo>
                      <a:pt x="3672" y="1794"/>
                    </a:lnTo>
                    <a:lnTo>
                      <a:pt x="3674" y="1790"/>
                    </a:lnTo>
                    <a:lnTo>
                      <a:pt x="3678" y="1788"/>
                    </a:lnTo>
                    <a:lnTo>
                      <a:pt x="3678" y="1788"/>
                    </a:lnTo>
                    <a:lnTo>
                      <a:pt x="3686" y="1782"/>
                    </a:lnTo>
                    <a:lnTo>
                      <a:pt x="3696" y="1778"/>
                    </a:lnTo>
                    <a:lnTo>
                      <a:pt x="3706" y="1776"/>
                    </a:lnTo>
                    <a:lnTo>
                      <a:pt x="3716" y="1770"/>
                    </a:lnTo>
                    <a:lnTo>
                      <a:pt x="3716" y="1770"/>
                    </a:lnTo>
                    <a:lnTo>
                      <a:pt x="3714" y="1774"/>
                    </a:lnTo>
                    <a:lnTo>
                      <a:pt x="3712" y="1778"/>
                    </a:lnTo>
                    <a:lnTo>
                      <a:pt x="3708" y="1782"/>
                    </a:lnTo>
                    <a:lnTo>
                      <a:pt x="3702" y="1784"/>
                    </a:lnTo>
                    <a:lnTo>
                      <a:pt x="3702" y="1784"/>
                    </a:lnTo>
                    <a:lnTo>
                      <a:pt x="3698" y="1786"/>
                    </a:lnTo>
                    <a:lnTo>
                      <a:pt x="3694" y="1790"/>
                    </a:lnTo>
                    <a:lnTo>
                      <a:pt x="3696" y="1794"/>
                    </a:lnTo>
                    <a:lnTo>
                      <a:pt x="3698" y="1798"/>
                    </a:lnTo>
                    <a:lnTo>
                      <a:pt x="3698" y="1798"/>
                    </a:lnTo>
                    <a:lnTo>
                      <a:pt x="3702" y="1800"/>
                    </a:lnTo>
                    <a:lnTo>
                      <a:pt x="3702" y="1802"/>
                    </a:lnTo>
                    <a:lnTo>
                      <a:pt x="3700" y="1806"/>
                    </a:lnTo>
                    <a:lnTo>
                      <a:pt x="3700" y="1814"/>
                    </a:lnTo>
                    <a:lnTo>
                      <a:pt x="3700" y="1814"/>
                    </a:lnTo>
                    <a:lnTo>
                      <a:pt x="3700" y="1820"/>
                    </a:lnTo>
                    <a:lnTo>
                      <a:pt x="3696" y="1822"/>
                    </a:lnTo>
                    <a:lnTo>
                      <a:pt x="3690" y="1826"/>
                    </a:lnTo>
                    <a:lnTo>
                      <a:pt x="3684" y="1830"/>
                    </a:lnTo>
                    <a:lnTo>
                      <a:pt x="3684" y="1830"/>
                    </a:lnTo>
                    <a:lnTo>
                      <a:pt x="3680" y="1834"/>
                    </a:lnTo>
                    <a:lnTo>
                      <a:pt x="3676" y="1836"/>
                    </a:lnTo>
                    <a:lnTo>
                      <a:pt x="3662" y="1838"/>
                    </a:lnTo>
                    <a:lnTo>
                      <a:pt x="3648" y="1838"/>
                    </a:lnTo>
                    <a:lnTo>
                      <a:pt x="3638" y="1834"/>
                    </a:lnTo>
                    <a:lnTo>
                      <a:pt x="3638" y="1834"/>
                    </a:lnTo>
                    <a:lnTo>
                      <a:pt x="3628" y="1832"/>
                    </a:lnTo>
                    <a:lnTo>
                      <a:pt x="3616" y="1830"/>
                    </a:lnTo>
                    <a:lnTo>
                      <a:pt x="3604" y="1832"/>
                    </a:lnTo>
                    <a:lnTo>
                      <a:pt x="3594" y="1834"/>
                    </a:lnTo>
                    <a:lnTo>
                      <a:pt x="3594" y="1834"/>
                    </a:lnTo>
                    <a:lnTo>
                      <a:pt x="3588" y="1838"/>
                    </a:lnTo>
                    <a:lnTo>
                      <a:pt x="3582" y="1840"/>
                    </a:lnTo>
                    <a:lnTo>
                      <a:pt x="3574" y="1842"/>
                    </a:lnTo>
                    <a:lnTo>
                      <a:pt x="3574" y="1842"/>
                    </a:lnTo>
                    <a:lnTo>
                      <a:pt x="3568" y="1842"/>
                    </a:lnTo>
                    <a:lnTo>
                      <a:pt x="3562" y="1842"/>
                    </a:lnTo>
                    <a:lnTo>
                      <a:pt x="3560" y="1840"/>
                    </a:lnTo>
                    <a:lnTo>
                      <a:pt x="3558" y="1838"/>
                    </a:lnTo>
                    <a:lnTo>
                      <a:pt x="3558" y="1834"/>
                    </a:lnTo>
                    <a:lnTo>
                      <a:pt x="3560" y="1828"/>
                    </a:lnTo>
                    <a:lnTo>
                      <a:pt x="3560" y="1828"/>
                    </a:lnTo>
                    <a:lnTo>
                      <a:pt x="3564" y="1820"/>
                    </a:lnTo>
                    <a:lnTo>
                      <a:pt x="3570" y="1818"/>
                    </a:lnTo>
                    <a:lnTo>
                      <a:pt x="3574" y="1816"/>
                    </a:lnTo>
                    <a:lnTo>
                      <a:pt x="3578" y="1812"/>
                    </a:lnTo>
                    <a:lnTo>
                      <a:pt x="3578" y="1812"/>
                    </a:lnTo>
                    <a:close/>
                    <a:moveTo>
                      <a:pt x="3092" y="1606"/>
                    </a:moveTo>
                    <a:lnTo>
                      <a:pt x="3092" y="1606"/>
                    </a:lnTo>
                    <a:lnTo>
                      <a:pt x="3104" y="1594"/>
                    </a:lnTo>
                    <a:lnTo>
                      <a:pt x="3118" y="1586"/>
                    </a:lnTo>
                    <a:lnTo>
                      <a:pt x="3158" y="1566"/>
                    </a:lnTo>
                    <a:lnTo>
                      <a:pt x="3158" y="1566"/>
                    </a:lnTo>
                    <a:lnTo>
                      <a:pt x="3164" y="1564"/>
                    </a:lnTo>
                    <a:lnTo>
                      <a:pt x="3164" y="1564"/>
                    </a:lnTo>
                    <a:lnTo>
                      <a:pt x="3168" y="1560"/>
                    </a:lnTo>
                    <a:lnTo>
                      <a:pt x="3172" y="1556"/>
                    </a:lnTo>
                    <a:lnTo>
                      <a:pt x="3176" y="1544"/>
                    </a:lnTo>
                    <a:lnTo>
                      <a:pt x="3176" y="1544"/>
                    </a:lnTo>
                    <a:lnTo>
                      <a:pt x="3180" y="1538"/>
                    </a:lnTo>
                    <a:lnTo>
                      <a:pt x="3184" y="1534"/>
                    </a:lnTo>
                    <a:lnTo>
                      <a:pt x="3188" y="1534"/>
                    </a:lnTo>
                    <a:lnTo>
                      <a:pt x="3190" y="1536"/>
                    </a:lnTo>
                    <a:lnTo>
                      <a:pt x="3190" y="1538"/>
                    </a:lnTo>
                    <a:lnTo>
                      <a:pt x="3190" y="1542"/>
                    </a:lnTo>
                    <a:lnTo>
                      <a:pt x="3190" y="1542"/>
                    </a:lnTo>
                    <a:lnTo>
                      <a:pt x="3188" y="1548"/>
                    </a:lnTo>
                    <a:lnTo>
                      <a:pt x="3192" y="1544"/>
                    </a:lnTo>
                    <a:lnTo>
                      <a:pt x="3196" y="1536"/>
                    </a:lnTo>
                    <a:lnTo>
                      <a:pt x="3200" y="1524"/>
                    </a:lnTo>
                    <a:lnTo>
                      <a:pt x="3200" y="1524"/>
                    </a:lnTo>
                    <a:lnTo>
                      <a:pt x="3204" y="1516"/>
                    </a:lnTo>
                    <a:lnTo>
                      <a:pt x="3206" y="1516"/>
                    </a:lnTo>
                    <a:lnTo>
                      <a:pt x="3208" y="1516"/>
                    </a:lnTo>
                    <a:lnTo>
                      <a:pt x="3208" y="1522"/>
                    </a:lnTo>
                    <a:lnTo>
                      <a:pt x="3206" y="1532"/>
                    </a:lnTo>
                    <a:lnTo>
                      <a:pt x="3206" y="1532"/>
                    </a:lnTo>
                    <a:lnTo>
                      <a:pt x="3204" y="1538"/>
                    </a:lnTo>
                    <a:lnTo>
                      <a:pt x="3204" y="1540"/>
                    </a:lnTo>
                    <a:lnTo>
                      <a:pt x="3204" y="1540"/>
                    </a:lnTo>
                    <a:lnTo>
                      <a:pt x="3216" y="1532"/>
                    </a:lnTo>
                    <a:lnTo>
                      <a:pt x="3216" y="1532"/>
                    </a:lnTo>
                    <a:lnTo>
                      <a:pt x="3218" y="1530"/>
                    </a:lnTo>
                    <a:lnTo>
                      <a:pt x="3220" y="1526"/>
                    </a:lnTo>
                    <a:lnTo>
                      <a:pt x="3218" y="1520"/>
                    </a:lnTo>
                    <a:lnTo>
                      <a:pt x="3216" y="1514"/>
                    </a:lnTo>
                    <a:lnTo>
                      <a:pt x="3216" y="1512"/>
                    </a:lnTo>
                    <a:lnTo>
                      <a:pt x="3216" y="1510"/>
                    </a:lnTo>
                    <a:lnTo>
                      <a:pt x="3216" y="1510"/>
                    </a:lnTo>
                    <a:lnTo>
                      <a:pt x="3220" y="1508"/>
                    </a:lnTo>
                    <a:lnTo>
                      <a:pt x="3224" y="1510"/>
                    </a:lnTo>
                    <a:lnTo>
                      <a:pt x="3236" y="1514"/>
                    </a:lnTo>
                    <a:lnTo>
                      <a:pt x="3248" y="1520"/>
                    </a:lnTo>
                    <a:lnTo>
                      <a:pt x="3254" y="1522"/>
                    </a:lnTo>
                    <a:lnTo>
                      <a:pt x="3260" y="1522"/>
                    </a:lnTo>
                    <a:lnTo>
                      <a:pt x="3260" y="1522"/>
                    </a:lnTo>
                    <a:lnTo>
                      <a:pt x="3268" y="1522"/>
                    </a:lnTo>
                    <a:lnTo>
                      <a:pt x="3272" y="1522"/>
                    </a:lnTo>
                    <a:lnTo>
                      <a:pt x="3276" y="1522"/>
                    </a:lnTo>
                    <a:lnTo>
                      <a:pt x="3284" y="1522"/>
                    </a:lnTo>
                    <a:lnTo>
                      <a:pt x="3284" y="1522"/>
                    </a:lnTo>
                    <a:lnTo>
                      <a:pt x="3288" y="1524"/>
                    </a:lnTo>
                    <a:lnTo>
                      <a:pt x="3292" y="1528"/>
                    </a:lnTo>
                    <a:lnTo>
                      <a:pt x="3296" y="1542"/>
                    </a:lnTo>
                    <a:lnTo>
                      <a:pt x="3298" y="1550"/>
                    </a:lnTo>
                    <a:lnTo>
                      <a:pt x="3302" y="1558"/>
                    </a:lnTo>
                    <a:lnTo>
                      <a:pt x="3308" y="1566"/>
                    </a:lnTo>
                    <a:lnTo>
                      <a:pt x="3314" y="1570"/>
                    </a:lnTo>
                    <a:lnTo>
                      <a:pt x="3314" y="1570"/>
                    </a:lnTo>
                    <a:lnTo>
                      <a:pt x="3320" y="1572"/>
                    </a:lnTo>
                    <a:lnTo>
                      <a:pt x="3328" y="1572"/>
                    </a:lnTo>
                    <a:lnTo>
                      <a:pt x="3340" y="1570"/>
                    </a:lnTo>
                    <a:lnTo>
                      <a:pt x="3344" y="1570"/>
                    </a:lnTo>
                    <a:lnTo>
                      <a:pt x="3348" y="1570"/>
                    </a:lnTo>
                    <a:lnTo>
                      <a:pt x="3348" y="1574"/>
                    </a:lnTo>
                    <a:lnTo>
                      <a:pt x="3346" y="1580"/>
                    </a:lnTo>
                    <a:lnTo>
                      <a:pt x="3346" y="1580"/>
                    </a:lnTo>
                    <a:lnTo>
                      <a:pt x="3344" y="1588"/>
                    </a:lnTo>
                    <a:lnTo>
                      <a:pt x="3346" y="1594"/>
                    </a:lnTo>
                    <a:lnTo>
                      <a:pt x="3358" y="1604"/>
                    </a:lnTo>
                    <a:lnTo>
                      <a:pt x="3358" y="1604"/>
                    </a:lnTo>
                    <a:lnTo>
                      <a:pt x="3360" y="1606"/>
                    </a:lnTo>
                    <a:lnTo>
                      <a:pt x="3360" y="1610"/>
                    </a:lnTo>
                    <a:lnTo>
                      <a:pt x="3358" y="1618"/>
                    </a:lnTo>
                    <a:lnTo>
                      <a:pt x="3354" y="1624"/>
                    </a:lnTo>
                    <a:lnTo>
                      <a:pt x="3354" y="1626"/>
                    </a:lnTo>
                    <a:lnTo>
                      <a:pt x="3356" y="1630"/>
                    </a:lnTo>
                    <a:lnTo>
                      <a:pt x="3356" y="1630"/>
                    </a:lnTo>
                    <a:lnTo>
                      <a:pt x="3362" y="1630"/>
                    </a:lnTo>
                    <a:lnTo>
                      <a:pt x="3364" y="1630"/>
                    </a:lnTo>
                    <a:lnTo>
                      <a:pt x="3366" y="1630"/>
                    </a:lnTo>
                    <a:lnTo>
                      <a:pt x="3368" y="1632"/>
                    </a:lnTo>
                    <a:lnTo>
                      <a:pt x="3368" y="1632"/>
                    </a:lnTo>
                    <a:lnTo>
                      <a:pt x="3370" y="1634"/>
                    </a:lnTo>
                    <a:lnTo>
                      <a:pt x="3368" y="1636"/>
                    </a:lnTo>
                    <a:lnTo>
                      <a:pt x="3364" y="1640"/>
                    </a:lnTo>
                    <a:lnTo>
                      <a:pt x="3362" y="1642"/>
                    </a:lnTo>
                    <a:lnTo>
                      <a:pt x="3362" y="1648"/>
                    </a:lnTo>
                    <a:lnTo>
                      <a:pt x="3362" y="1648"/>
                    </a:lnTo>
                    <a:lnTo>
                      <a:pt x="3362" y="1652"/>
                    </a:lnTo>
                    <a:lnTo>
                      <a:pt x="3364" y="1654"/>
                    </a:lnTo>
                    <a:lnTo>
                      <a:pt x="3372" y="1652"/>
                    </a:lnTo>
                    <a:lnTo>
                      <a:pt x="3380" y="1652"/>
                    </a:lnTo>
                    <a:lnTo>
                      <a:pt x="3382" y="1652"/>
                    </a:lnTo>
                    <a:lnTo>
                      <a:pt x="3382" y="1656"/>
                    </a:lnTo>
                    <a:lnTo>
                      <a:pt x="3382" y="1656"/>
                    </a:lnTo>
                    <a:lnTo>
                      <a:pt x="3382" y="1662"/>
                    </a:lnTo>
                    <a:lnTo>
                      <a:pt x="3386" y="1664"/>
                    </a:lnTo>
                    <a:lnTo>
                      <a:pt x="3392" y="1666"/>
                    </a:lnTo>
                    <a:lnTo>
                      <a:pt x="3402" y="1668"/>
                    </a:lnTo>
                    <a:lnTo>
                      <a:pt x="3402" y="1668"/>
                    </a:lnTo>
                    <a:lnTo>
                      <a:pt x="3416" y="1672"/>
                    </a:lnTo>
                    <a:lnTo>
                      <a:pt x="3430" y="1674"/>
                    </a:lnTo>
                    <a:lnTo>
                      <a:pt x="3446" y="1674"/>
                    </a:lnTo>
                    <a:lnTo>
                      <a:pt x="3460" y="1676"/>
                    </a:lnTo>
                    <a:lnTo>
                      <a:pt x="3460" y="1676"/>
                    </a:lnTo>
                    <a:lnTo>
                      <a:pt x="3470" y="1676"/>
                    </a:lnTo>
                    <a:lnTo>
                      <a:pt x="3478" y="1676"/>
                    </a:lnTo>
                    <a:lnTo>
                      <a:pt x="3484" y="1678"/>
                    </a:lnTo>
                    <a:lnTo>
                      <a:pt x="3484" y="1678"/>
                    </a:lnTo>
                    <a:lnTo>
                      <a:pt x="3484" y="1680"/>
                    </a:lnTo>
                    <a:lnTo>
                      <a:pt x="3484" y="1680"/>
                    </a:lnTo>
                    <a:lnTo>
                      <a:pt x="3484" y="1682"/>
                    </a:lnTo>
                    <a:lnTo>
                      <a:pt x="3484" y="1684"/>
                    </a:lnTo>
                    <a:lnTo>
                      <a:pt x="3490" y="1686"/>
                    </a:lnTo>
                    <a:lnTo>
                      <a:pt x="3508" y="1686"/>
                    </a:lnTo>
                    <a:lnTo>
                      <a:pt x="3508" y="1686"/>
                    </a:lnTo>
                    <a:lnTo>
                      <a:pt x="3514" y="1688"/>
                    </a:lnTo>
                    <a:lnTo>
                      <a:pt x="3518" y="1692"/>
                    </a:lnTo>
                    <a:lnTo>
                      <a:pt x="3526" y="1704"/>
                    </a:lnTo>
                    <a:lnTo>
                      <a:pt x="3532" y="1716"/>
                    </a:lnTo>
                    <a:lnTo>
                      <a:pt x="3534" y="1718"/>
                    </a:lnTo>
                    <a:lnTo>
                      <a:pt x="3536" y="1718"/>
                    </a:lnTo>
                    <a:lnTo>
                      <a:pt x="3536" y="1718"/>
                    </a:lnTo>
                    <a:lnTo>
                      <a:pt x="3540" y="1716"/>
                    </a:lnTo>
                    <a:lnTo>
                      <a:pt x="3542" y="1716"/>
                    </a:lnTo>
                    <a:lnTo>
                      <a:pt x="3544" y="1720"/>
                    </a:lnTo>
                    <a:lnTo>
                      <a:pt x="3544" y="1726"/>
                    </a:lnTo>
                    <a:lnTo>
                      <a:pt x="3544" y="1726"/>
                    </a:lnTo>
                    <a:lnTo>
                      <a:pt x="3544" y="1730"/>
                    </a:lnTo>
                    <a:lnTo>
                      <a:pt x="3546" y="1734"/>
                    </a:lnTo>
                    <a:lnTo>
                      <a:pt x="3552" y="1742"/>
                    </a:lnTo>
                    <a:lnTo>
                      <a:pt x="3556" y="1748"/>
                    </a:lnTo>
                    <a:lnTo>
                      <a:pt x="3560" y="1756"/>
                    </a:lnTo>
                    <a:lnTo>
                      <a:pt x="3560" y="1756"/>
                    </a:lnTo>
                    <a:lnTo>
                      <a:pt x="3558" y="1758"/>
                    </a:lnTo>
                    <a:lnTo>
                      <a:pt x="3558" y="1758"/>
                    </a:lnTo>
                    <a:lnTo>
                      <a:pt x="3554" y="1754"/>
                    </a:lnTo>
                    <a:lnTo>
                      <a:pt x="3548" y="1750"/>
                    </a:lnTo>
                    <a:lnTo>
                      <a:pt x="3546" y="1750"/>
                    </a:lnTo>
                    <a:lnTo>
                      <a:pt x="3544" y="1750"/>
                    </a:lnTo>
                    <a:lnTo>
                      <a:pt x="3544" y="1750"/>
                    </a:lnTo>
                    <a:lnTo>
                      <a:pt x="3542" y="1752"/>
                    </a:lnTo>
                    <a:lnTo>
                      <a:pt x="3542" y="1754"/>
                    </a:lnTo>
                    <a:lnTo>
                      <a:pt x="3546" y="1760"/>
                    </a:lnTo>
                    <a:lnTo>
                      <a:pt x="3548" y="1766"/>
                    </a:lnTo>
                    <a:lnTo>
                      <a:pt x="3546" y="1768"/>
                    </a:lnTo>
                    <a:lnTo>
                      <a:pt x="3544" y="1770"/>
                    </a:lnTo>
                    <a:lnTo>
                      <a:pt x="3544" y="1770"/>
                    </a:lnTo>
                    <a:lnTo>
                      <a:pt x="3542" y="1772"/>
                    </a:lnTo>
                    <a:lnTo>
                      <a:pt x="3538" y="1770"/>
                    </a:lnTo>
                    <a:lnTo>
                      <a:pt x="3530" y="1764"/>
                    </a:lnTo>
                    <a:lnTo>
                      <a:pt x="3520" y="1760"/>
                    </a:lnTo>
                    <a:lnTo>
                      <a:pt x="3516" y="1758"/>
                    </a:lnTo>
                    <a:lnTo>
                      <a:pt x="3512" y="1760"/>
                    </a:lnTo>
                    <a:lnTo>
                      <a:pt x="3512" y="1760"/>
                    </a:lnTo>
                    <a:lnTo>
                      <a:pt x="3508" y="1762"/>
                    </a:lnTo>
                    <a:lnTo>
                      <a:pt x="3508" y="1758"/>
                    </a:lnTo>
                    <a:lnTo>
                      <a:pt x="3508" y="1754"/>
                    </a:lnTo>
                    <a:lnTo>
                      <a:pt x="3508" y="1754"/>
                    </a:lnTo>
                    <a:lnTo>
                      <a:pt x="3504" y="1754"/>
                    </a:lnTo>
                    <a:lnTo>
                      <a:pt x="3504" y="1754"/>
                    </a:lnTo>
                    <a:lnTo>
                      <a:pt x="3502" y="1754"/>
                    </a:lnTo>
                    <a:lnTo>
                      <a:pt x="3502" y="1754"/>
                    </a:lnTo>
                    <a:lnTo>
                      <a:pt x="3504" y="1750"/>
                    </a:lnTo>
                    <a:lnTo>
                      <a:pt x="3506" y="1746"/>
                    </a:lnTo>
                    <a:lnTo>
                      <a:pt x="3504" y="1744"/>
                    </a:lnTo>
                    <a:lnTo>
                      <a:pt x="3502" y="1742"/>
                    </a:lnTo>
                    <a:lnTo>
                      <a:pt x="3502" y="1742"/>
                    </a:lnTo>
                    <a:lnTo>
                      <a:pt x="3498" y="1742"/>
                    </a:lnTo>
                    <a:lnTo>
                      <a:pt x="3496" y="1740"/>
                    </a:lnTo>
                    <a:lnTo>
                      <a:pt x="3494" y="1734"/>
                    </a:lnTo>
                    <a:lnTo>
                      <a:pt x="3494" y="1728"/>
                    </a:lnTo>
                    <a:lnTo>
                      <a:pt x="3492" y="1728"/>
                    </a:lnTo>
                    <a:lnTo>
                      <a:pt x="3490" y="1726"/>
                    </a:lnTo>
                    <a:lnTo>
                      <a:pt x="3490" y="1726"/>
                    </a:lnTo>
                    <a:lnTo>
                      <a:pt x="3486" y="1726"/>
                    </a:lnTo>
                    <a:lnTo>
                      <a:pt x="3482" y="1726"/>
                    </a:lnTo>
                    <a:lnTo>
                      <a:pt x="3480" y="1724"/>
                    </a:lnTo>
                    <a:lnTo>
                      <a:pt x="3478" y="1726"/>
                    </a:lnTo>
                    <a:lnTo>
                      <a:pt x="3478" y="1726"/>
                    </a:lnTo>
                    <a:lnTo>
                      <a:pt x="3480" y="1730"/>
                    </a:lnTo>
                    <a:lnTo>
                      <a:pt x="3484" y="1736"/>
                    </a:lnTo>
                    <a:lnTo>
                      <a:pt x="3490" y="1744"/>
                    </a:lnTo>
                    <a:lnTo>
                      <a:pt x="3496" y="1756"/>
                    </a:lnTo>
                    <a:lnTo>
                      <a:pt x="3496" y="1756"/>
                    </a:lnTo>
                    <a:lnTo>
                      <a:pt x="3496" y="1762"/>
                    </a:lnTo>
                    <a:lnTo>
                      <a:pt x="3494" y="1766"/>
                    </a:lnTo>
                    <a:lnTo>
                      <a:pt x="3486" y="1776"/>
                    </a:lnTo>
                    <a:lnTo>
                      <a:pt x="3482" y="1782"/>
                    </a:lnTo>
                    <a:lnTo>
                      <a:pt x="3480" y="1788"/>
                    </a:lnTo>
                    <a:lnTo>
                      <a:pt x="3476" y="1796"/>
                    </a:lnTo>
                    <a:lnTo>
                      <a:pt x="3476" y="1806"/>
                    </a:lnTo>
                    <a:lnTo>
                      <a:pt x="3476" y="1806"/>
                    </a:lnTo>
                    <a:lnTo>
                      <a:pt x="3476" y="1826"/>
                    </a:lnTo>
                    <a:lnTo>
                      <a:pt x="3476" y="1832"/>
                    </a:lnTo>
                    <a:lnTo>
                      <a:pt x="3472" y="1838"/>
                    </a:lnTo>
                    <a:lnTo>
                      <a:pt x="3468" y="1842"/>
                    </a:lnTo>
                    <a:lnTo>
                      <a:pt x="3464" y="1844"/>
                    </a:lnTo>
                    <a:lnTo>
                      <a:pt x="3448" y="1852"/>
                    </a:lnTo>
                    <a:lnTo>
                      <a:pt x="3448" y="1852"/>
                    </a:lnTo>
                    <a:lnTo>
                      <a:pt x="3446" y="1846"/>
                    </a:lnTo>
                    <a:lnTo>
                      <a:pt x="3444" y="1838"/>
                    </a:lnTo>
                    <a:lnTo>
                      <a:pt x="3440" y="1818"/>
                    </a:lnTo>
                    <a:lnTo>
                      <a:pt x="3438" y="1808"/>
                    </a:lnTo>
                    <a:lnTo>
                      <a:pt x="3434" y="1802"/>
                    </a:lnTo>
                    <a:lnTo>
                      <a:pt x="3428" y="1796"/>
                    </a:lnTo>
                    <a:lnTo>
                      <a:pt x="3424" y="1796"/>
                    </a:lnTo>
                    <a:lnTo>
                      <a:pt x="3424" y="1796"/>
                    </a:lnTo>
                    <a:lnTo>
                      <a:pt x="3418" y="1798"/>
                    </a:lnTo>
                    <a:lnTo>
                      <a:pt x="3414" y="1800"/>
                    </a:lnTo>
                    <a:lnTo>
                      <a:pt x="3408" y="1808"/>
                    </a:lnTo>
                    <a:lnTo>
                      <a:pt x="3404" y="1816"/>
                    </a:lnTo>
                    <a:lnTo>
                      <a:pt x="3400" y="1818"/>
                    </a:lnTo>
                    <a:lnTo>
                      <a:pt x="3398" y="1820"/>
                    </a:lnTo>
                    <a:lnTo>
                      <a:pt x="3398" y="1820"/>
                    </a:lnTo>
                    <a:lnTo>
                      <a:pt x="3394" y="1818"/>
                    </a:lnTo>
                    <a:lnTo>
                      <a:pt x="3392" y="1816"/>
                    </a:lnTo>
                    <a:lnTo>
                      <a:pt x="3388" y="1810"/>
                    </a:lnTo>
                    <a:lnTo>
                      <a:pt x="3390" y="1802"/>
                    </a:lnTo>
                    <a:lnTo>
                      <a:pt x="3392" y="1798"/>
                    </a:lnTo>
                    <a:lnTo>
                      <a:pt x="3394" y="1796"/>
                    </a:lnTo>
                    <a:lnTo>
                      <a:pt x="3394" y="1796"/>
                    </a:lnTo>
                    <a:lnTo>
                      <a:pt x="3400" y="1790"/>
                    </a:lnTo>
                    <a:lnTo>
                      <a:pt x="3406" y="1784"/>
                    </a:lnTo>
                    <a:lnTo>
                      <a:pt x="3410" y="1776"/>
                    </a:lnTo>
                    <a:lnTo>
                      <a:pt x="3412" y="1764"/>
                    </a:lnTo>
                    <a:lnTo>
                      <a:pt x="3412" y="1764"/>
                    </a:lnTo>
                    <a:lnTo>
                      <a:pt x="3412" y="1758"/>
                    </a:lnTo>
                    <a:lnTo>
                      <a:pt x="3412" y="1754"/>
                    </a:lnTo>
                    <a:lnTo>
                      <a:pt x="3410" y="1746"/>
                    </a:lnTo>
                    <a:lnTo>
                      <a:pt x="3408" y="1740"/>
                    </a:lnTo>
                    <a:lnTo>
                      <a:pt x="3408" y="1738"/>
                    </a:lnTo>
                    <a:lnTo>
                      <a:pt x="3410" y="1738"/>
                    </a:lnTo>
                    <a:lnTo>
                      <a:pt x="3410" y="1738"/>
                    </a:lnTo>
                    <a:lnTo>
                      <a:pt x="3414" y="1736"/>
                    </a:lnTo>
                    <a:lnTo>
                      <a:pt x="3414" y="1734"/>
                    </a:lnTo>
                    <a:lnTo>
                      <a:pt x="3410" y="1728"/>
                    </a:lnTo>
                    <a:lnTo>
                      <a:pt x="3402" y="1722"/>
                    </a:lnTo>
                    <a:lnTo>
                      <a:pt x="3392" y="1716"/>
                    </a:lnTo>
                    <a:lnTo>
                      <a:pt x="3392" y="1716"/>
                    </a:lnTo>
                    <a:lnTo>
                      <a:pt x="3382" y="1712"/>
                    </a:lnTo>
                    <a:lnTo>
                      <a:pt x="3380" y="1708"/>
                    </a:lnTo>
                    <a:lnTo>
                      <a:pt x="3378" y="1706"/>
                    </a:lnTo>
                    <a:lnTo>
                      <a:pt x="3372" y="1704"/>
                    </a:lnTo>
                    <a:lnTo>
                      <a:pt x="3372" y="1704"/>
                    </a:lnTo>
                    <a:lnTo>
                      <a:pt x="3366" y="1702"/>
                    </a:lnTo>
                    <a:lnTo>
                      <a:pt x="3362" y="1698"/>
                    </a:lnTo>
                    <a:lnTo>
                      <a:pt x="3358" y="1696"/>
                    </a:lnTo>
                    <a:lnTo>
                      <a:pt x="3356" y="1696"/>
                    </a:lnTo>
                    <a:lnTo>
                      <a:pt x="3352" y="1698"/>
                    </a:lnTo>
                    <a:lnTo>
                      <a:pt x="3346" y="1702"/>
                    </a:lnTo>
                    <a:lnTo>
                      <a:pt x="3346" y="1702"/>
                    </a:lnTo>
                    <a:lnTo>
                      <a:pt x="3342" y="1706"/>
                    </a:lnTo>
                    <a:lnTo>
                      <a:pt x="3340" y="1710"/>
                    </a:lnTo>
                    <a:lnTo>
                      <a:pt x="3342" y="1712"/>
                    </a:lnTo>
                    <a:lnTo>
                      <a:pt x="3344" y="1714"/>
                    </a:lnTo>
                    <a:lnTo>
                      <a:pt x="3346" y="1718"/>
                    </a:lnTo>
                    <a:lnTo>
                      <a:pt x="3340" y="1720"/>
                    </a:lnTo>
                    <a:lnTo>
                      <a:pt x="3340" y="1720"/>
                    </a:lnTo>
                    <a:lnTo>
                      <a:pt x="3334" y="1722"/>
                    </a:lnTo>
                    <a:lnTo>
                      <a:pt x="3330" y="1726"/>
                    </a:lnTo>
                    <a:lnTo>
                      <a:pt x="3328" y="1732"/>
                    </a:lnTo>
                    <a:lnTo>
                      <a:pt x="3328" y="1738"/>
                    </a:lnTo>
                    <a:lnTo>
                      <a:pt x="3326" y="1748"/>
                    </a:lnTo>
                    <a:lnTo>
                      <a:pt x="3324" y="1752"/>
                    </a:lnTo>
                    <a:lnTo>
                      <a:pt x="3322" y="1752"/>
                    </a:lnTo>
                    <a:lnTo>
                      <a:pt x="3322" y="1752"/>
                    </a:lnTo>
                    <a:lnTo>
                      <a:pt x="3320" y="1752"/>
                    </a:lnTo>
                    <a:lnTo>
                      <a:pt x="3318" y="1748"/>
                    </a:lnTo>
                    <a:lnTo>
                      <a:pt x="3318" y="1738"/>
                    </a:lnTo>
                    <a:lnTo>
                      <a:pt x="3318" y="1734"/>
                    </a:lnTo>
                    <a:lnTo>
                      <a:pt x="3316" y="1734"/>
                    </a:lnTo>
                    <a:lnTo>
                      <a:pt x="3314" y="1736"/>
                    </a:lnTo>
                    <a:lnTo>
                      <a:pt x="3308" y="1744"/>
                    </a:lnTo>
                    <a:lnTo>
                      <a:pt x="3308" y="1744"/>
                    </a:lnTo>
                    <a:lnTo>
                      <a:pt x="3300" y="1752"/>
                    </a:lnTo>
                    <a:lnTo>
                      <a:pt x="3296" y="1754"/>
                    </a:lnTo>
                    <a:lnTo>
                      <a:pt x="3294" y="1756"/>
                    </a:lnTo>
                    <a:lnTo>
                      <a:pt x="3294" y="1766"/>
                    </a:lnTo>
                    <a:lnTo>
                      <a:pt x="3294" y="1766"/>
                    </a:lnTo>
                    <a:lnTo>
                      <a:pt x="3296" y="1772"/>
                    </a:lnTo>
                    <a:lnTo>
                      <a:pt x="3294" y="1778"/>
                    </a:lnTo>
                    <a:lnTo>
                      <a:pt x="3290" y="1786"/>
                    </a:lnTo>
                    <a:lnTo>
                      <a:pt x="3286" y="1792"/>
                    </a:lnTo>
                    <a:lnTo>
                      <a:pt x="3286" y="1796"/>
                    </a:lnTo>
                    <a:lnTo>
                      <a:pt x="3286" y="1800"/>
                    </a:lnTo>
                    <a:lnTo>
                      <a:pt x="3286" y="1800"/>
                    </a:lnTo>
                    <a:lnTo>
                      <a:pt x="3288" y="1808"/>
                    </a:lnTo>
                    <a:lnTo>
                      <a:pt x="3286" y="1812"/>
                    </a:lnTo>
                    <a:lnTo>
                      <a:pt x="3284" y="1818"/>
                    </a:lnTo>
                    <a:lnTo>
                      <a:pt x="3286" y="1828"/>
                    </a:lnTo>
                    <a:lnTo>
                      <a:pt x="3286" y="1828"/>
                    </a:lnTo>
                    <a:lnTo>
                      <a:pt x="3292" y="1840"/>
                    </a:lnTo>
                    <a:lnTo>
                      <a:pt x="3294" y="1852"/>
                    </a:lnTo>
                    <a:lnTo>
                      <a:pt x="3296" y="1862"/>
                    </a:lnTo>
                    <a:lnTo>
                      <a:pt x="3294" y="1872"/>
                    </a:lnTo>
                    <a:lnTo>
                      <a:pt x="3294" y="1880"/>
                    </a:lnTo>
                    <a:lnTo>
                      <a:pt x="3290" y="1890"/>
                    </a:lnTo>
                    <a:lnTo>
                      <a:pt x="3282" y="1908"/>
                    </a:lnTo>
                    <a:lnTo>
                      <a:pt x="3282" y="1908"/>
                    </a:lnTo>
                    <a:lnTo>
                      <a:pt x="3276" y="1916"/>
                    </a:lnTo>
                    <a:lnTo>
                      <a:pt x="3270" y="1922"/>
                    </a:lnTo>
                    <a:lnTo>
                      <a:pt x="3264" y="1928"/>
                    </a:lnTo>
                    <a:lnTo>
                      <a:pt x="3258" y="1930"/>
                    </a:lnTo>
                    <a:lnTo>
                      <a:pt x="3252" y="1930"/>
                    </a:lnTo>
                    <a:lnTo>
                      <a:pt x="3246" y="1926"/>
                    </a:lnTo>
                    <a:lnTo>
                      <a:pt x="3242" y="1922"/>
                    </a:lnTo>
                    <a:lnTo>
                      <a:pt x="3236" y="1914"/>
                    </a:lnTo>
                    <a:lnTo>
                      <a:pt x="3236" y="1914"/>
                    </a:lnTo>
                    <a:lnTo>
                      <a:pt x="3232" y="1904"/>
                    </a:lnTo>
                    <a:lnTo>
                      <a:pt x="3230" y="1898"/>
                    </a:lnTo>
                    <a:lnTo>
                      <a:pt x="3230" y="1884"/>
                    </a:lnTo>
                    <a:lnTo>
                      <a:pt x="3230" y="1872"/>
                    </a:lnTo>
                    <a:lnTo>
                      <a:pt x="3230" y="1864"/>
                    </a:lnTo>
                    <a:lnTo>
                      <a:pt x="3230" y="1856"/>
                    </a:lnTo>
                    <a:lnTo>
                      <a:pt x="3230" y="1856"/>
                    </a:lnTo>
                    <a:lnTo>
                      <a:pt x="3228" y="1842"/>
                    </a:lnTo>
                    <a:lnTo>
                      <a:pt x="3228" y="1834"/>
                    </a:lnTo>
                    <a:lnTo>
                      <a:pt x="3232" y="1824"/>
                    </a:lnTo>
                    <a:lnTo>
                      <a:pt x="3234" y="1810"/>
                    </a:lnTo>
                    <a:lnTo>
                      <a:pt x="3234" y="1810"/>
                    </a:lnTo>
                    <a:lnTo>
                      <a:pt x="3234" y="1802"/>
                    </a:lnTo>
                    <a:lnTo>
                      <a:pt x="3236" y="1796"/>
                    </a:lnTo>
                    <a:lnTo>
                      <a:pt x="3238" y="1792"/>
                    </a:lnTo>
                    <a:lnTo>
                      <a:pt x="3240" y="1792"/>
                    </a:lnTo>
                    <a:lnTo>
                      <a:pt x="3242" y="1790"/>
                    </a:lnTo>
                    <a:lnTo>
                      <a:pt x="3242" y="1784"/>
                    </a:lnTo>
                    <a:lnTo>
                      <a:pt x="3242" y="1784"/>
                    </a:lnTo>
                    <a:lnTo>
                      <a:pt x="3240" y="1780"/>
                    </a:lnTo>
                    <a:lnTo>
                      <a:pt x="3242" y="1776"/>
                    </a:lnTo>
                    <a:lnTo>
                      <a:pt x="3246" y="1764"/>
                    </a:lnTo>
                    <a:lnTo>
                      <a:pt x="3248" y="1754"/>
                    </a:lnTo>
                    <a:lnTo>
                      <a:pt x="3248" y="1752"/>
                    </a:lnTo>
                    <a:lnTo>
                      <a:pt x="3246" y="1748"/>
                    </a:lnTo>
                    <a:lnTo>
                      <a:pt x="3246" y="1748"/>
                    </a:lnTo>
                    <a:lnTo>
                      <a:pt x="3240" y="1748"/>
                    </a:lnTo>
                    <a:lnTo>
                      <a:pt x="3238" y="1752"/>
                    </a:lnTo>
                    <a:lnTo>
                      <a:pt x="3234" y="1758"/>
                    </a:lnTo>
                    <a:lnTo>
                      <a:pt x="3228" y="1764"/>
                    </a:lnTo>
                    <a:lnTo>
                      <a:pt x="3228" y="1764"/>
                    </a:lnTo>
                    <a:lnTo>
                      <a:pt x="3226" y="1766"/>
                    </a:lnTo>
                    <a:lnTo>
                      <a:pt x="3224" y="1766"/>
                    </a:lnTo>
                    <a:lnTo>
                      <a:pt x="3224" y="1758"/>
                    </a:lnTo>
                    <a:lnTo>
                      <a:pt x="3226" y="1750"/>
                    </a:lnTo>
                    <a:lnTo>
                      <a:pt x="3230" y="1746"/>
                    </a:lnTo>
                    <a:lnTo>
                      <a:pt x="3232" y="1742"/>
                    </a:lnTo>
                    <a:lnTo>
                      <a:pt x="3232" y="1742"/>
                    </a:lnTo>
                    <a:lnTo>
                      <a:pt x="3236" y="1740"/>
                    </a:lnTo>
                    <a:lnTo>
                      <a:pt x="3238" y="1736"/>
                    </a:lnTo>
                    <a:lnTo>
                      <a:pt x="3240" y="1732"/>
                    </a:lnTo>
                    <a:lnTo>
                      <a:pt x="3244" y="1726"/>
                    </a:lnTo>
                    <a:lnTo>
                      <a:pt x="3244" y="1726"/>
                    </a:lnTo>
                    <a:lnTo>
                      <a:pt x="3252" y="1714"/>
                    </a:lnTo>
                    <a:lnTo>
                      <a:pt x="3258" y="1700"/>
                    </a:lnTo>
                    <a:lnTo>
                      <a:pt x="3264" y="1692"/>
                    </a:lnTo>
                    <a:lnTo>
                      <a:pt x="3266" y="1690"/>
                    </a:lnTo>
                    <a:lnTo>
                      <a:pt x="3266" y="1692"/>
                    </a:lnTo>
                    <a:lnTo>
                      <a:pt x="3266" y="1692"/>
                    </a:lnTo>
                    <a:lnTo>
                      <a:pt x="3268" y="1696"/>
                    </a:lnTo>
                    <a:lnTo>
                      <a:pt x="3270" y="1696"/>
                    </a:lnTo>
                    <a:lnTo>
                      <a:pt x="3274" y="1694"/>
                    </a:lnTo>
                    <a:lnTo>
                      <a:pt x="3278" y="1692"/>
                    </a:lnTo>
                    <a:lnTo>
                      <a:pt x="3280" y="1692"/>
                    </a:lnTo>
                    <a:lnTo>
                      <a:pt x="3278" y="1698"/>
                    </a:lnTo>
                    <a:lnTo>
                      <a:pt x="3278" y="1698"/>
                    </a:lnTo>
                    <a:lnTo>
                      <a:pt x="3278" y="1702"/>
                    </a:lnTo>
                    <a:lnTo>
                      <a:pt x="3278" y="1702"/>
                    </a:lnTo>
                    <a:lnTo>
                      <a:pt x="3284" y="1696"/>
                    </a:lnTo>
                    <a:lnTo>
                      <a:pt x="3292" y="1688"/>
                    </a:lnTo>
                    <a:lnTo>
                      <a:pt x="3296" y="1686"/>
                    </a:lnTo>
                    <a:lnTo>
                      <a:pt x="3300" y="1684"/>
                    </a:lnTo>
                    <a:lnTo>
                      <a:pt x="3300" y="1684"/>
                    </a:lnTo>
                    <a:lnTo>
                      <a:pt x="3310" y="1684"/>
                    </a:lnTo>
                    <a:lnTo>
                      <a:pt x="3314" y="1684"/>
                    </a:lnTo>
                    <a:lnTo>
                      <a:pt x="3320" y="1678"/>
                    </a:lnTo>
                    <a:lnTo>
                      <a:pt x="3324" y="1676"/>
                    </a:lnTo>
                    <a:lnTo>
                      <a:pt x="3328" y="1678"/>
                    </a:lnTo>
                    <a:lnTo>
                      <a:pt x="3336" y="1680"/>
                    </a:lnTo>
                    <a:lnTo>
                      <a:pt x="3346" y="1686"/>
                    </a:lnTo>
                    <a:lnTo>
                      <a:pt x="3346" y="1686"/>
                    </a:lnTo>
                    <a:lnTo>
                      <a:pt x="3352" y="1690"/>
                    </a:lnTo>
                    <a:lnTo>
                      <a:pt x="3354" y="1690"/>
                    </a:lnTo>
                    <a:lnTo>
                      <a:pt x="3356" y="1688"/>
                    </a:lnTo>
                    <a:lnTo>
                      <a:pt x="3358" y="1686"/>
                    </a:lnTo>
                    <a:lnTo>
                      <a:pt x="3358" y="1682"/>
                    </a:lnTo>
                    <a:lnTo>
                      <a:pt x="3360" y="1680"/>
                    </a:lnTo>
                    <a:lnTo>
                      <a:pt x="3362" y="1680"/>
                    </a:lnTo>
                    <a:lnTo>
                      <a:pt x="3362" y="1680"/>
                    </a:lnTo>
                    <a:lnTo>
                      <a:pt x="3370" y="1684"/>
                    </a:lnTo>
                    <a:lnTo>
                      <a:pt x="3380" y="1686"/>
                    </a:lnTo>
                    <a:lnTo>
                      <a:pt x="3386" y="1684"/>
                    </a:lnTo>
                    <a:lnTo>
                      <a:pt x="3388" y="1682"/>
                    </a:lnTo>
                    <a:lnTo>
                      <a:pt x="3388" y="1678"/>
                    </a:lnTo>
                    <a:lnTo>
                      <a:pt x="3388" y="1678"/>
                    </a:lnTo>
                    <a:lnTo>
                      <a:pt x="3384" y="1674"/>
                    </a:lnTo>
                    <a:lnTo>
                      <a:pt x="3380" y="1672"/>
                    </a:lnTo>
                    <a:lnTo>
                      <a:pt x="3376" y="1670"/>
                    </a:lnTo>
                    <a:lnTo>
                      <a:pt x="3374" y="1662"/>
                    </a:lnTo>
                    <a:lnTo>
                      <a:pt x="3374" y="1662"/>
                    </a:lnTo>
                    <a:lnTo>
                      <a:pt x="3374" y="1658"/>
                    </a:lnTo>
                    <a:lnTo>
                      <a:pt x="3372" y="1658"/>
                    </a:lnTo>
                    <a:lnTo>
                      <a:pt x="3368" y="1658"/>
                    </a:lnTo>
                    <a:lnTo>
                      <a:pt x="3360" y="1658"/>
                    </a:lnTo>
                    <a:lnTo>
                      <a:pt x="3348" y="1654"/>
                    </a:lnTo>
                    <a:lnTo>
                      <a:pt x="3348" y="1654"/>
                    </a:lnTo>
                    <a:lnTo>
                      <a:pt x="3346" y="1652"/>
                    </a:lnTo>
                    <a:lnTo>
                      <a:pt x="3344" y="1650"/>
                    </a:lnTo>
                    <a:lnTo>
                      <a:pt x="3344" y="1644"/>
                    </a:lnTo>
                    <a:lnTo>
                      <a:pt x="3346" y="1638"/>
                    </a:lnTo>
                    <a:lnTo>
                      <a:pt x="3344" y="1638"/>
                    </a:lnTo>
                    <a:lnTo>
                      <a:pt x="3340" y="1640"/>
                    </a:lnTo>
                    <a:lnTo>
                      <a:pt x="3340" y="1640"/>
                    </a:lnTo>
                    <a:lnTo>
                      <a:pt x="3330" y="1642"/>
                    </a:lnTo>
                    <a:lnTo>
                      <a:pt x="3314" y="1644"/>
                    </a:lnTo>
                    <a:lnTo>
                      <a:pt x="3300" y="1646"/>
                    </a:lnTo>
                    <a:lnTo>
                      <a:pt x="3294" y="1648"/>
                    </a:lnTo>
                    <a:lnTo>
                      <a:pt x="3288" y="1652"/>
                    </a:lnTo>
                    <a:lnTo>
                      <a:pt x="3288" y="1652"/>
                    </a:lnTo>
                    <a:lnTo>
                      <a:pt x="3280" y="1656"/>
                    </a:lnTo>
                    <a:lnTo>
                      <a:pt x="3274" y="1656"/>
                    </a:lnTo>
                    <a:lnTo>
                      <a:pt x="3268" y="1656"/>
                    </a:lnTo>
                    <a:lnTo>
                      <a:pt x="3258" y="1654"/>
                    </a:lnTo>
                    <a:lnTo>
                      <a:pt x="3258" y="1654"/>
                    </a:lnTo>
                    <a:lnTo>
                      <a:pt x="3252" y="1654"/>
                    </a:lnTo>
                    <a:lnTo>
                      <a:pt x="3250" y="1652"/>
                    </a:lnTo>
                    <a:lnTo>
                      <a:pt x="3244" y="1646"/>
                    </a:lnTo>
                    <a:lnTo>
                      <a:pt x="3238" y="1636"/>
                    </a:lnTo>
                    <a:lnTo>
                      <a:pt x="3234" y="1632"/>
                    </a:lnTo>
                    <a:lnTo>
                      <a:pt x="3228" y="1630"/>
                    </a:lnTo>
                    <a:lnTo>
                      <a:pt x="3228" y="1630"/>
                    </a:lnTo>
                    <a:lnTo>
                      <a:pt x="3222" y="1628"/>
                    </a:lnTo>
                    <a:lnTo>
                      <a:pt x="3218" y="1628"/>
                    </a:lnTo>
                    <a:lnTo>
                      <a:pt x="3210" y="1632"/>
                    </a:lnTo>
                    <a:lnTo>
                      <a:pt x="3208" y="1634"/>
                    </a:lnTo>
                    <a:lnTo>
                      <a:pt x="3206" y="1634"/>
                    </a:lnTo>
                    <a:lnTo>
                      <a:pt x="3206" y="1632"/>
                    </a:lnTo>
                    <a:lnTo>
                      <a:pt x="3204" y="1628"/>
                    </a:lnTo>
                    <a:lnTo>
                      <a:pt x="3204" y="1628"/>
                    </a:lnTo>
                    <a:lnTo>
                      <a:pt x="3202" y="1618"/>
                    </a:lnTo>
                    <a:lnTo>
                      <a:pt x="3200" y="1616"/>
                    </a:lnTo>
                    <a:lnTo>
                      <a:pt x="3198" y="1614"/>
                    </a:lnTo>
                    <a:lnTo>
                      <a:pt x="3190" y="1618"/>
                    </a:lnTo>
                    <a:lnTo>
                      <a:pt x="3180" y="1628"/>
                    </a:lnTo>
                    <a:lnTo>
                      <a:pt x="3180" y="1628"/>
                    </a:lnTo>
                    <a:lnTo>
                      <a:pt x="3176" y="1632"/>
                    </a:lnTo>
                    <a:lnTo>
                      <a:pt x="3170" y="1634"/>
                    </a:lnTo>
                    <a:lnTo>
                      <a:pt x="3164" y="1636"/>
                    </a:lnTo>
                    <a:lnTo>
                      <a:pt x="3156" y="1636"/>
                    </a:lnTo>
                    <a:lnTo>
                      <a:pt x="3150" y="1638"/>
                    </a:lnTo>
                    <a:lnTo>
                      <a:pt x="3144" y="1642"/>
                    </a:lnTo>
                    <a:lnTo>
                      <a:pt x="3144" y="1642"/>
                    </a:lnTo>
                    <a:lnTo>
                      <a:pt x="3134" y="1648"/>
                    </a:lnTo>
                    <a:lnTo>
                      <a:pt x="3126" y="1650"/>
                    </a:lnTo>
                    <a:lnTo>
                      <a:pt x="3118" y="1648"/>
                    </a:lnTo>
                    <a:lnTo>
                      <a:pt x="3110" y="1648"/>
                    </a:lnTo>
                    <a:lnTo>
                      <a:pt x="3110" y="1648"/>
                    </a:lnTo>
                    <a:lnTo>
                      <a:pt x="3106" y="1650"/>
                    </a:lnTo>
                    <a:lnTo>
                      <a:pt x="3104" y="1648"/>
                    </a:lnTo>
                    <a:lnTo>
                      <a:pt x="3108" y="1640"/>
                    </a:lnTo>
                    <a:lnTo>
                      <a:pt x="3112" y="1632"/>
                    </a:lnTo>
                    <a:lnTo>
                      <a:pt x="3110" y="1630"/>
                    </a:lnTo>
                    <a:lnTo>
                      <a:pt x="3108" y="1628"/>
                    </a:lnTo>
                    <a:lnTo>
                      <a:pt x="3108" y="1628"/>
                    </a:lnTo>
                    <a:lnTo>
                      <a:pt x="3104" y="1628"/>
                    </a:lnTo>
                    <a:lnTo>
                      <a:pt x="3098" y="1630"/>
                    </a:lnTo>
                    <a:lnTo>
                      <a:pt x="3086" y="1636"/>
                    </a:lnTo>
                    <a:lnTo>
                      <a:pt x="3074" y="1642"/>
                    </a:lnTo>
                    <a:lnTo>
                      <a:pt x="3068" y="1642"/>
                    </a:lnTo>
                    <a:lnTo>
                      <a:pt x="3062" y="1642"/>
                    </a:lnTo>
                    <a:lnTo>
                      <a:pt x="3062" y="1642"/>
                    </a:lnTo>
                    <a:lnTo>
                      <a:pt x="3058" y="1640"/>
                    </a:lnTo>
                    <a:lnTo>
                      <a:pt x="3058" y="1638"/>
                    </a:lnTo>
                    <a:lnTo>
                      <a:pt x="3060" y="1636"/>
                    </a:lnTo>
                    <a:lnTo>
                      <a:pt x="3064" y="1632"/>
                    </a:lnTo>
                    <a:lnTo>
                      <a:pt x="3076" y="1620"/>
                    </a:lnTo>
                    <a:lnTo>
                      <a:pt x="3092" y="1606"/>
                    </a:lnTo>
                    <a:lnTo>
                      <a:pt x="3092" y="1606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62" name="Freeform 6087">
                <a:extLst>
                  <a:ext uri="{FF2B5EF4-FFF2-40B4-BE49-F238E27FC236}">
                    <a16:creationId xmlns:a16="http://schemas.microsoft.com/office/drawing/2014/main" id="{A5494D6B-021E-4CAA-8B1F-760D6C07C3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860" y="823913"/>
                <a:ext cx="304800" cy="171450"/>
              </a:xfrm>
              <a:custGeom>
                <a:avLst/>
                <a:gdLst/>
                <a:ahLst/>
                <a:cxnLst>
                  <a:cxn ang="0">
                    <a:pos x="78" y="174"/>
                  </a:cxn>
                  <a:cxn ang="0">
                    <a:pos x="110" y="166"/>
                  </a:cxn>
                  <a:cxn ang="0">
                    <a:pos x="110" y="174"/>
                  </a:cxn>
                  <a:cxn ang="0">
                    <a:pos x="176" y="164"/>
                  </a:cxn>
                  <a:cxn ang="0">
                    <a:pos x="174" y="172"/>
                  </a:cxn>
                  <a:cxn ang="0">
                    <a:pos x="118" y="192"/>
                  </a:cxn>
                  <a:cxn ang="0">
                    <a:pos x="108" y="204"/>
                  </a:cxn>
                  <a:cxn ang="0">
                    <a:pos x="148" y="238"/>
                  </a:cxn>
                  <a:cxn ang="0">
                    <a:pos x="224" y="268"/>
                  </a:cxn>
                  <a:cxn ang="0">
                    <a:pos x="260" y="262"/>
                  </a:cxn>
                  <a:cxn ang="0">
                    <a:pos x="268" y="252"/>
                  </a:cxn>
                  <a:cxn ang="0">
                    <a:pos x="288" y="260"/>
                  </a:cxn>
                  <a:cxn ang="0">
                    <a:pos x="282" y="242"/>
                  </a:cxn>
                  <a:cxn ang="0">
                    <a:pos x="296" y="246"/>
                  </a:cxn>
                  <a:cxn ang="0">
                    <a:pos x="322" y="266"/>
                  </a:cxn>
                  <a:cxn ang="0">
                    <a:pos x="328" y="246"/>
                  </a:cxn>
                  <a:cxn ang="0">
                    <a:pos x="340" y="234"/>
                  </a:cxn>
                  <a:cxn ang="0">
                    <a:pos x="364" y="230"/>
                  </a:cxn>
                  <a:cxn ang="0">
                    <a:pos x="426" y="192"/>
                  </a:cxn>
                  <a:cxn ang="0">
                    <a:pos x="480" y="174"/>
                  </a:cxn>
                  <a:cxn ang="0">
                    <a:pos x="472" y="166"/>
                  </a:cxn>
                  <a:cxn ang="0">
                    <a:pos x="438" y="146"/>
                  </a:cxn>
                  <a:cxn ang="0">
                    <a:pos x="400" y="146"/>
                  </a:cxn>
                  <a:cxn ang="0">
                    <a:pos x="390" y="142"/>
                  </a:cxn>
                  <a:cxn ang="0">
                    <a:pos x="400" y="122"/>
                  </a:cxn>
                  <a:cxn ang="0">
                    <a:pos x="382" y="108"/>
                  </a:cxn>
                  <a:cxn ang="0">
                    <a:pos x="376" y="86"/>
                  </a:cxn>
                  <a:cxn ang="0">
                    <a:pos x="352" y="78"/>
                  </a:cxn>
                  <a:cxn ang="0">
                    <a:pos x="328" y="90"/>
                  </a:cxn>
                  <a:cxn ang="0">
                    <a:pos x="326" y="102"/>
                  </a:cxn>
                  <a:cxn ang="0">
                    <a:pos x="306" y="92"/>
                  </a:cxn>
                  <a:cxn ang="0">
                    <a:pos x="306" y="74"/>
                  </a:cxn>
                  <a:cxn ang="0">
                    <a:pos x="274" y="68"/>
                  </a:cxn>
                  <a:cxn ang="0">
                    <a:pos x="192" y="20"/>
                  </a:cxn>
                  <a:cxn ang="0">
                    <a:pos x="134" y="0"/>
                  </a:cxn>
                  <a:cxn ang="0">
                    <a:pos x="100" y="4"/>
                  </a:cxn>
                  <a:cxn ang="0">
                    <a:pos x="112" y="20"/>
                  </a:cxn>
                  <a:cxn ang="0">
                    <a:pos x="98" y="28"/>
                  </a:cxn>
                  <a:cxn ang="0">
                    <a:pos x="66" y="32"/>
                  </a:cxn>
                  <a:cxn ang="0">
                    <a:pos x="54" y="54"/>
                  </a:cxn>
                  <a:cxn ang="0">
                    <a:pos x="26" y="76"/>
                  </a:cxn>
                  <a:cxn ang="0">
                    <a:pos x="18" y="92"/>
                  </a:cxn>
                  <a:cxn ang="0">
                    <a:pos x="50" y="100"/>
                  </a:cxn>
                  <a:cxn ang="0">
                    <a:pos x="90" y="104"/>
                  </a:cxn>
                  <a:cxn ang="0">
                    <a:pos x="72" y="112"/>
                  </a:cxn>
                  <a:cxn ang="0">
                    <a:pos x="4" y="106"/>
                  </a:cxn>
                  <a:cxn ang="0">
                    <a:pos x="2" y="116"/>
                  </a:cxn>
                  <a:cxn ang="0">
                    <a:pos x="32" y="148"/>
                  </a:cxn>
                </a:cxnLst>
                <a:rect l="0" t="0" r="r" b="b"/>
                <a:pathLst>
                  <a:path w="480" h="270">
                    <a:moveTo>
                      <a:pt x="54" y="164"/>
                    </a:moveTo>
                    <a:lnTo>
                      <a:pt x="54" y="164"/>
                    </a:lnTo>
                    <a:lnTo>
                      <a:pt x="66" y="172"/>
                    </a:lnTo>
                    <a:lnTo>
                      <a:pt x="78" y="174"/>
                    </a:lnTo>
                    <a:lnTo>
                      <a:pt x="88" y="172"/>
                    </a:lnTo>
                    <a:lnTo>
                      <a:pt x="98" y="170"/>
                    </a:lnTo>
                    <a:lnTo>
                      <a:pt x="108" y="164"/>
                    </a:lnTo>
                    <a:lnTo>
                      <a:pt x="110" y="166"/>
                    </a:lnTo>
                    <a:lnTo>
                      <a:pt x="108" y="170"/>
                    </a:lnTo>
                    <a:lnTo>
                      <a:pt x="108" y="170"/>
                    </a:lnTo>
                    <a:lnTo>
                      <a:pt x="108" y="172"/>
                    </a:lnTo>
                    <a:lnTo>
                      <a:pt x="110" y="174"/>
                    </a:lnTo>
                    <a:lnTo>
                      <a:pt x="116" y="176"/>
                    </a:lnTo>
                    <a:lnTo>
                      <a:pt x="142" y="168"/>
                    </a:lnTo>
                    <a:lnTo>
                      <a:pt x="168" y="162"/>
                    </a:lnTo>
                    <a:lnTo>
                      <a:pt x="176" y="164"/>
                    </a:lnTo>
                    <a:lnTo>
                      <a:pt x="176" y="164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4" y="172"/>
                    </a:lnTo>
                    <a:lnTo>
                      <a:pt x="170" y="174"/>
                    </a:lnTo>
                    <a:lnTo>
                      <a:pt x="158" y="180"/>
                    </a:lnTo>
                    <a:lnTo>
                      <a:pt x="130" y="188"/>
                    </a:lnTo>
                    <a:lnTo>
                      <a:pt x="118" y="192"/>
                    </a:lnTo>
                    <a:lnTo>
                      <a:pt x="108" y="196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22" y="214"/>
                    </a:lnTo>
                    <a:lnTo>
                      <a:pt x="134" y="226"/>
                    </a:lnTo>
                    <a:lnTo>
                      <a:pt x="148" y="238"/>
                    </a:lnTo>
                    <a:lnTo>
                      <a:pt x="166" y="250"/>
                    </a:lnTo>
                    <a:lnTo>
                      <a:pt x="166" y="250"/>
                    </a:lnTo>
                    <a:lnTo>
                      <a:pt x="194" y="260"/>
                    </a:lnTo>
                    <a:lnTo>
                      <a:pt x="224" y="268"/>
                    </a:lnTo>
                    <a:lnTo>
                      <a:pt x="238" y="270"/>
                    </a:lnTo>
                    <a:lnTo>
                      <a:pt x="250" y="270"/>
                    </a:lnTo>
                    <a:lnTo>
                      <a:pt x="258" y="266"/>
                    </a:lnTo>
                    <a:lnTo>
                      <a:pt x="260" y="262"/>
                    </a:lnTo>
                    <a:lnTo>
                      <a:pt x="262" y="260"/>
                    </a:lnTo>
                    <a:lnTo>
                      <a:pt x="262" y="260"/>
                    </a:lnTo>
                    <a:lnTo>
                      <a:pt x="262" y="254"/>
                    </a:lnTo>
                    <a:lnTo>
                      <a:pt x="268" y="252"/>
                    </a:lnTo>
                    <a:lnTo>
                      <a:pt x="274" y="254"/>
                    </a:lnTo>
                    <a:lnTo>
                      <a:pt x="280" y="256"/>
                    </a:lnTo>
                    <a:lnTo>
                      <a:pt x="284" y="258"/>
                    </a:lnTo>
                    <a:lnTo>
                      <a:pt x="288" y="260"/>
                    </a:lnTo>
                    <a:lnTo>
                      <a:pt x="290" y="258"/>
                    </a:lnTo>
                    <a:lnTo>
                      <a:pt x="286" y="250"/>
                    </a:lnTo>
                    <a:lnTo>
                      <a:pt x="286" y="250"/>
                    </a:lnTo>
                    <a:lnTo>
                      <a:pt x="282" y="242"/>
                    </a:lnTo>
                    <a:lnTo>
                      <a:pt x="280" y="236"/>
                    </a:lnTo>
                    <a:lnTo>
                      <a:pt x="282" y="236"/>
                    </a:lnTo>
                    <a:lnTo>
                      <a:pt x="284" y="236"/>
                    </a:lnTo>
                    <a:lnTo>
                      <a:pt x="296" y="246"/>
                    </a:lnTo>
                    <a:lnTo>
                      <a:pt x="314" y="260"/>
                    </a:lnTo>
                    <a:lnTo>
                      <a:pt x="314" y="260"/>
                    </a:lnTo>
                    <a:lnTo>
                      <a:pt x="320" y="266"/>
                    </a:lnTo>
                    <a:lnTo>
                      <a:pt x="322" y="266"/>
                    </a:lnTo>
                    <a:lnTo>
                      <a:pt x="324" y="266"/>
                    </a:lnTo>
                    <a:lnTo>
                      <a:pt x="326" y="262"/>
                    </a:lnTo>
                    <a:lnTo>
                      <a:pt x="328" y="254"/>
                    </a:lnTo>
                    <a:lnTo>
                      <a:pt x="328" y="246"/>
                    </a:lnTo>
                    <a:lnTo>
                      <a:pt x="330" y="240"/>
                    </a:lnTo>
                    <a:lnTo>
                      <a:pt x="334" y="236"/>
                    </a:lnTo>
                    <a:lnTo>
                      <a:pt x="336" y="234"/>
                    </a:lnTo>
                    <a:lnTo>
                      <a:pt x="340" y="234"/>
                    </a:lnTo>
                    <a:lnTo>
                      <a:pt x="340" y="234"/>
                    </a:lnTo>
                    <a:lnTo>
                      <a:pt x="348" y="236"/>
                    </a:lnTo>
                    <a:lnTo>
                      <a:pt x="356" y="234"/>
                    </a:lnTo>
                    <a:lnTo>
                      <a:pt x="364" y="230"/>
                    </a:lnTo>
                    <a:lnTo>
                      <a:pt x="374" y="226"/>
                    </a:lnTo>
                    <a:lnTo>
                      <a:pt x="414" y="198"/>
                    </a:lnTo>
                    <a:lnTo>
                      <a:pt x="414" y="198"/>
                    </a:lnTo>
                    <a:lnTo>
                      <a:pt x="426" y="192"/>
                    </a:lnTo>
                    <a:lnTo>
                      <a:pt x="440" y="186"/>
                    </a:lnTo>
                    <a:lnTo>
                      <a:pt x="466" y="180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2"/>
                    </a:lnTo>
                    <a:lnTo>
                      <a:pt x="480" y="170"/>
                    </a:lnTo>
                    <a:lnTo>
                      <a:pt x="472" y="166"/>
                    </a:lnTo>
                    <a:lnTo>
                      <a:pt x="472" y="166"/>
                    </a:lnTo>
                    <a:lnTo>
                      <a:pt x="464" y="162"/>
                    </a:lnTo>
                    <a:lnTo>
                      <a:pt x="456" y="156"/>
                    </a:lnTo>
                    <a:lnTo>
                      <a:pt x="444" y="148"/>
                    </a:lnTo>
                    <a:lnTo>
                      <a:pt x="438" y="146"/>
                    </a:lnTo>
                    <a:lnTo>
                      <a:pt x="430" y="144"/>
                    </a:lnTo>
                    <a:lnTo>
                      <a:pt x="418" y="144"/>
                    </a:lnTo>
                    <a:lnTo>
                      <a:pt x="400" y="146"/>
                    </a:lnTo>
                    <a:lnTo>
                      <a:pt x="400" y="146"/>
                    </a:lnTo>
                    <a:lnTo>
                      <a:pt x="388" y="148"/>
                    </a:lnTo>
                    <a:lnTo>
                      <a:pt x="384" y="148"/>
                    </a:lnTo>
                    <a:lnTo>
                      <a:pt x="386" y="146"/>
                    </a:lnTo>
                    <a:lnTo>
                      <a:pt x="390" y="142"/>
                    </a:lnTo>
                    <a:lnTo>
                      <a:pt x="396" y="136"/>
                    </a:lnTo>
                    <a:lnTo>
                      <a:pt x="400" y="130"/>
                    </a:lnTo>
                    <a:lnTo>
                      <a:pt x="400" y="126"/>
                    </a:lnTo>
                    <a:lnTo>
                      <a:pt x="400" y="122"/>
                    </a:lnTo>
                    <a:lnTo>
                      <a:pt x="396" y="118"/>
                    </a:lnTo>
                    <a:lnTo>
                      <a:pt x="392" y="114"/>
                    </a:lnTo>
                    <a:lnTo>
                      <a:pt x="392" y="114"/>
                    </a:lnTo>
                    <a:lnTo>
                      <a:pt x="382" y="108"/>
                    </a:lnTo>
                    <a:lnTo>
                      <a:pt x="376" y="100"/>
                    </a:lnTo>
                    <a:lnTo>
                      <a:pt x="376" y="96"/>
                    </a:lnTo>
                    <a:lnTo>
                      <a:pt x="376" y="90"/>
                    </a:lnTo>
                    <a:lnTo>
                      <a:pt x="376" y="86"/>
                    </a:lnTo>
                    <a:lnTo>
                      <a:pt x="372" y="82"/>
                    </a:lnTo>
                    <a:lnTo>
                      <a:pt x="366" y="80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38" y="76"/>
                    </a:lnTo>
                    <a:lnTo>
                      <a:pt x="330" y="80"/>
                    </a:lnTo>
                    <a:lnTo>
                      <a:pt x="328" y="84"/>
                    </a:lnTo>
                    <a:lnTo>
                      <a:pt x="328" y="90"/>
                    </a:lnTo>
                    <a:lnTo>
                      <a:pt x="330" y="96"/>
                    </a:lnTo>
                    <a:lnTo>
                      <a:pt x="328" y="100"/>
                    </a:lnTo>
                    <a:lnTo>
                      <a:pt x="328" y="102"/>
                    </a:lnTo>
                    <a:lnTo>
                      <a:pt x="326" y="102"/>
                    </a:lnTo>
                    <a:lnTo>
                      <a:pt x="318" y="100"/>
                    </a:lnTo>
                    <a:lnTo>
                      <a:pt x="318" y="100"/>
                    </a:lnTo>
                    <a:lnTo>
                      <a:pt x="310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298" y="70"/>
                    </a:lnTo>
                    <a:lnTo>
                      <a:pt x="284" y="70"/>
                    </a:lnTo>
                    <a:lnTo>
                      <a:pt x="284" y="70"/>
                    </a:lnTo>
                    <a:lnTo>
                      <a:pt x="274" y="68"/>
                    </a:lnTo>
                    <a:lnTo>
                      <a:pt x="266" y="66"/>
                    </a:lnTo>
                    <a:lnTo>
                      <a:pt x="248" y="56"/>
                    </a:lnTo>
                    <a:lnTo>
                      <a:pt x="212" y="32"/>
                    </a:lnTo>
                    <a:lnTo>
                      <a:pt x="192" y="20"/>
                    </a:lnTo>
                    <a:lnTo>
                      <a:pt x="170" y="10"/>
                    </a:lnTo>
                    <a:lnTo>
                      <a:pt x="158" y="6"/>
                    </a:lnTo>
                    <a:lnTo>
                      <a:pt x="146" y="2"/>
                    </a:lnTo>
                    <a:lnTo>
                      <a:pt x="134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4" y="2"/>
                    </a:lnTo>
                    <a:lnTo>
                      <a:pt x="100" y="4"/>
                    </a:lnTo>
                    <a:lnTo>
                      <a:pt x="100" y="6"/>
                    </a:lnTo>
                    <a:lnTo>
                      <a:pt x="102" y="10"/>
                    </a:lnTo>
                    <a:lnTo>
                      <a:pt x="108" y="14"/>
                    </a:lnTo>
                    <a:lnTo>
                      <a:pt x="112" y="20"/>
                    </a:lnTo>
                    <a:lnTo>
                      <a:pt x="114" y="24"/>
                    </a:lnTo>
                    <a:lnTo>
                      <a:pt x="114" y="24"/>
                    </a:lnTo>
                    <a:lnTo>
                      <a:pt x="110" y="26"/>
                    </a:lnTo>
                    <a:lnTo>
                      <a:pt x="98" y="28"/>
                    </a:lnTo>
                    <a:lnTo>
                      <a:pt x="98" y="28"/>
                    </a:lnTo>
                    <a:lnTo>
                      <a:pt x="82" y="28"/>
                    </a:lnTo>
                    <a:lnTo>
                      <a:pt x="70" y="30"/>
                    </a:lnTo>
                    <a:lnTo>
                      <a:pt x="66" y="32"/>
                    </a:lnTo>
                    <a:lnTo>
                      <a:pt x="64" y="36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4" y="54"/>
                    </a:lnTo>
                    <a:lnTo>
                      <a:pt x="52" y="58"/>
                    </a:lnTo>
                    <a:lnTo>
                      <a:pt x="42" y="64"/>
                    </a:lnTo>
                    <a:lnTo>
                      <a:pt x="32" y="72"/>
                    </a:lnTo>
                    <a:lnTo>
                      <a:pt x="26" y="76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4" y="96"/>
                    </a:lnTo>
                    <a:lnTo>
                      <a:pt x="34" y="98"/>
                    </a:lnTo>
                    <a:lnTo>
                      <a:pt x="50" y="100"/>
                    </a:lnTo>
                    <a:lnTo>
                      <a:pt x="78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6" y="108"/>
                    </a:lnTo>
                    <a:lnTo>
                      <a:pt x="82" y="110"/>
                    </a:lnTo>
                    <a:lnTo>
                      <a:pt x="72" y="112"/>
                    </a:lnTo>
                    <a:lnTo>
                      <a:pt x="58" y="112"/>
                    </a:lnTo>
                    <a:lnTo>
                      <a:pt x="42" y="110"/>
                    </a:lnTo>
                    <a:lnTo>
                      <a:pt x="14" y="106"/>
                    </a:lnTo>
                    <a:lnTo>
                      <a:pt x="4" y="106"/>
                    </a:lnTo>
                    <a:lnTo>
                      <a:pt x="2" y="108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2" y="116"/>
                    </a:lnTo>
                    <a:lnTo>
                      <a:pt x="4" y="122"/>
                    </a:lnTo>
                    <a:lnTo>
                      <a:pt x="8" y="128"/>
                    </a:lnTo>
                    <a:lnTo>
                      <a:pt x="14" y="134"/>
                    </a:lnTo>
                    <a:lnTo>
                      <a:pt x="32" y="148"/>
                    </a:lnTo>
                    <a:lnTo>
                      <a:pt x="54" y="164"/>
                    </a:lnTo>
                    <a:lnTo>
                      <a:pt x="54" y="1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63" name="Freeform 6088">
                <a:extLst>
                  <a:ext uri="{FF2B5EF4-FFF2-40B4-BE49-F238E27FC236}">
                    <a16:creationId xmlns:a16="http://schemas.microsoft.com/office/drawing/2014/main" id="{43405C82-482D-46C2-BD6F-500DEF5F7A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0580" y="1206183"/>
                <a:ext cx="734060" cy="539750"/>
              </a:xfrm>
              <a:custGeom>
                <a:avLst/>
                <a:gdLst/>
                <a:ahLst/>
                <a:cxnLst>
                  <a:cxn ang="0">
                    <a:pos x="1088" y="504"/>
                  </a:cxn>
                  <a:cxn ang="0">
                    <a:pos x="1060" y="480"/>
                  </a:cxn>
                  <a:cxn ang="0">
                    <a:pos x="960" y="426"/>
                  </a:cxn>
                  <a:cxn ang="0">
                    <a:pos x="890" y="396"/>
                  </a:cxn>
                  <a:cxn ang="0">
                    <a:pos x="890" y="348"/>
                  </a:cxn>
                  <a:cxn ang="0">
                    <a:pos x="926" y="328"/>
                  </a:cxn>
                  <a:cxn ang="0">
                    <a:pos x="926" y="298"/>
                  </a:cxn>
                  <a:cxn ang="0">
                    <a:pos x="846" y="276"/>
                  </a:cxn>
                  <a:cxn ang="0">
                    <a:pos x="844" y="232"/>
                  </a:cxn>
                  <a:cxn ang="0">
                    <a:pos x="782" y="204"/>
                  </a:cxn>
                  <a:cxn ang="0">
                    <a:pos x="706" y="174"/>
                  </a:cxn>
                  <a:cxn ang="0">
                    <a:pos x="642" y="134"/>
                  </a:cxn>
                  <a:cxn ang="0">
                    <a:pos x="560" y="98"/>
                  </a:cxn>
                  <a:cxn ang="0">
                    <a:pos x="462" y="112"/>
                  </a:cxn>
                  <a:cxn ang="0">
                    <a:pos x="404" y="110"/>
                  </a:cxn>
                  <a:cxn ang="0">
                    <a:pos x="388" y="90"/>
                  </a:cxn>
                  <a:cxn ang="0">
                    <a:pos x="352" y="18"/>
                  </a:cxn>
                  <a:cxn ang="0">
                    <a:pos x="200" y="50"/>
                  </a:cxn>
                  <a:cxn ang="0">
                    <a:pos x="174" y="84"/>
                  </a:cxn>
                  <a:cxn ang="0">
                    <a:pos x="168" y="138"/>
                  </a:cxn>
                  <a:cxn ang="0">
                    <a:pos x="222" y="180"/>
                  </a:cxn>
                  <a:cxn ang="0">
                    <a:pos x="150" y="122"/>
                  </a:cxn>
                  <a:cxn ang="0">
                    <a:pos x="188" y="26"/>
                  </a:cxn>
                  <a:cxn ang="0">
                    <a:pos x="116" y="8"/>
                  </a:cxn>
                  <a:cxn ang="0">
                    <a:pos x="18" y="90"/>
                  </a:cxn>
                  <a:cxn ang="0">
                    <a:pos x="58" y="196"/>
                  </a:cxn>
                  <a:cxn ang="0">
                    <a:pos x="40" y="216"/>
                  </a:cxn>
                  <a:cxn ang="0">
                    <a:pos x="118" y="270"/>
                  </a:cxn>
                  <a:cxn ang="0">
                    <a:pos x="234" y="288"/>
                  </a:cxn>
                  <a:cxn ang="0">
                    <a:pos x="336" y="290"/>
                  </a:cxn>
                  <a:cxn ang="0">
                    <a:pos x="358" y="284"/>
                  </a:cxn>
                  <a:cxn ang="0">
                    <a:pos x="462" y="284"/>
                  </a:cxn>
                  <a:cxn ang="0">
                    <a:pos x="498" y="274"/>
                  </a:cxn>
                  <a:cxn ang="0">
                    <a:pos x="580" y="338"/>
                  </a:cxn>
                  <a:cxn ang="0">
                    <a:pos x="538" y="376"/>
                  </a:cxn>
                  <a:cxn ang="0">
                    <a:pos x="654" y="402"/>
                  </a:cxn>
                  <a:cxn ang="0">
                    <a:pos x="712" y="474"/>
                  </a:cxn>
                  <a:cxn ang="0">
                    <a:pos x="640" y="558"/>
                  </a:cxn>
                  <a:cxn ang="0">
                    <a:pos x="628" y="608"/>
                  </a:cxn>
                  <a:cxn ang="0">
                    <a:pos x="510" y="624"/>
                  </a:cxn>
                  <a:cxn ang="0">
                    <a:pos x="514" y="688"/>
                  </a:cxn>
                  <a:cxn ang="0">
                    <a:pos x="616" y="688"/>
                  </a:cxn>
                  <a:cxn ang="0">
                    <a:pos x="656" y="674"/>
                  </a:cxn>
                  <a:cxn ang="0">
                    <a:pos x="736" y="724"/>
                  </a:cxn>
                  <a:cxn ang="0">
                    <a:pos x="732" y="752"/>
                  </a:cxn>
                  <a:cxn ang="0">
                    <a:pos x="854" y="818"/>
                  </a:cxn>
                  <a:cxn ang="0">
                    <a:pos x="966" y="822"/>
                  </a:cxn>
                  <a:cxn ang="0">
                    <a:pos x="854" y="724"/>
                  </a:cxn>
                  <a:cxn ang="0">
                    <a:pos x="908" y="744"/>
                  </a:cxn>
                  <a:cxn ang="0">
                    <a:pos x="1012" y="814"/>
                  </a:cxn>
                  <a:cxn ang="0">
                    <a:pos x="1018" y="766"/>
                  </a:cxn>
                  <a:cxn ang="0">
                    <a:pos x="1022" y="724"/>
                  </a:cxn>
                  <a:cxn ang="0">
                    <a:pos x="1000" y="694"/>
                  </a:cxn>
                  <a:cxn ang="0">
                    <a:pos x="942" y="632"/>
                  </a:cxn>
                  <a:cxn ang="0">
                    <a:pos x="890" y="586"/>
                  </a:cxn>
                  <a:cxn ang="0">
                    <a:pos x="902" y="544"/>
                  </a:cxn>
                  <a:cxn ang="0">
                    <a:pos x="942" y="544"/>
                  </a:cxn>
                  <a:cxn ang="0">
                    <a:pos x="990" y="580"/>
                  </a:cxn>
                  <a:cxn ang="0">
                    <a:pos x="1070" y="648"/>
                  </a:cxn>
                  <a:cxn ang="0">
                    <a:pos x="1102" y="596"/>
                  </a:cxn>
                  <a:cxn ang="0">
                    <a:pos x="1128" y="568"/>
                  </a:cxn>
                  <a:cxn ang="0">
                    <a:pos x="1148" y="514"/>
                  </a:cxn>
                </a:cxnLst>
                <a:rect l="0" t="0" r="r" b="b"/>
                <a:pathLst>
                  <a:path w="1156" h="850">
                    <a:moveTo>
                      <a:pt x="1148" y="514"/>
                    </a:moveTo>
                    <a:lnTo>
                      <a:pt x="1148" y="514"/>
                    </a:lnTo>
                    <a:lnTo>
                      <a:pt x="1144" y="506"/>
                    </a:lnTo>
                    <a:lnTo>
                      <a:pt x="1138" y="502"/>
                    </a:lnTo>
                    <a:lnTo>
                      <a:pt x="1134" y="500"/>
                    </a:lnTo>
                    <a:lnTo>
                      <a:pt x="1128" y="498"/>
                    </a:lnTo>
                    <a:lnTo>
                      <a:pt x="1116" y="498"/>
                    </a:lnTo>
                    <a:lnTo>
                      <a:pt x="1106" y="502"/>
                    </a:lnTo>
                    <a:lnTo>
                      <a:pt x="1096" y="506"/>
                    </a:lnTo>
                    <a:lnTo>
                      <a:pt x="1090" y="508"/>
                    </a:lnTo>
                    <a:lnTo>
                      <a:pt x="1088" y="506"/>
                    </a:lnTo>
                    <a:lnTo>
                      <a:pt x="1088" y="504"/>
                    </a:lnTo>
                    <a:lnTo>
                      <a:pt x="1090" y="496"/>
                    </a:lnTo>
                    <a:lnTo>
                      <a:pt x="1090" y="496"/>
                    </a:lnTo>
                    <a:lnTo>
                      <a:pt x="1092" y="486"/>
                    </a:lnTo>
                    <a:lnTo>
                      <a:pt x="1090" y="482"/>
                    </a:lnTo>
                    <a:lnTo>
                      <a:pt x="1088" y="480"/>
                    </a:lnTo>
                    <a:lnTo>
                      <a:pt x="1084" y="480"/>
                    </a:lnTo>
                    <a:lnTo>
                      <a:pt x="1076" y="482"/>
                    </a:lnTo>
                    <a:lnTo>
                      <a:pt x="1062" y="486"/>
                    </a:lnTo>
                    <a:lnTo>
                      <a:pt x="1060" y="486"/>
                    </a:lnTo>
                    <a:lnTo>
                      <a:pt x="1058" y="486"/>
                    </a:lnTo>
                    <a:lnTo>
                      <a:pt x="1060" y="480"/>
                    </a:lnTo>
                    <a:lnTo>
                      <a:pt x="1060" y="480"/>
                    </a:lnTo>
                    <a:lnTo>
                      <a:pt x="1062" y="472"/>
                    </a:lnTo>
                    <a:lnTo>
                      <a:pt x="1062" y="466"/>
                    </a:lnTo>
                    <a:lnTo>
                      <a:pt x="1060" y="462"/>
                    </a:lnTo>
                    <a:lnTo>
                      <a:pt x="1056" y="458"/>
                    </a:lnTo>
                    <a:lnTo>
                      <a:pt x="1042" y="450"/>
                    </a:lnTo>
                    <a:lnTo>
                      <a:pt x="1022" y="436"/>
                    </a:lnTo>
                    <a:lnTo>
                      <a:pt x="1022" y="436"/>
                    </a:lnTo>
                    <a:lnTo>
                      <a:pt x="1010" y="430"/>
                    </a:lnTo>
                    <a:lnTo>
                      <a:pt x="996" y="428"/>
                    </a:lnTo>
                    <a:lnTo>
                      <a:pt x="984" y="426"/>
                    </a:lnTo>
                    <a:lnTo>
                      <a:pt x="970" y="426"/>
                    </a:lnTo>
                    <a:lnTo>
                      <a:pt x="960" y="426"/>
                    </a:lnTo>
                    <a:lnTo>
                      <a:pt x="950" y="424"/>
                    </a:lnTo>
                    <a:lnTo>
                      <a:pt x="944" y="420"/>
                    </a:lnTo>
                    <a:lnTo>
                      <a:pt x="942" y="416"/>
                    </a:lnTo>
                    <a:lnTo>
                      <a:pt x="940" y="410"/>
                    </a:lnTo>
                    <a:lnTo>
                      <a:pt x="940" y="410"/>
                    </a:lnTo>
                    <a:lnTo>
                      <a:pt x="938" y="406"/>
                    </a:lnTo>
                    <a:lnTo>
                      <a:pt x="936" y="402"/>
                    </a:lnTo>
                    <a:lnTo>
                      <a:pt x="930" y="400"/>
                    </a:lnTo>
                    <a:lnTo>
                      <a:pt x="926" y="398"/>
                    </a:lnTo>
                    <a:lnTo>
                      <a:pt x="914" y="396"/>
                    </a:lnTo>
                    <a:lnTo>
                      <a:pt x="900" y="396"/>
                    </a:lnTo>
                    <a:lnTo>
                      <a:pt x="890" y="396"/>
                    </a:lnTo>
                    <a:lnTo>
                      <a:pt x="882" y="394"/>
                    </a:lnTo>
                    <a:lnTo>
                      <a:pt x="882" y="394"/>
                    </a:lnTo>
                    <a:lnTo>
                      <a:pt x="882" y="392"/>
                    </a:lnTo>
                    <a:lnTo>
                      <a:pt x="890" y="384"/>
                    </a:lnTo>
                    <a:lnTo>
                      <a:pt x="890" y="384"/>
                    </a:lnTo>
                    <a:lnTo>
                      <a:pt x="896" y="380"/>
                    </a:lnTo>
                    <a:lnTo>
                      <a:pt x="900" y="376"/>
                    </a:lnTo>
                    <a:lnTo>
                      <a:pt x="902" y="372"/>
                    </a:lnTo>
                    <a:lnTo>
                      <a:pt x="902" y="366"/>
                    </a:lnTo>
                    <a:lnTo>
                      <a:pt x="900" y="360"/>
                    </a:lnTo>
                    <a:lnTo>
                      <a:pt x="894" y="352"/>
                    </a:lnTo>
                    <a:lnTo>
                      <a:pt x="890" y="348"/>
                    </a:lnTo>
                    <a:lnTo>
                      <a:pt x="888" y="344"/>
                    </a:lnTo>
                    <a:lnTo>
                      <a:pt x="890" y="344"/>
                    </a:lnTo>
                    <a:lnTo>
                      <a:pt x="902" y="346"/>
                    </a:lnTo>
                    <a:lnTo>
                      <a:pt x="902" y="346"/>
                    </a:lnTo>
                    <a:lnTo>
                      <a:pt x="916" y="348"/>
                    </a:lnTo>
                    <a:lnTo>
                      <a:pt x="928" y="348"/>
                    </a:lnTo>
                    <a:lnTo>
                      <a:pt x="938" y="346"/>
                    </a:lnTo>
                    <a:lnTo>
                      <a:pt x="942" y="342"/>
                    </a:lnTo>
                    <a:lnTo>
                      <a:pt x="944" y="340"/>
                    </a:lnTo>
                    <a:lnTo>
                      <a:pt x="944" y="338"/>
                    </a:lnTo>
                    <a:lnTo>
                      <a:pt x="938" y="334"/>
                    </a:lnTo>
                    <a:lnTo>
                      <a:pt x="926" y="328"/>
                    </a:lnTo>
                    <a:lnTo>
                      <a:pt x="906" y="324"/>
                    </a:lnTo>
                    <a:lnTo>
                      <a:pt x="906" y="324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80" y="316"/>
                    </a:lnTo>
                    <a:lnTo>
                      <a:pt x="900" y="312"/>
                    </a:lnTo>
                    <a:lnTo>
                      <a:pt x="910" y="308"/>
                    </a:lnTo>
                    <a:lnTo>
                      <a:pt x="920" y="304"/>
                    </a:lnTo>
                    <a:lnTo>
                      <a:pt x="920" y="304"/>
                    </a:lnTo>
                    <a:lnTo>
                      <a:pt x="924" y="300"/>
                    </a:lnTo>
                    <a:lnTo>
                      <a:pt x="926" y="298"/>
                    </a:lnTo>
                    <a:lnTo>
                      <a:pt x="926" y="294"/>
                    </a:lnTo>
                    <a:lnTo>
                      <a:pt x="926" y="290"/>
                    </a:lnTo>
                    <a:lnTo>
                      <a:pt x="922" y="284"/>
                    </a:lnTo>
                    <a:lnTo>
                      <a:pt x="914" y="278"/>
                    </a:lnTo>
                    <a:lnTo>
                      <a:pt x="904" y="272"/>
                    </a:lnTo>
                    <a:lnTo>
                      <a:pt x="894" y="268"/>
                    </a:lnTo>
                    <a:lnTo>
                      <a:pt x="886" y="268"/>
                    </a:lnTo>
                    <a:lnTo>
                      <a:pt x="880" y="270"/>
                    </a:lnTo>
                    <a:lnTo>
                      <a:pt x="880" y="270"/>
                    </a:lnTo>
                    <a:lnTo>
                      <a:pt x="872" y="274"/>
                    </a:lnTo>
                    <a:lnTo>
                      <a:pt x="864" y="276"/>
                    </a:lnTo>
                    <a:lnTo>
                      <a:pt x="846" y="276"/>
                    </a:lnTo>
                    <a:lnTo>
                      <a:pt x="842" y="276"/>
                    </a:lnTo>
                    <a:lnTo>
                      <a:pt x="840" y="274"/>
                    </a:lnTo>
                    <a:lnTo>
                      <a:pt x="842" y="270"/>
                    </a:lnTo>
                    <a:lnTo>
                      <a:pt x="852" y="266"/>
                    </a:lnTo>
                    <a:lnTo>
                      <a:pt x="852" y="266"/>
                    </a:lnTo>
                    <a:lnTo>
                      <a:pt x="874" y="258"/>
                    </a:lnTo>
                    <a:lnTo>
                      <a:pt x="880" y="254"/>
                    </a:lnTo>
                    <a:lnTo>
                      <a:pt x="882" y="252"/>
                    </a:lnTo>
                    <a:lnTo>
                      <a:pt x="878" y="248"/>
                    </a:lnTo>
                    <a:lnTo>
                      <a:pt x="872" y="244"/>
                    </a:lnTo>
                    <a:lnTo>
                      <a:pt x="844" y="232"/>
                    </a:lnTo>
                    <a:lnTo>
                      <a:pt x="844" y="232"/>
                    </a:lnTo>
                    <a:lnTo>
                      <a:pt x="826" y="226"/>
                    </a:lnTo>
                    <a:lnTo>
                      <a:pt x="812" y="226"/>
                    </a:lnTo>
                    <a:lnTo>
                      <a:pt x="802" y="228"/>
                    </a:lnTo>
                    <a:lnTo>
                      <a:pt x="794" y="230"/>
                    </a:lnTo>
                    <a:lnTo>
                      <a:pt x="790" y="232"/>
                    </a:lnTo>
                    <a:lnTo>
                      <a:pt x="786" y="232"/>
                    </a:lnTo>
                    <a:lnTo>
                      <a:pt x="786" y="230"/>
                    </a:lnTo>
                    <a:lnTo>
                      <a:pt x="786" y="220"/>
                    </a:lnTo>
                    <a:lnTo>
                      <a:pt x="786" y="220"/>
                    </a:lnTo>
                    <a:lnTo>
                      <a:pt x="788" y="210"/>
                    </a:lnTo>
                    <a:lnTo>
                      <a:pt x="784" y="206"/>
                    </a:lnTo>
                    <a:lnTo>
                      <a:pt x="782" y="204"/>
                    </a:lnTo>
                    <a:lnTo>
                      <a:pt x="776" y="204"/>
                    </a:lnTo>
                    <a:lnTo>
                      <a:pt x="768" y="206"/>
                    </a:lnTo>
                    <a:lnTo>
                      <a:pt x="764" y="204"/>
                    </a:lnTo>
                    <a:lnTo>
                      <a:pt x="762" y="198"/>
                    </a:lnTo>
                    <a:lnTo>
                      <a:pt x="762" y="198"/>
                    </a:lnTo>
                    <a:lnTo>
                      <a:pt x="762" y="190"/>
                    </a:lnTo>
                    <a:lnTo>
                      <a:pt x="756" y="184"/>
                    </a:lnTo>
                    <a:lnTo>
                      <a:pt x="748" y="178"/>
                    </a:lnTo>
                    <a:lnTo>
                      <a:pt x="738" y="174"/>
                    </a:lnTo>
                    <a:lnTo>
                      <a:pt x="728" y="170"/>
                    </a:lnTo>
                    <a:lnTo>
                      <a:pt x="716" y="170"/>
                    </a:lnTo>
                    <a:lnTo>
                      <a:pt x="706" y="174"/>
                    </a:lnTo>
                    <a:lnTo>
                      <a:pt x="696" y="182"/>
                    </a:lnTo>
                    <a:lnTo>
                      <a:pt x="696" y="182"/>
                    </a:lnTo>
                    <a:lnTo>
                      <a:pt x="686" y="190"/>
                    </a:lnTo>
                    <a:lnTo>
                      <a:pt x="680" y="192"/>
                    </a:lnTo>
                    <a:lnTo>
                      <a:pt x="674" y="190"/>
                    </a:lnTo>
                    <a:lnTo>
                      <a:pt x="670" y="186"/>
                    </a:lnTo>
                    <a:lnTo>
                      <a:pt x="666" y="178"/>
                    </a:lnTo>
                    <a:lnTo>
                      <a:pt x="662" y="168"/>
                    </a:lnTo>
                    <a:lnTo>
                      <a:pt x="652" y="148"/>
                    </a:lnTo>
                    <a:lnTo>
                      <a:pt x="652" y="148"/>
                    </a:lnTo>
                    <a:lnTo>
                      <a:pt x="648" y="138"/>
                    </a:lnTo>
                    <a:lnTo>
                      <a:pt x="642" y="134"/>
                    </a:lnTo>
                    <a:lnTo>
                      <a:pt x="638" y="134"/>
                    </a:lnTo>
                    <a:lnTo>
                      <a:pt x="632" y="134"/>
                    </a:lnTo>
                    <a:lnTo>
                      <a:pt x="628" y="134"/>
                    </a:lnTo>
                    <a:lnTo>
                      <a:pt x="622" y="134"/>
                    </a:lnTo>
                    <a:lnTo>
                      <a:pt x="616" y="128"/>
                    </a:lnTo>
                    <a:lnTo>
                      <a:pt x="610" y="120"/>
                    </a:lnTo>
                    <a:lnTo>
                      <a:pt x="610" y="120"/>
                    </a:lnTo>
                    <a:lnTo>
                      <a:pt x="602" y="110"/>
                    </a:lnTo>
                    <a:lnTo>
                      <a:pt x="594" y="104"/>
                    </a:lnTo>
                    <a:lnTo>
                      <a:pt x="586" y="100"/>
                    </a:lnTo>
                    <a:lnTo>
                      <a:pt x="578" y="100"/>
                    </a:lnTo>
                    <a:lnTo>
                      <a:pt x="560" y="98"/>
                    </a:lnTo>
                    <a:lnTo>
                      <a:pt x="552" y="98"/>
                    </a:lnTo>
                    <a:lnTo>
                      <a:pt x="546" y="94"/>
                    </a:lnTo>
                    <a:lnTo>
                      <a:pt x="546" y="94"/>
                    </a:lnTo>
                    <a:lnTo>
                      <a:pt x="528" y="88"/>
                    </a:lnTo>
                    <a:lnTo>
                      <a:pt x="518" y="84"/>
                    </a:lnTo>
                    <a:lnTo>
                      <a:pt x="506" y="82"/>
                    </a:lnTo>
                    <a:lnTo>
                      <a:pt x="494" y="84"/>
                    </a:lnTo>
                    <a:lnTo>
                      <a:pt x="484" y="88"/>
                    </a:lnTo>
                    <a:lnTo>
                      <a:pt x="474" y="94"/>
                    </a:lnTo>
                    <a:lnTo>
                      <a:pt x="466" y="106"/>
                    </a:lnTo>
                    <a:lnTo>
                      <a:pt x="466" y="106"/>
                    </a:lnTo>
                    <a:lnTo>
                      <a:pt x="462" y="112"/>
                    </a:lnTo>
                    <a:lnTo>
                      <a:pt x="460" y="116"/>
                    </a:lnTo>
                    <a:lnTo>
                      <a:pt x="456" y="118"/>
                    </a:lnTo>
                    <a:lnTo>
                      <a:pt x="452" y="118"/>
                    </a:lnTo>
                    <a:lnTo>
                      <a:pt x="444" y="116"/>
                    </a:lnTo>
                    <a:lnTo>
                      <a:pt x="436" y="112"/>
                    </a:lnTo>
                    <a:lnTo>
                      <a:pt x="428" y="106"/>
                    </a:lnTo>
                    <a:lnTo>
                      <a:pt x="420" y="104"/>
                    </a:lnTo>
                    <a:lnTo>
                      <a:pt x="416" y="102"/>
                    </a:lnTo>
                    <a:lnTo>
                      <a:pt x="412" y="104"/>
                    </a:lnTo>
                    <a:lnTo>
                      <a:pt x="408" y="106"/>
                    </a:lnTo>
                    <a:lnTo>
                      <a:pt x="404" y="110"/>
                    </a:lnTo>
                    <a:lnTo>
                      <a:pt x="404" y="110"/>
                    </a:lnTo>
                    <a:lnTo>
                      <a:pt x="396" y="118"/>
                    </a:lnTo>
                    <a:lnTo>
                      <a:pt x="388" y="124"/>
                    </a:lnTo>
                    <a:lnTo>
                      <a:pt x="380" y="130"/>
                    </a:lnTo>
                    <a:lnTo>
                      <a:pt x="376" y="132"/>
                    </a:lnTo>
                    <a:lnTo>
                      <a:pt x="372" y="132"/>
                    </a:lnTo>
                    <a:lnTo>
                      <a:pt x="370" y="130"/>
                    </a:lnTo>
                    <a:lnTo>
                      <a:pt x="372" y="126"/>
                    </a:lnTo>
                    <a:lnTo>
                      <a:pt x="376" y="118"/>
                    </a:lnTo>
                    <a:lnTo>
                      <a:pt x="376" y="118"/>
                    </a:lnTo>
                    <a:lnTo>
                      <a:pt x="382" y="110"/>
                    </a:lnTo>
                    <a:lnTo>
                      <a:pt x="386" y="100"/>
                    </a:lnTo>
                    <a:lnTo>
                      <a:pt x="388" y="90"/>
                    </a:lnTo>
                    <a:lnTo>
                      <a:pt x="388" y="82"/>
                    </a:lnTo>
                    <a:lnTo>
                      <a:pt x="386" y="72"/>
                    </a:lnTo>
                    <a:lnTo>
                      <a:pt x="382" y="64"/>
                    </a:lnTo>
                    <a:lnTo>
                      <a:pt x="376" y="58"/>
                    </a:lnTo>
                    <a:lnTo>
                      <a:pt x="368" y="54"/>
                    </a:lnTo>
                    <a:lnTo>
                      <a:pt x="368" y="54"/>
                    </a:lnTo>
                    <a:lnTo>
                      <a:pt x="360" y="50"/>
                    </a:lnTo>
                    <a:lnTo>
                      <a:pt x="356" y="44"/>
                    </a:lnTo>
                    <a:lnTo>
                      <a:pt x="356" y="38"/>
                    </a:lnTo>
                    <a:lnTo>
                      <a:pt x="354" y="32"/>
                    </a:lnTo>
                    <a:lnTo>
                      <a:pt x="354" y="24"/>
                    </a:lnTo>
                    <a:lnTo>
                      <a:pt x="352" y="18"/>
                    </a:lnTo>
                    <a:lnTo>
                      <a:pt x="346" y="14"/>
                    </a:lnTo>
                    <a:lnTo>
                      <a:pt x="338" y="12"/>
                    </a:lnTo>
                    <a:lnTo>
                      <a:pt x="338" y="12"/>
                    </a:lnTo>
                    <a:lnTo>
                      <a:pt x="326" y="10"/>
                    </a:lnTo>
                    <a:lnTo>
                      <a:pt x="306" y="12"/>
                    </a:lnTo>
                    <a:lnTo>
                      <a:pt x="282" y="14"/>
                    </a:lnTo>
                    <a:lnTo>
                      <a:pt x="260" y="18"/>
                    </a:lnTo>
                    <a:lnTo>
                      <a:pt x="236" y="24"/>
                    </a:lnTo>
                    <a:lnTo>
                      <a:pt x="218" y="32"/>
                    </a:lnTo>
                    <a:lnTo>
                      <a:pt x="210" y="38"/>
                    </a:lnTo>
                    <a:lnTo>
                      <a:pt x="204" y="44"/>
                    </a:lnTo>
                    <a:lnTo>
                      <a:pt x="200" y="50"/>
                    </a:lnTo>
                    <a:lnTo>
                      <a:pt x="198" y="56"/>
                    </a:lnTo>
                    <a:lnTo>
                      <a:pt x="198" y="56"/>
                    </a:lnTo>
                    <a:lnTo>
                      <a:pt x="198" y="62"/>
                    </a:lnTo>
                    <a:lnTo>
                      <a:pt x="196" y="66"/>
                    </a:lnTo>
                    <a:lnTo>
                      <a:pt x="194" y="68"/>
                    </a:lnTo>
                    <a:lnTo>
                      <a:pt x="192" y="70"/>
                    </a:lnTo>
                    <a:lnTo>
                      <a:pt x="186" y="72"/>
                    </a:lnTo>
                    <a:lnTo>
                      <a:pt x="178" y="70"/>
                    </a:lnTo>
                    <a:lnTo>
                      <a:pt x="174" y="72"/>
                    </a:lnTo>
                    <a:lnTo>
                      <a:pt x="172" y="72"/>
                    </a:lnTo>
                    <a:lnTo>
                      <a:pt x="172" y="74"/>
                    </a:lnTo>
                    <a:lnTo>
                      <a:pt x="174" y="84"/>
                    </a:lnTo>
                    <a:lnTo>
                      <a:pt x="182" y="100"/>
                    </a:lnTo>
                    <a:lnTo>
                      <a:pt x="182" y="100"/>
                    </a:lnTo>
                    <a:lnTo>
                      <a:pt x="188" y="116"/>
                    </a:lnTo>
                    <a:lnTo>
                      <a:pt x="188" y="122"/>
                    </a:lnTo>
                    <a:lnTo>
                      <a:pt x="188" y="126"/>
                    </a:lnTo>
                    <a:lnTo>
                      <a:pt x="188" y="130"/>
                    </a:lnTo>
                    <a:lnTo>
                      <a:pt x="184" y="130"/>
                    </a:lnTo>
                    <a:lnTo>
                      <a:pt x="180" y="132"/>
                    </a:lnTo>
                    <a:lnTo>
                      <a:pt x="174" y="132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4" y="148"/>
                    </a:lnTo>
                    <a:lnTo>
                      <a:pt x="174" y="148"/>
                    </a:lnTo>
                    <a:lnTo>
                      <a:pt x="184" y="158"/>
                    </a:lnTo>
                    <a:lnTo>
                      <a:pt x="192" y="164"/>
                    </a:lnTo>
                    <a:lnTo>
                      <a:pt x="200" y="166"/>
                    </a:lnTo>
                    <a:lnTo>
                      <a:pt x="208" y="166"/>
                    </a:lnTo>
                    <a:lnTo>
                      <a:pt x="212" y="164"/>
                    </a:lnTo>
                    <a:lnTo>
                      <a:pt x="218" y="166"/>
                    </a:lnTo>
                    <a:lnTo>
                      <a:pt x="220" y="168"/>
                    </a:lnTo>
                    <a:lnTo>
                      <a:pt x="222" y="176"/>
                    </a:lnTo>
                    <a:lnTo>
                      <a:pt x="222" y="176"/>
                    </a:lnTo>
                    <a:lnTo>
                      <a:pt x="222" y="180"/>
                    </a:lnTo>
                    <a:lnTo>
                      <a:pt x="220" y="182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196" y="180"/>
                    </a:lnTo>
                    <a:lnTo>
                      <a:pt x="180" y="174"/>
                    </a:lnTo>
                    <a:lnTo>
                      <a:pt x="164" y="164"/>
                    </a:lnTo>
                    <a:lnTo>
                      <a:pt x="152" y="150"/>
                    </a:lnTo>
                    <a:lnTo>
                      <a:pt x="148" y="144"/>
                    </a:lnTo>
                    <a:lnTo>
                      <a:pt x="146" y="136"/>
                    </a:lnTo>
                    <a:lnTo>
                      <a:pt x="146" y="130"/>
                    </a:lnTo>
                    <a:lnTo>
                      <a:pt x="150" y="122"/>
                    </a:lnTo>
                    <a:lnTo>
                      <a:pt x="150" y="122"/>
                    </a:lnTo>
                    <a:lnTo>
                      <a:pt x="154" y="110"/>
                    </a:lnTo>
                    <a:lnTo>
                      <a:pt x="152" y="102"/>
                    </a:lnTo>
                    <a:lnTo>
                      <a:pt x="150" y="98"/>
                    </a:lnTo>
                    <a:lnTo>
                      <a:pt x="144" y="94"/>
                    </a:lnTo>
                    <a:lnTo>
                      <a:pt x="142" y="90"/>
                    </a:lnTo>
                    <a:lnTo>
                      <a:pt x="140" y="84"/>
                    </a:lnTo>
                    <a:lnTo>
                      <a:pt x="144" y="74"/>
                    </a:lnTo>
                    <a:lnTo>
                      <a:pt x="154" y="60"/>
                    </a:lnTo>
                    <a:lnTo>
                      <a:pt x="154" y="60"/>
                    </a:lnTo>
                    <a:lnTo>
                      <a:pt x="168" y="44"/>
                    </a:lnTo>
                    <a:lnTo>
                      <a:pt x="180" y="34"/>
                    </a:lnTo>
                    <a:lnTo>
                      <a:pt x="188" y="26"/>
                    </a:lnTo>
                    <a:lnTo>
                      <a:pt x="198" y="22"/>
                    </a:lnTo>
                    <a:lnTo>
                      <a:pt x="208" y="16"/>
                    </a:lnTo>
                    <a:lnTo>
                      <a:pt x="212" y="14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2" y="8"/>
                    </a:lnTo>
                    <a:lnTo>
                      <a:pt x="210" y="6"/>
                    </a:lnTo>
                    <a:lnTo>
                      <a:pt x="200" y="2"/>
                    </a:lnTo>
                    <a:lnTo>
                      <a:pt x="184" y="0"/>
                    </a:lnTo>
                    <a:lnTo>
                      <a:pt x="164" y="0"/>
                    </a:lnTo>
                    <a:lnTo>
                      <a:pt x="140" y="2"/>
                    </a:lnTo>
                    <a:lnTo>
                      <a:pt x="116" y="8"/>
                    </a:lnTo>
                    <a:lnTo>
                      <a:pt x="92" y="16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52" y="38"/>
                    </a:lnTo>
                    <a:lnTo>
                      <a:pt x="40" y="48"/>
                    </a:lnTo>
                    <a:lnTo>
                      <a:pt x="34" y="56"/>
                    </a:lnTo>
                    <a:lnTo>
                      <a:pt x="32" y="62"/>
                    </a:lnTo>
                    <a:lnTo>
                      <a:pt x="30" y="72"/>
                    </a:lnTo>
                    <a:lnTo>
                      <a:pt x="28" y="76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18" y="90"/>
                    </a:lnTo>
                    <a:lnTo>
                      <a:pt x="14" y="96"/>
                    </a:lnTo>
                    <a:lnTo>
                      <a:pt x="8" y="112"/>
                    </a:lnTo>
                    <a:lnTo>
                      <a:pt x="4" y="132"/>
                    </a:lnTo>
                    <a:lnTo>
                      <a:pt x="2" y="156"/>
                    </a:lnTo>
                    <a:lnTo>
                      <a:pt x="2" y="156"/>
                    </a:lnTo>
                    <a:lnTo>
                      <a:pt x="0" y="168"/>
                    </a:lnTo>
                    <a:lnTo>
                      <a:pt x="0" y="178"/>
                    </a:lnTo>
                    <a:lnTo>
                      <a:pt x="2" y="184"/>
                    </a:lnTo>
                    <a:lnTo>
                      <a:pt x="8" y="188"/>
                    </a:lnTo>
                    <a:lnTo>
                      <a:pt x="14" y="192"/>
                    </a:lnTo>
                    <a:lnTo>
                      <a:pt x="26" y="194"/>
                    </a:lnTo>
                    <a:lnTo>
                      <a:pt x="58" y="196"/>
                    </a:lnTo>
                    <a:lnTo>
                      <a:pt x="58" y="196"/>
                    </a:lnTo>
                    <a:lnTo>
                      <a:pt x="76" y="200"/>
                    </a:lnTo>
                    <a:lnTo>
                      <a:pt x="90" y="202"/>
                    </a:lnTo>
                    <a:lnTo>
                      <a:pt x="100" y="208"/>
                    </a:lnTo>
                    <a:lnTo>
                      <a:pt x="106" y="212"/>
                    </a:lnTo>
                    <a:lnTo>
                      <a:pt x="106" y="216"/>
                    </a:lnTo>
                    <a:lnTo>
                      <a:pt x="102" y="218"/>
                    </a:lnTo>
                    <a:lnTo>
                      <a:pt x="94" y="220"/>
                    </a:lnTo>
                    <a:lnTo>
                      <a:pt x="78" y="218"/>
                    </a:lnTo>
                    <a:lnTo>
                      <a:pt x="78" y="218"/>
                    </a:lnTo>
                    <a:lnTo>
                      <a:pt x="50" y="216"/>
                    </a:lnTo>
                    <a:lnTo>
                      <a:pt x="40" y="216"/>
                    </a:lnTo>
                    <a:lnTo>
                      <a:pt x="32" y="218"/>
                    </a:lnTo>
                    <a:lnTo>
                      <a:pt x="32" y="220"/>
                    </a:lnTo>
                    <a:lnTo>
                      <a:pt x="30" y="222"/>
                    </a:lnTo>
                    <a:lnTo>
                      <a:pt x="32" y="228"/>
                    </a:lnTo>
                    <a:lnTo>
                      <a:pt x="40" y="238"/>
                    </a:lnTo>
                    <a:lnTo>
                      <a:pt x="52" y="250"/>
                    </a:lnTo>
                    <a:lnTo>
                      <a:pt x="52" y="250"/>
                    </a:lnTo>
                    <a:lnTo>
                      <a:pt x="68" y="262"/>
                    </a:lnTo>
                    <a:lnTo>
                      <a:pt x="82" y="268"/>
                    </a:lnTo>
                    <a:lnTo>
                      <a:pt x="94" y="270"/>
                    </a:lnTo>
                    <a:lnTo>
                      <a:pt x="106" y="270"/>
                    </a:lnTo>
                    <a:lnTo>
                      <a:pt x="118" y="270"/>
                    </a:lnTo>
                    <a:lnTo>
                      <a:pt x="130" y="270"/>
                    </a:lnTo>
                    <a:lnTo>
                      <a:pt x="142" y="272"/>
                    </a:lnTo>
                    <a:lnTo>
                      <a:pt x="152" y="278"/>
                    </a:lnTo>
                    <a:lnTo>
                      <a:pt x="152" y="278"/>
                    </a:lnTo>
                    <a:lnTo>
                      <a:pt x="162" y="284"/>
                    </a:lnTo>
                    <a:lnTo>
                      <a:pt x="174" y="288"/>
                    </a:lnTo>
                    <a:lnTo>
                      <a:pt x="184" y="290"/>
                    </a:lnTo>
                    <a:lnTo>
                      <a:pt x="194" y="288"/>
                    </a:lnTo>
                    <a:lnTo>
                      <a:pt x="208" y="286"/>
                    </a:lnTo>
                    <a:lnTo>
                      <a:pt x="218" y="286"/>
                    </a:lnTo>
                    <a:lnTo>
                      <a:pt x="218" y="286"/>
                    </a:lnTo>
                    <a:lnTo>
                      <a:pt x="234" y="288"/>
                    </a:lnTo>
                    <a:lnTo>
                      <a:pt x="244" y="290"/>
                    </a:lnTo>
                    <a:lnTo>
                      <a:pt x="260" y="290"/>
                    </a:lnTo>
                    <a:lnTo>
                      <a:pt x="268" y="290"/>
                    </a:lnTo>
                    <a:lnTo>
                      <a:pt x="276" y="290"/>
                    </a:lnTo>
                    <a:lnTo>
                      <a:pt x="288" y="292"/>
                    </a:lnTo>
                    <a:lnTo>
                      <a:pt x="304" y="296"/>
                    </a:lnTo>
                    <a:lnTo>
                      <a:pt x="304" y="296"/>
                    </a:lnTo>
                    <a:lnTo>
                      <a:pt x="316" y="300"/>
                    </a:lnTo>
                    <a:lnTo>
                      <a:pt x="324" y="298"/>
                    </a:lnTo>
                    <a:lnTo>
                      <a:pt x="328" y="296"/>
                    </a:lnTo>
                    <a:lnTo>
                      <a:pt x="332" y="292"/>
                    </a:lnTo>
                    <a:lnTo>
                      <a:pt x="336" y="290"/>
                    </a:lnTo>
                    <a:lnTo>
                      <a:pt x="340" y="290"/>
                    </a:lnTo>
                    <a:lnTo>
                      <a:pt x="346" y="292"/>
                    </a:lnTo>
                    <a:lnTo>
                      <a:pt x="356" y="298"/>
                    </a:lnTo>
                    <a:lnTo>
                      <a:pt x="356" y="298"/>
                    </a:lnTo>
                    <a:lnTo>
                      <a:pt x="374" y="312"/>
                    </a:lnTo>
                    <a:lnTo>
                      <a:pt x="378" y="314"/>
                    </a:lnTo>
                    <a:lnTo>
                      <a:pt x="380" y="312"/>
                    </a:lnTo>
                    <a:lnTo>
                      <a:pt x="378" y="310"/>
                    </a:lnTo>
                    <a:lnTo>
                      <a:pt x="376" y="306"/>
                    </a:lnTo>
                    <a:lnTo>
                      <a:pt x="362" y="292"/>
                    </a:lnTo>
                    <a:lnTo>
                      <a:pt x="362" y="292"/>
                    </a:lnTo>
                    <a:lnTo>
                      <a:pt x="358" y="284"/>
                    </a:lnTo>
                    <a:lnTo>
                      <a:pt x="358" y="282"/>
                    </a:lnTo>
                    <a:lnTo>
                      <a:pt x="360" y="282"/>
                    </a:lnTo>
                    <a:lnTo>
                      <a:pt x="368" y="282"/>
                    </a:lnTo>
                    <a:lnTo>
                      <a:pt x="380" y="284"/>
                    </a:lnTo>
                    <a:lnTo>
                      <a:pt x="410" y="290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50" y="296"/>
                    </a:lnTo>
                    <a:lnTo>
                      <a:pt x="454" y="296"/>
                    </a:lnTo>
                    <a:lnTo>
                      <a:pt x="458" y="294"/>
                    </a:lnTo>
                    <a:lnTo>
                      <a:pt x="460" y="290"/>
                    </a:lnTo>
                    <a:lnTo>
                      <a:pt x="462" y="284"/>
                    </a:lnTo>
                    <a:lnTo>
                      <a:pt x="460" y="274"/>
                    </a:lnTo>
                    <a:lnTo>
                      <a:pt x="456" y="260"/>
                    </a:lnTo>
                    <a:lnTo>
                      <a:pt x="456" y="260"/>
                    </a:lnTo>
                    <a:lnTo>
                      <a:pt x="458" y="260"/>
                    </a:lnTo>
                    <a:lnTo>
                      <a:pt x="464" y="264"/>
                    </a:lnTo>
                    <a:lnTo>
                      <a:pt x="464" y="264"/>
                    </a:lnTo>
                    <a:lnTo>
                      <a:pt x="472" y="270"/>
                    </a:lnTo>
                    <a:lnTo>
                      <a:pt x="478" y="272"/>
                    </a:lnTo>
                    <a:lnTo>
                      <a:pt x="484" y="272"/>
                    </a:lnTo>
                    <a:lnTo>
                      <a:pt x="490" y="272"/>
                    </a:lnTo>
                    <a:lnTo>
                      <a:pt x="494" y="272"/>
                    </a:lnTo>
                    <a:lnTo>
                      <a:pt x="498" y="274"/>
                    </a:lnTo>
                    <a:lnTo>
                      <a:pt x="500" y="278"/>
                    </a:lnTo>
                    <a:lnTo>
                      <a:pt x="502" y="286"/>
                    </a:lnTo>
                    <a:lnTo>
                      <a:pt x="502" y="286"/>
                    </a:lnTo>
                    <a:lnTo>
                      <a:pt x="502" y="294"/>
                    </a:lnTo>
                    <a:lnTo>
                      <a:pt x="504" y="302"/>
                    </a:lnTo>
                    <a:lnTo>
                      <a:pt x="508" y="306"/>
                    </a:lnTo>
                    <a:lnTo>
                      <a:pt x="512" y="310"/>
                    </a:lnTo>
                    <a:lnTo>
                      <a:pt x="528" y="318"/>
                    </a:lnTo>
                    <a:lnTo>
                      <a:pt x="556" y="326"/>
                    </a:lnTo>
                    <a:lnTo>
                      <a:pt x="556" y="326"/>
                    </a:lnTo>
                    <a:lnTo>
                      <a:pt x="570" y="332"/>
                    </a:lnTo>
                    <a:lnTo>
                      <a:pt x="580" y="338"/>
                    </a:lnTo>
                    <a:lnTo>
                      <a:pt x="584" y="344"/>
                    </a:lnTo>
                    <a:lnTo>
                      <a:pt x="584" y="348"/>
                    </a:lnTo>
                    <a:lnTo>
                      <a:pt x="580" y="352"/>
                    </a:lnTo>
                    <a:lnTo>
                      <a:pt x="574" y="356"/>
                    </a:lnTo>
                    <a:lnTo>
                      <a:pt x="568" y="356"/>
                    </a:lnTo>
                    <a:lnTo>
                      <a:pt x="558" y="356"/>
                    </a:lnTo>
                    <a:lnTo>
                      <a:pt x="558" y="356"/>
                    </a:lnTo>
                    <a:lnTo>
                      <a:pt x="550" y="358"/>
                    </a:lnTo>
                    <a:lnTo>
                      <a:pt x="542" y="360"/>
                    </a:lnTo>
                    <a:lnTo>
                      <a:pt x="538" y="366"/>
                    </a:lnTo>
                    <a:lnTo>
                      <a:pt x="538" y="370"/>
                    </a:lnTo>
                    <a:lnTo>
                      <a:pt x="538" y="376"/>
                    </a:lnTo>
                    <a:lnTo>
                      <a:pt x="544" y="378"/>
                    </a:lnTo>
                    <a:lnTo>
                      <a:pt x="550" y="380"/>
                    </a:lnTo>
                    <a:lnTo>
                      <a:pt x="562" y="378"/>
                    </a:lnTo>
                    <a:lnTo>
                      <a:pt x="562" y="378"/>
                    </a:lnTo>
                    <a:lnTo>
                      <a:pt x="576" y="374"/>
                    </a:lnTo>
                    <a:lnTo>
                      <a:pt x="590" y="374"/>
                    </a:lnTo>
                    <a:lnTo>
                      <a:pt x="606" y="376"/>
                    </a:lnTo>
                    <a:lnTo>
                      <a:pt x="618" y="380"/>
                    </a:lnTo>
                    <a:lnTo>
                      <a:pt x="630" y="384"/>
                    </a:lnTo>
                    <a:lnTo>
                      <a:pt x="640" y="390"/>
                    </a:lnTo>
                    <a:lnTo>
                      <a:pt x="648" y="396"/>
                    </a:lnTo>
                    <a:lnTo>
                      <a:pt x="654" y="402"/>
                    </a:lnTo>
                    <a:lnTo>
                      <a:pt x="654" y="402"/>
                    </a:lnTo>
                    <a:lnTo>
                      <a:pt x="656" y="406"/>
                    </a:lnTo>
                    <a:lnTo>
                      <a:pt x="662" y="408"/>
                    </a:lnTo>
                    <a:lnTo>
                      <a:pt x="674" y="414"/>
                    </a:lnTo>
                    <a:lnTo>
                      <a:pt x="682" y="416"/>
                    </a:lnTo>
                    <a:lnTo>
                      <a:pt x="688" y="420"/>
                    </a:lnTo>
                    <a:lnTo>
                      <a:pt x="692" y="428"/>
                    </a:lnTo>
                    <a:lnTo>
                      <a:pt x="696" y="438"/>
                    </a:lnTo>
                    <a:lnTo>
                      <a:pt x="696" y="438"/>
                    </a:lnTo>
                    <a:lnTo>
                      <a:pt x="698" y="450"/>
                    </a:lnTo>
                    <a:lnTo>
                      <a:pt x="704" y="460"/>
                    </a:lnTo>
                    <a:lnTo>
                      <a:pt x="712" y="474"/>
                    </a:lnTo>
                    <a:lnTo>
                      <a:pt x="716" y="480"/>
                    </a:lnTo>
                    <a:lnTo>
                      <a:pt x="718" y="486"/>
                    </a:lnTo>
                    <a:lnTo>
                      <a:pt x="716" y="490"/>
                    </a:lnTo>
                    <a:lnTo>
                      <a:pt x="710" y="494"/>
                    </a:lnTo>
                    <a:lnTo>
                      <a:pt x="710" y="494"/>
                    </a:lnTo>
                    <a:lnTo>
                      <a:pt x="696" y="504"/>
                    </a:lnTo>
                    <a:lnTo>
                      <a:pt x="682" y="518"/>
                    </a:lnTo>
                    <a:lnTo>
                      <a:pt x="668" y="532"/>
                    </a:lnTo>
                    <a:lnTo>
                      <a:pt x="648" y="548"/>
                    </a:lnTo>
                    <a:lnTo>
                      <a:pt x="648" y="548"/>
                    </a:lnTo>
                    <a:lnTo>
                      <a:pt x="644" y="554"/>
                    </a:lnTo>
                    <a:lnTo>
                      <a:pt x="640" y="558"/>
                    </a:lnTo>
                    <a:lnTo>
                      <a:pt x="640" y="564"/>
                    </a:lnTo>
                    <a:lnTo>
                      <a:pt x="642" y="570"/>
                    </a:lnTo>
                    <a:lnTo>
                      <a:pt x="646" y="580"/>
                    </a:lnTo>
                    <a:lnTo>
                      <a:pt x="654" y="590"/>
                    </a:lnTo>
                    <a:lnTo>
                      <a:pt x="666" y="604"/>
                    </a:lnTo>
                    <a:lnTo>
                      <a:pt x="666" y="606"/>
                    </a:lnTo>
                    <a:lnTo>
                      <a:pt x="666" y="608"/>
                    </a:lnTo>
                    <a:lnTo>
                      <a:pt x="656" y="606"/>
                    </a:lnTo>
                    <a:lnTo>
                      <a:pt x="656" y="606"/>
                    </a:lnTo>
                    <a:lnTo>
                      <a:pt x="646" y="602"/>
                    </a:lnTo>
                    <a:lnTo>
                      <a:pt x="636" y="604"/>
                    </a:lnTo>
                    <a:lnTo>
                      <a:pt x="628" y="608"/>
                    </a:lnTo>
                    <a:lnTo>
                      <a:pt x="620" y="612"/>
                    </a:lnTo>
                    <a:lnTo>
                      <a:pt x="608" y="616"/>
                    </a:lnTo>
                    <a:lnTo>
                      <a:pt x="594" y="620"/>
                    </a:lnTo>
                    <a:lnTo>
                      <a:pt x="576" y="620"/>
                    </a:lnTo>
                    <a:lnTo>
                      <a:pt x="552" y="614"/>
                    </a:lnTo>
                    <a:lnTo>
                      <a:pt x="552" y="614"/>
                    </a:lnTo>
                    <a:lnTo>
                      <a:pt x="528" y="610"/>
                    </a:lnTo>
                    <a:lnTo>
                      <a:pt x="516" y="608"/>
                    </a:lnTo>
                    <a:lnTo>
                      <a:pt x="510" y="608"/>
                    </a:lnTo>
                    <a:lnTo>
                      <a:pt x="510" y="612"/>
                    </a:lnTo>
                    <a:lnTo>
                      <a:pt x="510" y="616"/>
                    </a:lnTo>
                    <a:lnTo>
                      <a:pt x="510" y="624"/>
                    </a:lnTo>
                    <a:lnTo>
                      <a:pt x="504" y="630"/>
                    </a:lnTo>
                    <a:lnTo>
                      <a:pt x="494" y="638"/>
                    </a:lnTo>
                    <a:lnTo>
                      <a:pt x="494" y="638"/>
                    </a:lnTo>
                    <a:lnTo>
                      <a:pt x="488" y="642"/>
                    </a:lnTo>
                    <a:lnTo>
                      <a:pt x="484" y="648"/>
                    </a:lnTo>
                    <a:lnTo>
                      <a:pt x="482" y="652"/>
                    </a:lnTo>
                    <a:lnTo>
                      <a:pt x="480" y="658"/>
                    </a:lnTo>
                    <a:lnTo>
                      <a:pt x="482" y="664"/>
                    </a:lnTo>
                    <a:lnTo>
                      <a:pt x="484" y="668"/>
                    </a:lnTo>
                    <a:lnTo>
                      <a:pt x="494" y="678"/>
                    </a:lnTo>
                    <a:lnTo>
                      <a:pt x="506" y="686"/>
                    </a:lnTo>
                    <a:lnTo>
                      <a:pt x="514" y="688"/>
                    </a:lnTo>
                    <a:lnTo>
                      <a:pt x="522" y="690"/>
                    </a:lnTo>
                    <a:lnTo>
                      <a:pt x="532" y="690"/>
                    </a:lnTo>
                    <a:lnTo>
                      <a:pt x="542" y="690"/>
                    </a:lnTo>
                    <a:lnTo>
                      <a:pt x="552" y="686"/>
                    </a:lnTo>
                    <a:lnTo>
                      <a:pt x="562" y="682"/>
                    </a:lnTo>
                    <a:lnTo>
                      <a:pt x="562" y="682"/>
                    </a:lnTo>
                    <a:lnTo>
                      <a:pt x="580" y="676"/>
                    </a:lnTo>
                    <a:lnTo>
                      <a:pt x="592" y="674"/>
                    </a:lnTo>
                    <a:lnTo>
                      <a:pt x="602" y="676"/>
                    </a:lnTo>
                    <a:lnTo>
                      <a:pt x="608" y="680"/>
                    </a:lnTo>
                    <a:lnTo>
                      <a:pt x="612" y="684"/>
                    </a:lnTo>
                    <a:lnTo>
                      <a:pt x="616" y="688"/>
                    </a:lnTo>
                    <a:lnTo>
                      <a:pt x="622" y="686"/>
                    </a:lnTo>
                    <a:lnTo>
                      <a:pt x="628" y="680"/>
                    </a:lnTo>
                    <a:lnTo>
                      <a:pt x="628" y="680"/>
                    </a:lnTo>
                    <a:lnTo>
                      <a:pt x="634" y="674"/>
                    </a:lnTo>
                    <a:lnTo>
                      <a:pt x="640" y="674"/>
                    </a:lnTo>
                    <a:lnTo>
                      <a:pt x="642" y="676"/>
                    </a:lnTo>
                    <a:lnTo>
                      <a:pt x="644" y="680"/>
                    </a:lnTo>
                    <a:lnTo>
                      <a:pt x="646" y="688"/>
                    </a:lnTo>
                    <a:lnTo>
                      <a:pt x="648" y="690"/>
                    </a:lnTo>
                    <a:lnTo>
                      <a:pt x="650" y="686"/>
                    </a:lnTo>
                    <a:lnTo>
                      <a:pt x="650" y="686"/>
                    </a:lnTo>
                    <a:lnTo>
                      <a:pt x="656" y="674"/>
                    </a:lnTo>
                    <a:lnTo>
                      <a:pt x="658" y="672"/>
                    </a:lnTo>
                    <a:lnTo>
                      <a:pt x="662" y="672"/>
                    </a:lnTo>
                    <a:lnTo>
                      <a:pt x="666" y="674"/>
                    </a:lnTo>
                    <a:lnTo>
                      <a:pt x="672" y="680"/>
                    </a:lnTo>
                    <a:lnTo>
                      <a:pt x="696" y="706"/>
                    </a:lnTo>
                    <a:lnTo>
                      <a:pt x="696" y="706"/>
                    </a:lnTo>
                    <a:lnTo>
                      <a:pt x="708" y="720"/>
                    </a:lnTo>
                    <a:lnTo>
                      <a:pt x="718" y="726"/>
                    </a:lnTo>
                    <a:lnTo>
                      <a:pt x="724" y="728"/>
                    </a:lnTo>
                    <a:lnTo>
                      <a:pt x="728" y="728"/>
                    </a:lnTo>
                    <a:lnTo>
                      <a:pt x="732" y="726"/>
                    </a:lnTo>
                    <a:lnTo>
                      <a:pt x="736" y="724"/>
                    </a:lnTo>
                    <a:lnTo>
                      <a:pt x="742" y="726"/>
                    </a:lnTo>
                    <a:lnTo>
                      <a:pt x="750" y="732"/>
                    </a:lnTo>
                    <a:lnTo>
                      <a:pt x="750" y="732"/>
                    </a:lnTo>
                    <a:lnTo>
                      <a:pt x="756" y="738"/>
                    </a:lnTo>
                    <a:lnTo>
                      <a:pt x="756" y="740"/>
                    </a:lnTo>
                    <a:lnTo>
                      <a:pt x="754" y="742"/>
                    </a:lnTo>
                    <a:lnTo>
                      <a:pt x="750" y="744"/>
                    </a:lnTo>
                    <a:lnTo>
                      <a:pt x="742" y="744"/>
                    </a:lnTo>
                    <a:lnTo>
                      <a:pt x="734" y="746"/>
                    </a:lnTo>
                    <a:lnTo>
                      <a:pt x="732" y="748"/>
                    </a:lnTo>
                    <a:lnTo>
                      <a:pt x="732" y="750"/>
                    </a:lnTo>
                    <a:lnTo>
                      <a:pt x="732" y="752"/>
                    </a:lnTo>
                    <a:lnTo>
                      <a:pt x="734" y="756"/>
                    </a:lnTo>
                    <a:lnTo>
                      <a:pt x="744" y="768"/>
                    </a:lnTo>
                    <a:lnTo>
                      <a:pt x="744" y="768"/>
                    </a:lnTo>
                    <a:lnTo>
                      <a:pt x="754" y="776"/>
                    </a:lnTo>
                    <a:lnTo>
                      <a:pt x="766" y="780"/>
                    </a:lnTo>
                    <a:lnTo>
                      <a:pt x="792" y="788"/>
                    </a:lnTo>
                    <a:lnTo>
                      <a:pt x="816" y="794"/>
                    </a:lnTo>
                    <a:lnTo>
                      <a:pt x="826" y="798"/>
                    </a:lnTo>
                    <a:lnTo>
                      <a:pt x="834" y="804"/>
                    </a:lnTo>
                    <a:lnTo>
                      <a:pt x="834" y="804"/>
                    </a:lnTo>
                    <a:lnTo>
                      <a:pt x="842" y="812"/>
                    </a:lnTo>
                    <a:lnTo>
                      <a:pt x="854" y="818"/>
                    </a:lnTo>
                    <a:lnTo>
                      <a:pt x="868" y="824"/>
                    </a:lnTo>
                    <a:lnTo>
                      <a:pt x="882" y="828"/>
                    </a:lnTo>
                    <a:lnTo>
                      <a:pt x="916" y="836"/>
                    </a:lnTo>
                    <a:lnTo>
                      <a:pt x="948" y="846"/>
                    </a:lnTo>
                    <a:lnTo>
                      <a:pt x="948" y="846"/>
                    </a:lnTo>
                    <a:lnTo>
                      <a:pt x="962" y="850"/>
                    </a:lnTo>
                    <a:lnTo>
                      <a:pt x="970" y="850"/>
                    </a:lnTo>
                    <a:lnTo>
                      <a:pt x="972" y="848"/>
                    </a:lnTo>
                    <a:lnTo>
                      <a:pt x="974" y="846"/>
                    </a:lnTo>
                    <a:lnTo>
                      <a:pt x="974" y="840"/>
                    </a:lnTo>
                    <a:lnTo>
                      <a:pt x="972" y="832"/>
                    </a:lnTo>
                    <a:lnTo>
                      <a:pt x="966" y="822"/>
                    </a:lnTo>
                    <a:lnTo>
                      <a:pt x="958" y="812"/>
                    </a:lnTo>
                    <a:lnTo>
                      <a:pt x="948" y="802"/>
                    </a:lnTo>
                    <a:lnTo>
                      <a:pt x="948" y="802"/>
                    </a:lnTo>
                    <a:lnTo>
                      <a:pt x="936" y="792"/>
                    </a:lnTo>
                    <a:lnTo>
                      <a:pt x="920" y="780"/>
                    </a:lnTo>
                    <a:lnTo>
                      <a:pt x="888" y="758"/>
                    </a:lnTo>
                    <a:lnTo>
                      <a:pt x="872" y="748"/>
                    </a:lnTo>
                    <a:lnTo>
                      <a:pt x="862" y="738"/>
                    </a:lnTo>
                    <a:lnTo>
                      <a:pt x="854" y="732"/>
                    </a:lnTo>
                    <a:lnTo>
                      <a:pt x="854" y="728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8" y="722"/>
                    </a:lnTo>
                    <a:lnTo>
                      <a:pt x="864" y="724"/>
                    </a:lnTo>
                    <a:lnTo>
                      <a:pt x="880" y="736"/>
                    </a:lnTo>
                    <a:lnTo>
                      <a:pt x="894" y="748"/>
                    </a:lnTo>
                    <a:lnTo>
                      <a:pt x="900" y="748"/>
                    </a:lnTo>
                    <a:lnTo>
                      <a:pt x="902" y="748"/>
                    </a:lnTo>
                    <a:lnTo>
                      <a:pt x="902" y="746"/>
                    </a:lnTo>
                    <a:lnTo>
                      <a:pt x="902" y="746"/>
                    </a:lnTo>
                    <a:lnTo>
                      <a:pt x="902" y="742"/>
                    </a:lnTo>
                    <a:lnTo>
                      <a:pt x="904" y="742"/>
                    </a:lnTo>
                    <a:lnTo>
                      <a:pt x="908" y="744"/>
                    </a:lnTo>
                    <a:lnTo>
                      <a:pt x="924" y="754"/>
                    </a:lnTo>
                    <a:lnTo>
                      <a:pt x="932" y="762"/>
                    </a:lnTo>
                    <a:lnTo>
                      <a:pt x="944" y="770"/>
                    </a:lnTo>
                    <a:lnTo>
                      <a:pt x="956" y="776"/>
                    </a:lnTo>
                    <a:lnTo>
                      <a:pt x="968" y="778"/>
                    </a:lnTo>
                    <a:lnTo>
                      <a:pt x="968" y="778"/>
                    </a:lnTo>
                    <a:lnTo>
                      <a:pt x="980" y="782"/>
                    </a:lnTo>
                    <a:lnTo>
                      <a:pt x="990" y="788"/>
                    </a:lnTo>
                    <a:lnTo>
                      <a:pt x="998" y="798"/>
                    </a:lnTo>
                    <a:lnTo>
                      <a:pt x="1004" y="806"/>
                    </a:lnTo>
                    <a:lnTo>
                      <a:pt x="1010" y="812"/>
                    </a:lnTo>
                    <a:lnTo>
                      <a:pt x="1012" y="814"/>
                    </a:lnTo>
                    <a:lnTo>
                      <a:pt x="1014" y="812"/>
                    </a:lnTo>
                    <a:lnTo>
                      <a:pt x="1012" y="802"/>
                    </a:lnTo>
                    <a:lnTo>
                      <a:pt x="1012" y="802"/>
                    </a:lnTo>
                    <a:lnTo>
                      <a:pt x="1012" y="792"/>
                    </a:lnTo>
                    <a:lnTo>
                      <a:pt x="1012" y="788"/>
                    </a:lnTo>
                    <a:lnTo>
                      <a:pt x="1014" y="788"/>
                    </a:lnTo>
                    <a:lnTo>
                      <a:pt x="1016" y="788"/>
                    </a:lnTo>
                    <a:lnTo>
                      <a:pt x="1018" y="788"/>
                    </a:lnTo>
                    <a:lnTo>
                      <a:pt x="1020" y="786"/>
                    </a:lnTo>
                    <a:lnTo>
                      <a:pt x="1020" y="780"/>
                    </a:lnTo>
                    <a:lnTo>
                      <a:pt x="1018" y="766"/>
                    </a:lnTo>
                    <a:lnTo>
                      <a:pt x="1018" y="766"/>
                    </a:lnTo>
                    <a:lnTo>
                      <a:pt x="1016" y="750"/>
                    </a:lnTo>
                    <a:lnTo>
                      <a:pt x="1018" y="752"/>
                    </a:lnTo>
                    <a:lnTo>
                      <a:pt x="1020" y="754"/>
                    </a:lnTo>
                    <a:lnTo>
                      <a:pt x="1022" y="758"/>
                    </a:lnTo>
                    <a:lnTo>
                      <a:pt x="1026" y="760"/>
                    </a:lnTo>
                    <a:lnTo>
                      <a:pt x="1028" y="756"/>
                    </a:lnTo>
                    <a:lnTo>
                      <a:pt x="1032" y="746"/>
                    </a:lnTo>
                    <a:lnTo>
                      <a:pt x="1032" y="746"/>
                    </a:lnTo>
                    <a:lnTo>
                      <a:pt x="1032" y="734"/>
                    </a:lnTo>
                    <a:lnTo>
                      <a:pt x="1030" y="728"/>
                    </a:lnTo>
                    <a:lnTo>
                      <a:pt x="1026" y="724"/>
                    </a:lnTo>
                    <a:lnTo>
                      <a:pt x="1022" y="724"/>
                    </a:lnTo>
                    <a:lnTo>
                      <a:pt x="1018" y="722"/>
                    </a:lnTo>
                    <a:lnTo>
                      <a:pt x="1014" y="722"/>
                    </a:lnTo>
                    <a:lnTo>
                      <a:pt x="1014" y="720"/>
                    </a:lnTo>
                    <a:lnTo>
                      <a:pt x="1018" y="714"/>
                    </a:lnTo>
                    <a:lnTo>
                      <a:pt x="1018" y="714"/>
                    </a:lnTo>
                    <a:lnTo>
                      <a:pt x="1022" y="708"/>
                    </a:lnTo>
                    <a:lnTo>
                      <a:pt x="1020" y="704"/>
                    </a:lnTo>
                    <a:lnTo>
                      <a:pt x="1016" y="702"/>
                    </a:lnTo>
                    <a:lnTo>
                      <a:pt x="1012" y="700"/>
                    </a:lnTo>
                    <a:lnTo>
                      <a:pt x="1006" y="700"/>
                    </a:lnTo>
                    <a:lnTo>
                      <a:pt x="1000" y="698"/>
                    </a:lnTo>
                    <a:lnTo>
                      <a:pt x="1000" y="694"/>
                    </a:lnTo>
                    <a:lnTo>
                      <a:pt x="1002" y="688"/>
                    </a:lnTo>
                    <a:lnTo>
                      <a:pt x="1002" y="688"/>
                    </a:lnTo>
                    <a:lnTo>
                      <a:pt x="1006" y="682"/>
                    </a:lnTo>
                    <a:lnTo>
                      <a:pt x="1010" y="676"/>
                    </a:lnTo>
                    <a:lnTo>
                      <a:pt x="1008" y="672"/>
                    </a:lnTo>
                    <a:lnTo>
                      <a:pt x="1006" y="668"/>
                    </a:lnTo>
                    <a:lnTo>
                      <a:pt x="1000" y="664"/>
                    </a:lnTo>
                    <a:lnTo>
                      <a:pt x="992" y="660"/>
                    </a:lnTo>
                    <a:lnTo>
                      <a:pt x="966" y="648"/>
                    </a:lnTo>
                    <a:lnTo>
                      <a:pt x="966" y="648"/>
                    </a:lnTo>
                    <a:lnTo>
                      <a:pt x="952" y="642"/>
                    </a:lnTo>
                    <a:lnTo>
                      <a:pt x="942" y="632"/>
                    </a:lnTo>
                    <a:lnTo>
                      <a:pt x="936" y="622"/>
                    </a:lnTo>
                    <a:lnTo>
                      <a:pt x="930" y="612"/>
                    </a:lnTo>
                    <a:lnTo>
                      <a:pt x="928" y="602"/>
                    </a:lnTo>
                    <a:lnTo>
                      <a:pt x="924" y="596"/>
                    </a:lnTo>
                    <a:lnTo>
                      <a:pt x="918" y="592"/>
                    </a:lnTo>
                    <a:lnTo>
                      <a:pt x="912" y="592"/>
                    </a:lnTo>
                    <a:lnTo>
                      <a:pt x="912" y="592"/>
                    </a:lnTo>
                    <a:lnTo>
                      <a:pt x="904" y="594"/>
                    </a:lnTo>
                    <a:lnTo>
                      <a:pt x="896" y="594"/>
                    </a:lnTo>
                    <a:lnTo>
                      <a:pt x="892" y="592"/>
                    </a:lnTo>
                    <a:lnTo>
                      <a:pt x="890" y="590"/>
                    </a:lnTo>
                    <a:lnTo>
                      <a:pt x="890" y="586"/>
                    </a:lnTo>
                    <a:lnTo>
                      <a:pt x="894" y="584"/>
                    </a:lnTo>
                    <a:lnTo>
                      <a:pt x="900" y="580"/>
                    </a:lnTo>
                    <a:lnTo>
                      <a:pt x="908" y="578"/>
                    </a:lnTo>
                    <a:lnTo>
                      <a:pt x="908" y="578"/>
                    </a:lnTo>
                    <a:lnTo>
                      <a:pt x="912" y="576"/>
                    </a:lnTo>
                    <a:lnTo>
                      <a:pt x="916" y="576"/>
                    </a:lnTo>
                    <a:lnTo>
                      <a:pt x="916" y="572"/>
                    </a:lnTo>
                    <a:lnTo>
                      <a:pt x="916" y="570"/>
                    </a:lnTo>
                    <a:lnTo>
                      <a:pt x="914" y="564"/>
                    </a:lnTo>
                    <a:lnTo>
                      <a:pt x="910" y="556"/>
                    </a:lnTo>
                    <a:lnTo>
                      <a:pt x="902" y="546"/>
                    </a:lnTo>
                    <a:lnTo>
                      <a:pt x="902" y="544"/>
                    </a:lnTo>
                    <a:lnTo>
                      <a:pt x="904" y="544"/>
                    </a:lnTo>
                    <a:lnTo>
                      <a:pt x="910" y="546"/>
                    </a:lnTo>
                    <a:lnTo>
                      <a:pt x="910" y="546"/>
                    </a:lnTo>
                    <a:lnTo>
                      <a:pt x="918" y="548"/>
                    </a:lnTo>
                    <a:lnTo>
                      <a:pt x="924" y="546"/>
                    </a:lnTo>
                    <a:lnTo>
                      <a:pt x="928" y="542"/>
                    </a:lnTo>
                    <a:lnTo>
                      <a:pt x="930" y="538"/>
                    </a:lnTo>
                    <a:lnTo>
                      <a:pt x="932" y="536"/>
                    </a:lnTo>
                    <a:lnTo>
                      <a:pt x="934" y="534"/>
                    </a:lnTo>
                    <a:lnTo>
                      <a:pt x="938" y="536"/>
                    </a:lnTo>
                    <a:lnTo>
                      <a:pt x="942" y="544"/>
                    </a:lnTo>
                    <a:lnTo>
                      <a:pt x="942" y="544"/>
                    </a:lnTo>
                    <a:lnTo>
                      <a:pt x="950" y="552"/>
                    </a:lnTo>
                    <a:lnTo>
                      <a:pt x="954" y="556"/>
                    </a:lnTo>
                    <a:lnTo>
                      <a:pt x="958" y="558"/>
                    </a:lnTo>
                    <a:lnTo>
                      <a:pt x="962" y="558"/>
                    </a:lnTo>
                    <a:lnTo>
                      <a:pt x="968" y="560"/>
                    </a:lnTo>
                    <a:lnTo>
                      <a:pt x="972" y="562"/>
                    </a:lnTo>
                    <a:lnTo>
                      <a:pt x="974" y="568"/>
                    </a:lnTo>
                    <a:lnTo>
                      <a:pt x="974" y="568"/>
                    </a:lnTo>
                    <a:lnTo>
                      <a:pt x="976" y="574"/>
                    </a:lnTo>
                    <a:lnTo>
                      <a:pt x="980" y="576"/>
                    </a:lnTo>
                    <a:lnTo>
                      <a:pt x="986" y="580"/>
                    </a:lnTo>
                    <a:lnTo>
                      <a:pt x="990" y="580"/>
                    </a:lnTo>
                    <a:lnTo>
                      <a:pt x="992" y="582"/>
                    </a:lnTo>
                    <a:lnTo>
                      <a:pt x="994" y="586"/>
                    </a:lnTo>
                    <a:lnTo>
                      <a:pt x="994" y="592"/>
                    </a:lnTo>
                    <a:lnTo>
                      <a:pt x="994" y="592"/>
                    </a:lnTo>
                    <a:lnTo>
                      <a:pt x="994" y="596"/>
                    </a:lnTo>
                    <a:lnTo>
                      <a:pt x="996" y="600"/>
                    </a:lnTo>
                    <a:lnTo>
                      <a:pt x="1008" y="614"/>
                    </a:lnTo>
                    <a:lnTo>
                      <a:pt x="1022" y="626"/>
                    </a:lnTo>
                    <a:lnTo>
                      <a:pt x="1040" y="638"/>
                    </a:lnTo>
                    <a:lnTo>
                      <a:pt x="1056" y="646"/>
                    </a:lnTo>
                    <a:lnTo>
                      <a:pt x="1064" y="648"/>
                    </a:lnTo>
                    <a:lnTo>
                      <a:pt x="1070" y="648"/>
                    </a:lnTo>
                    <a:lnTo>
                      <a:pt x="1074" y="646"/>
                    </a:lnTo>
                    <a:lnTo>
                      <a:pt x="1078" y="642"/>
                    </a:lnTo>
                    <a:lnTo>
                      <a:pt x="1080" y="636"/>
                    </a:lnTo>
                    <a:lnTo>
                      <a:pt x="1078" y="628"/>
                    </a:lnTo>
                    <a:lnTo>
                      <a:pt x="1078" y="628"/>
                    </a:lnTo>
                    <a:lnTo>
                      <a:pt x="1078" y="618"/>
                    </a:lnTo>
                    <a:lnTo>
                      <a:pt x="1078" y="612"/>
                    </a:lnTo>
                    <a:lnTo>
                      <a:pt x="1080" y="606"/>
                    </a:lnTo>
                    <a:lnTo>
                      <a:pt x="1082" y="602"/>
                    </a:lnTo>
                    <a:lnTo>
                      <a:pt x="1086" y="600"/>
                    </a:lnTo>
                    <a:lnTo>
                      <a:pt x="1092" y="598"/>
                    </a:lnTo>
                    <a:lnTo>
                      <a:pt x="1102" y="596"/>
                    </a:lnTo>
                    <a:lnTo>
                      <a:pt x="1118" y="598"/>
                    </a:lnTo>
                    <a:lnTo>
                      <a:pt x="1122" y="596"/>
                    </a:lnTo>
                    <a:lnTo>
                      <a:pt x="1122" y="596"/>
                    </a:lnTo>
                    <a:lnTo>
                      <a:pt x="1122" y="592"/>
                    </a:lnTo>
                    <a:lnTo>
                      <a:pt x="1122" y="588"/>
                    </a:lnTo>
                    <a:lnTo>
                      <a:pt x="1122" y="588"/>
                    </a:lnTo>
                    <a:lnTo>
                      <a:pt x="1118" y="582"/>
                    </a:lnTo>
                    <a:lnTo>
                      <a:pt x="1118" y="576"/>
                    </a:lnTo>
                    <a:lnTo>
                      <a:pt x="1120" y="574"/>
                    </a:lnTo>
                    <a:lnTo>
                      <a:pt x="1122" y="574"/>
                    </a:lnTo>
                    <a:lnTo>
                      <a:pt x="1128" y="570"/>
                    </a:lnTo>
                    <a:lnTo>
                      <a:pt x="1128" y="568"/>
                    </a:lnTo>
                    <a:lnTo>
                      <a:pt x="1126" y="564"/>
                    </a:lnTo>
                    <a:lnTo>
                      <a:pt x="1126" y="564"/>
                    </a:lnTo>
                    <a:lnTo>
                      <a:pt x="1126" y="560"/>
                    </a:lnTo>
                    <a:lnTo>
                      <a:pt x="1126" y="558"/>
                    </a:lnTo>
                    <a:lnTo>
                      <a:pt x="1130" y="554"/>
                    </a:lnTo>
                    <a:lnTo>
                      <a:pt x="1144" y="548"/>
                    </a:lnTo>
                    <a:lnTo>
                      <a:pt x="1150" y="544"/>
                    </a:lnTo>
                    <a:lnTo>
                      <a:pt x="1154" y="536"/>
                    </a:lnTo>
                    <a:lnTo>
                      <a:pt x="1156" y="532"/>
                    </a:lnTo>
                    <a:lnTo>
                      <a:pt x="1154" y="528"/>
                    </a:lnTo>
                    <a:lnTo>
                      <a:pt x="1148" y="514"/>
                    </a:lnTo>
                    <a:lnTo>
                      <a:pt x="1148" y="5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64" name="Freeform 6089">
                <a:extLst>
                  <a:ext uri="{FF2B5EF4-FFF2-40B4-BE49-F238E27FC236}">
                    <a16:creationId xmlns:a16="http://schemas.microsoft.com/office/drawing/2014/main" id="{C0D9FE48-D449-4333-9FDF-80521A1E0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1770" y="1751013"/>
                <a:ext cx="20320" cy="1524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2" y="12"/>
                  </a:cxn>
                  <a:cxn ang="0">
                    <a:pos x="8" y="18"/>
                  </a:cxn>
                  <a:cxn ang="0">
                    <a:pos x="14" y="22"/>
                  </a:cxn>
                  <a:cxn ang="0">
                    <a:pos x="20" y="24"/>
                  </a:cxn>
                  <a:cxn ang="0">
                    <a:pos x="26" y="2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32" y="16"/>
                  </a:cxn>
                  <a:cxn ang="0">
                    <a:pos x="32" y="12"/>
                  </a:cxn>
                  <a:cxn ang="0">
                    <a:pos x="32" y="8"/>
                  </a:cxn>
                  <a:cxn ang="0">
                    <a:pos x="28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32" h="24">
                    <a:moveTo>
                      <a:pt x="6" y="0"/>
                    </a:move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8" y="18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2" y="12"/>
                    </a:lnTo>
                    <a:lnTo>
                      <a:pt x="32" y="8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65" name="Freeform 6091">
                <a:extLst>
                  <a:ext uri="{FF2B5EF4-FFF2-40B4-BE49-F238E27FC236}">
                    <a16:creationId xmlns:a16="http://schemas.microsoft.com/office/drawing/2014/main" id="{EB35D9BF-34AA-46BD-B3DC-96DEE1631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840" y="1799273"/>
                <a:ext cx="13970" cy="15240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22"/>
                  </a:cxn>
                  <a:cxn ang="0">
                    <a:pos x="20" y="16"/>
                  </a:cxn>
                  <a:cxn ang="0">
                    <a:pos x="22" y="12"/>
                  </a:cxn>
                  <a:cxn ang="0">
                    <a:pos x="22" y="10"/>
                  </a:cxn>
                  <a:cxn ang="0">
                    <a:pos x="22" y="6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4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2" y="2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2" h="24">
                    <a:moveTo>
                      <a:pt x="4" y="24"/>
                    </a:moveTo>
                    <a:lnTo>
                      <a:pt x="4" y="24"/>
                    </a:lnTo>
                    <a:lnTo>
                      <a:pt x="12" y="22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66" name="Freeform 6092">
                <a:extLst>
                  <a:ext uri="{FF2B5EF4-FFF2-40B4-BE49-F238E27FC236}">
                    <a16:creationId xmlns:a16="http://schemas.microsoft.com/office/drawing/2014/main" id="{560A5F15-31F1-4F8E-B932-9B7EE615FB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2040" y="1724343"/>
                <a:ext cx="22860" cy="34290"/>
              </a:xfrm>
              <a:custGeom>
                <a:avLst/>
                <a:gdLst/>
                <a:ahLst/>
                <a:cxnLst>
                  <a:cxn ang="0">
                    <a:pos x="20" y="54"/>
                  </a:cxn>
                  <a:cxn ang="0">
                    <a:pos x="20" y="54"/>
                  </a:cxn>
                  <a:cxn ang="0">
                    <a:pos x="26" y="50"/>
                  </a:cxn>
                  <a:cxn ang="0">
                    <a:pos x="30" y="42"/>
                  </a:cxn>
                  <a:cxn ang="0">
                    <a:pos x="34" y="32"/>
                  </a:cxn>
                  <a:cxn ang="0">
                    <a:pos x="36" y="22"/>
                  </a:cxn>
                  <a:cxn ang="0">
                    <a:pos x="36" y="12"/>
                  </a:cxn>
                  <a:cxn ang="0">
                    <a:pos x="34" y="4"/>
                  </a:cxn>
                  <a:cxn ang="0">
                    <a:pos x="32" y="2"/>
                  </a:cxn>
                  <a:cxn ang="0">
                    <a:pos x="28" y="0"/>
                  </a:cxn>
                  <a:cxn ang="0">
                    <a:pos x="24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2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4" y="40"/>
                  </a:cxn>
                  <a:cxn ang="0">
                    <a:pos x="8" y="48"/>
                  </a:cxn>
                  <a:cxn ang="0">
                    <a:pos x="14" y="52"/>
                  </a:cxn>
                  <a:cxn ang="0">
                    <a:pos x="20" y="54"/>
                  </a:cxn>
                  <a:cxn ang="0">
                    <a:pos x="20" y="54"/>
                  </a:cxn>
                </a:cxnLst>
                <a:rect l="0" t="0" r="r" b="b"/>
                <a:pathLst>
                  <a:path w="36" h="54">
                    <a:moveTo>
                      <a:pt x="20" y="54"/>
                    </a:moveTo>
                    <a:lnTo>
                      <a:pt x="20" y="54"/>
                    </a:lnTo>
                    <a:lnTo>
                      <a:pt x="26" y="50"/>
                    </a:lnTo>
                    <a:lnTo>
                      <a:pt x="30" y="42"/>
                    </a:lnTo>
                    <a:lnTo>
                      <a:pt x="34" y="32"/>
                    </a:lnTo>
                    <a:lnTo>
                      <a:pt x="36" y="22"/>
                    </a:lnTo>
                    <a:lnTo>
                      <a:pt x="36" y="12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4" y="40"/>
                    </a:lnTo>
                    <a:lnTo>
                      <a:pt x="8" y="48"/>
                    </a:lnTo>
                    <a:lnTo>
                      <a:pt x="14" y="52"/>
                    </a:lnTo>
                    <a:lnTo>
                      <a:pt x="20" y="54"/>
                    </a:lnTo>
                    <a:lnTo>
                      <a:pt x="20" y="5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67" name="Freeform 6094">
                <a:extLst>
                  <a:ext uri="{FF2B5EF4-FFF2-40B4-BE49-F238E27FC236}">
                    <a16:creationId xmlns:a16="http://schemas.microsoft.com/office/drawing/2014/main" id="{D7D67584-3E4A-467C-8D84-0DFE3052D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240" y="1463993"/>
                <a:ext cx="59690" cy="48260"/>
              </a:xfrm>
              <a:custGeom>
                <a:avLst/>
                <a:gdLst/>
                <a:ahLst/>
                <a:cxnLst>
                  <a:cxn ang="0">
                    <a:pos x="8" y="26"/>
                  </a:cxn>
                  <a:cxn ang="0">
                    <a:pos x="8" y="26"/>
                  </a:cxn>
                  <a:cxn ang="0">
                    <a:pos x="4" y="36"/>
                  </a:cxn>
                  <a:cxn ang="0">
                    <a:pos x="0" y="46"/>
                  </a:cxn>
                  <a:cxn ang="0">
                    <a:pos x="0" y="56"/>
                  </a:cxn>
                  <a:cxn ang="0">
                    <a:pos x="2" y="64"/>
                  </a:cxn>
                  <a:cxn ang="0">
                    <a:pos x="8" y="70"/>
                  </a:cxn>
                  <a:cxn ang="0">
                    <a:pos x="18" y="74"/>
                  </a:cxn>
                  <a:cxn ang="0">
                    <a:pos x="34" y="76"/>
                  </a:cxn>
                  <a:cxn ang="0">
                    <a:pos x="54" y="76"/>
                  </a:cxn>
                  <a:cxn ang="0">
                    <a:pos x="54" y="76"/>
                  </a:cxn>
                  <a:cxn ang="0">
                    <a:pos x="72" y="74"/>
                  </a:cxn>
                  <a:cxn ang="0">
                    <a:pos x="84" y="70"/>
                  </a:cxn>
                  <a:cxn ang="0">
                    <a:pos x="90" y="64"/>
                  </a:cxn>
                  <a:cxn ang="0">
                    <a:pos x="94" y="58"/>
                  </a:cxn>
                  <a:cxn ang="0">
                    <a:pos x="92" y="50"/>
                  </a:cxn>
                  <a:cxn ang="0">
                    <a:pos x="92" y="40"/>
                  </a:cxn>
                  <a:cxn ang="0">
                    <a:pos x="90" y="32"/>
                  </a:cxn>
                  <a:cxn ang="0">
                    <a:pos x="92" y="22"/>
                  </a:cxn>
                  <a:cxn ang="0">
                    <a:pos x="92" y="22"/>
                  </a:cxn>
                  <a:cxn ang="0">
                    <a:pos x="92" y="18"/>
                  </a:cxn>
                  <a:cxn ang="0">
                    <a:pos x="90" y="14"/>
                  </a:cxn>
                  <a:cxn ang="0">
                    <a:pos x="88" y="10"/>
                  </a:cxn>
                  <a:cxn ang="0">
                    <a:pos x="84" y="6"/>
                  </a:cxn>
                  <a:cxn ang="0">
                    <a:pos x="74" y="2"/>
                  </a:cxn>
                  <a:cxn ang="0">
                    <a:pos x="60" y="0"/>
                  </a:cxn>
                  <a:cxn ang="0">
                    <a:pos x="46" y="2"/>
                  </a:cxn>
                  <a:cxn ang="0">
                    <a:pos x="32" y="6"/>
                  </a:cxn>
                  <a:cxn ang="0">
                    <a:pos x="18" y="14"/>
                  </a:cxn>
                  <a:cxn ang="0">
                    <a:pos x="14" y="20"/>
                  </a:cxn>
                  <a:cxn ang="0">
                    <a:pos x="8" y="26"/>
                  </a:cxn>
                  <a:cxn ang="0">
                    <a:pos x="8" y="26"/>
                  </a:cxn>
                </a:cxnLst>
                <a:rect l="0" t="0" r="r" b="b"/>
                <a:pathLst>
                  <a:path w="94" h="76">
                    <a:moveTo>
                      <a:pt x="8" y="26"/>
                    </a:moveTo>
                    <a:lnTo>
                      <a:pt x="8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6"/>
                    </a:lnTo>
                    <a:lnTo>
                      <a:pt x="2" y="64"/>
                    </a:lnTo>
                    <a:lnTo>
                      <a:pt x="8" y="70"/>
                    </a:lnTo>
                    <a:lnTo>
                      <a:pt x="18" y="74"/>
                    </a:lnTo>
                    <a:lnTo>
                      <a:pt x="34" y="76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72" y="74"/>
                    </a:lnTo>
                    <a:lnTo>
                      <a:pt x="84" y="70"/>
                    </a:lnTo>
                    <a:lnTo>
                      <a:pt x="90" y="64"/>
                    </a:lnTo>
                    <a:lnTo>
                      <a:pt x="94" y="58"/>
                    </a:lnTo>
                    <a:lnTo>
                      <a:pt x="92" y="50"/>
                    </a:lnTo>
                    <a:lnTo>
                      <a:pt x="92" y="40"/>
                    </a:lnTo>
                    <a:lnTo>
                      <a:pt x="90" y="32"/>
                    </a:lnTo>
                    <a:lnTo>
                      <a:pt x="92" y="22"/>
                    </a:lnTo>
                    <a:lnTo>
                      <a:pt x="92" y="22"/>
                    </a:lnTo>
                    <a:lnTo>
                      <a:pt x="92" y="18"/>
                    </a:lnTo>
                    <a:lnTo>
                      <a:pt x="90" y="14"/>
                    </a:lnTo>
                    <a:lnTo>
                      <a:pt x="88" y="10"/>
                    </a:lnTo>
                    <a:lnTo>
                      <a:pt x="84" y="6"/>
                    </a:lnTo>
                    <a:lnTo>
                      <a:pt x="74" y="2"/>
                    </a:lnTo>
                    <a:lnTo>
                      <a:pt x="60" y="0"/>
                    </a:lnTo>
                    <a:lnTo>
                      <a:pt x="46" y="2"/>
                    </a:lnTo>
                    <a:lnTo>
                      <a:pt x="32" y="6"/>
                    </a:lnTo>
                    <a:lnTo>
                      <a:pt x="18" y="14"/>
                    </a:lnTo>
                    <a:lnTo>
                      <a:pt x="14" y="20"/>
                    </a:lnTo>
                    <a:lnTo>
                      <a:pt x="8" y="26"/>
                    </a:lnTo>
                    <a:lnTo>
                      <a:pt x="8" y="2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68" name="Freeform 6098">
                <a:extLst>
                  <a:ext uri="{FF2B5EF4-FFF2-40B4-BE49-F238E27FC236}">
                    <a16:creationId xmlns:a16="http://schemas.microsoft.com/office/drawing/2014/main" id="{B7CAA85C-1B19-4800-A74F-F276FBFB5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8780" y="1211263"/>
                <a:ext cx="63500" cy="43180"/>
              </a:xfrm>
              <a:custGeom>
                <a:avLst/>
                <a:gdLst/>
                <a:ahLst/>
                <a:cxnLst>
                  <a:cxn ang="0">
                    <a:pos x="46" y="2"/>
                  </a:cxn>
                  <a:cxn ang="0">
                    <a:pos x="46" y="2"/>
                  </a:cxn>
                  <a:cxn ang="0">
                    <a:pos x="32" y="4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28"/>
                  </a:cxn>
                  <a:cxn ang="0">
                    <a:pos x="28" y="32"/>
                  </a:cxn>
                  <a:cxn ang="0">
                    <a:pos x="32" y="36"/>
                  </a:cxn>
                  <a:cxn ang="0">
                    <a:pos x="34" y="40"/>
                  </a:cxn>
                  <a:cxn ang="0">
                    <a:pos x="34" y="40"/>
                  </a:cxn>
                  <a:cxn ang="0">
                    <a:pos x="38" y="46"/>
                  </a:cxn>
                  <a:cxn ang="0">
                    <a:pos x="44" y="50"/>
                  </a:cxn>
                  <a:cxn ang="0">
                    <a:pos x="54" y="56"/>
                  </a:cxn>
                  <a:cxn ang="0">
                    <a:pos x="64" y="66"/>
                  </a:cxn>
                  <a:cxn ang="0">
                    <a:pos x="64" y="66"/>
                  </a:cxn>
                  <a:cxn ang="0">
                    <a:pos x="68" y="68"/>
                  </a:cxn>
                  <a:cxn ang="0">
                    <a:pos x="70" y="68"/>
                  </a:cxn>
                  <a:cxn ang="0">
                    <a:pos x="70" y="66"/>
                  </a:cxn>
                  <a:cxn ang="0">
                    <a:pos x="70" y="66"/>
                  </a:cxn>
                  <a:cxn ang="0">
                    <a:pos x="70" y="62"/>
                  </a:cxn>
                  <a:cxn ang="0">
                    <a:pos x="74" y="60"/>
                  </a:cxn>
                  <a:cxn ang="0">
                    <a:pos x="80" y="56"/>
                  </a:cxn>
                  <a:cxn ang="0">
                    <a:pos x="86" y="48"/>
                  </a:cxn>
                  <a:cxn ang="0">
                    <a:pos x="86" y="48"/>
                  </a:cxn>
                  <a:cxn ang="0">
                    <a:pos x="100" y="26"/>
                  </a:cxn>
                  <a:cxn ang="0">
                    <a:pos x="100" y="20"/>
                  </a:cxn>
                  <a:cxn ang="0">
                    <a:pos x="100" y="16"/>
                  </a:cxn>
                  <a:cxn ang="0">
                    <a:pos x="98" y="14"/>
                  </a:cxn>
                  <a:cxn ang="0">
                    <a:pos x="94" y="10"/>
                  </a:cxn>
                  <a:cxn ang="0">
                    <a:pos x="94" y="10"/>
                  </a:cxn>
                  <a:cxn ang="0">
                    <a:pos x="86" y="6"/>
                  </a:cxn>
                  <a:cxn ang="0">
                    <a:pos x="80" y="2"/>
                  </a:cxn>
                  <a:cxn ang="0">
                    <a:pos x="70" y="0"/>
                  </a:cxn>
                  <a:cxn ang="0">
                    <a:pos x="46" y="2"/>
                  </a:cxn>
                  <a:cxn ang="0">
                    <a:pos x="46" y="2"/>
                  </a:cxn>
                </a:cxnLst>
                <a:rect l="0" t="0" r="r" b="b"/>
                <a:pathLst>
                  <a:path w="100" h="68">
                    <a:moveTo>
                      <a:pt x="46" y="2"/>
                    </a:moveTo>
                    <a:lnTo>
                      <a:pt x="46" y="2"/>
                    </a:lnTo>
                    <a:lnTo>
                      <a:pt x="32" y="4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28"/>
                    </a:lnTo>
                    <a:lnTo>
                      <a:pt x="28" y="32"/>
                    </a:lnTo>
                    <a:lnTo>
                      <a:pt x="32" y="36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8" y="46"/>
                    </a:lnTo>
                    <a:lnTo>
                      <a:pt x="44" y="50"/>
                    </a:lnTo>
                    <a:lnTo>
                      <a:pt x="54" y="56"/>
                    </a:lnTo>
                    <a:lnTo>
                      <a:pt x="64" y="66"/>
                    </a:lnTo>
                    <a:lnTo>
                      <a:pt x="64" y="66"/>
                    </a:lnTo>
                    <a:lnTo>
                      <a:pt x="68" y="68"/>
                    </a:lnTo>
                    <a:lnTo>
                      <a:pt x="70" y="68"/>
                    </a:lnTo>
                    <a:lnTo>
                      <a:pt x="70" y="66"/>
                    </a:lnTo>
                    <a:lnTo>
                      <a:pt x="70" y="66"/>
                    </a:lnTo>
                    <a:lnTo>
                      <a:pt x="70" y="62"/>
                    </a:lnTo>
                    <a:lnTo>
                      <a:pt x="74" y="60"/>
                    </a:lnTo>
                    <a:lnTo>
                      <a:pt x="80" y="56"/>
                    </a:lnTo>
                    <a:lnTo>
                      <a:pt x="86" y="48"/>
                    </a:lnTo>
                    <a:lnTo>
                      <a:pt x="86" y="48"/>
                    </a:lnTo>
                    <a:lnTo>
                      <a:pt x="100" y="26"/>
                    </a:lnTo>
                    <a:lnTo>
                      <a:pt x="100" y="20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86" y="6"/>
                    </a:lnTo>
                    <a:lnTo>
                      <a:pt x="80" y="2"/>
                    </a:lnTo>
                    <a:lnTo>
                      <a:pt x="70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69" name="Freeform 6099">
                <a:extLst>
                  <a:ext uri="{FF2B5EF4-FFF2-40B4-BE49-F238E27FC236}">
                    <a16:creationId xmlns:a16="http://schemas.microsoft.com/office/drawing/2014/main" id="{DCB5BA1F-2611-4EA0-B4A1-0DE08A4DF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3550" y="1088073"/>
                <a:ext cx="48260" cy="10160"/>
              </a:xfrm>
              <a:custGeom>
                <a:avLst/>
                <a:gdLst/>
                <a:ahLst/>
                <a:cxnLst>
                  <a:cxn ang="0">
                    <a:pos x="76" y="2"/>
                  </a:cxn>
                  <a:cxn ang="0">
                    <a:pos x="76" y="2"/>
                  </a:cxn>
                  <a:cxn ang="0">
                    <a:pos x="68" y="0"/>
                  </a:cxn>
                  <a:cxn ang="0">
                    <a:pos x="56" y="0"/>
                  </a:cxn>
                  <a:cxn ang="0">
                    <a:pos x="30" y="2"/>
                  </a:cxn>
                  <a:cxn ang="0">
                    <a:pos x="16" y="6"/>
                  </a:cxn>
                  <a:cxn ang="0">
                    <a:pos x="6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16"/>
                  </a:cxn>
                  <a:cxn ang="0">
                    <a:pos x="20" y="16"/>
                  </a:cxn>
                  <a:cxn ang="0">
                    <a:pos x="48" y="14"/>
                  </a:cxn>
                  <a:cxn ang="0">
                    <a:pos x="70" y="8"/>
                  </a:cxn>
                  <a:cxn ang="0">
                    <a:pos x="76" y="4"/>
                  </a:cxn>
                  <a:cxn ang="0">
                    <a:pos x="76" y="2"/>
                  </a:cxn>
                  <a:cxn ang="0">
                    <a:pos x="76" y="2"/>
                  </a:cxn>
                  <a:cxn ang="0">
                    <a:pos x="76" y="2"/>
                  </a:cxn>
                </a:cxnLst>
                <a:rect l="0" t="0" r="r" b="b"/>
                <a:pathLst>
                  <a:path w="76" h="16">
                    <a:moveTo>
                      <a:pt x="76" y="2"/>
                    </a:moveTo>
                    <a:lnTo>
                      <a:pt x="76" y="2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30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16"/>
                    </a:lnTo>
                    <a:lnTo>
                      <a:pt x="20" y="16"/>
                    </a:lnTo>
                    <a:lnTo>
                      <a:pt x="48" y="14"/>
                    </a:lnTo>
                    <a:lnTo>
                      <a:pt x="70" y="8"/>
                    </a:lnTo>
                    <a:lnTo>
                      <a:pt x="76" y="4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70" name="Freeform 6100">
                <a:extLst>
                  <a:ext uri="{FF2B5EF4-FFF2-40B4-BE49-F238E27FC236}">
                    <a16:creationId xmlns:a16="http://schemas.microsoft.com/office/drawing/2014/main" id="{2C2B2D35-676B-4E6E-8D82-BE8560339F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390" y="1129983"/>
                <a:ext cx="30480" cy="2032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0" y="20"/>
                  </a:cxn>
                  <a:cxn ang="0">
                    <a:pos x="0" y="22"/>
                  </a:cxn>
                  <a:cxn ang="0">
                    <a:pos x="2" y="26"/>
                  </a:cxn>
                  <a:cxn ang="0">
                    <a:pos x="8" y="30"/>
                  </a:cxn>
                  <a:cxn ang="0">
                    <a:pos x="16" y="32"/>
                  </a:cxn>
                  <a:cxn ang="0">
                    <a:pos x="26" y="32"/>
                  </a:cxn>
                  <a:cxn ang="0">
                    <a:pos x="34" y="30"/>
                  </a:cxn>
                  <a:cxn ang="0">
                    <a:pos x="42" y="28"/>
                  </a:cxn>
                  <a:cxn ang="0">
                    <a:pos x="46" y="22"/>
                  </a:cxn>
                  <a:cxn ang="0">
                    <a:pos x="48" y="20"/>
                  </a:cxn>
                  <a:cxn ang="0">
                    <a:pos x="48" y="18"/>
                  </a:cxn>
                  <a:cxn ang="0">
                    <a:pos x="48" y="18"/>
                  </a:cxn>
                  <a:cxn ang="0">
                    <a:pos x="44" y="12"/>
                  </a:cxn>
                  <a:cxn ang="0">
                    <a:pos x="38" y="6"/>
                  </a:cxn>
                  <a:cxn ang="0">
                    <a:pos x="30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2"/>
                  </a:cxn>
                  <a:cxn ang="0">
                    <a:pos x="2" y="8"/>
                  </a:cxn>
                  <a:cxn ang="0">
                    <a:pos x="0" y="20"/>
                  </a:cxn>
                  <a:cxn ang="0">
                    <a:pos x="0" y="20"/>
                  </a:cxn>
                </a:cxnLst>
                <a:rect l="0" t="0" r="r" b="b"/>
                <a:pathLst>
                  <a:path w="48" h="32">
                    <a:moveTo>
                      <a:pt x="0" y="20"/>
                    </a:moveTo>
                    <a:lnTo>
                      <a:pt x="0" y="20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26" y="32"/>
                    </a:lnTo>
                    <a:lnTo>
                      <a:pt x="34" y="30"/>
                    </a:lnTo>
                    <a:lnTo>
                      <a:pt x="42" y="28"/>
                    </a:lnTo>
                    <a:lnTo>
                      <a:pt x="46" y="22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71" name="Freeform 6101">
                <a:extLst>
                  <a:ext uri="{FF2B5EF4-FFF2-40B4-BE49-F238E27FC236}">
                    <a16:creationId xmlns:a16="http://schemas.microsoft.com/office/drawing/2014/main" id="{CAD8BCB6-4A7E-4DEE-BD9B-F1078A52D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8470" y="1065213"/>
                <a:ext cx="44450" cy="21590"/>
              </a:xfrm>
              <a:custGeom>
                <a:avLst/>
                <a:gdLst/>
                <a:ahLst/>
                <a:cxnLst>
                  <a:cxn ang="0">
                    <a:pos x="62" y="18"/>
                  </a:cxn>
                  <a:cxn ang="0">
                    <a:pos x="62" y="18"/>
                  </a:cxn>
                  <a:cxn ang="0">
                    <a:pos x="52" y="16"/>
                  </a:cxn>
                  <a:cxn ang="0">
                    <a:pos x="44" y="14"/>
                  </a:cxn>
                  <a:cxn ang="0">
                    <a:pos x="34" y="6"/>
                  </a:cxn>
                  <a:cxn ang="0">
                    <a:pos x="30" y="2"/>
                  </a:cxn>
                  <a:cxn ang="0">
                    <a:pos x="24" y="0"/>
                  </a:cxn>
                  <a:cxn ang="0">
                    <a:pos x="18" y="2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30"/>
                  </a:cxn>
                  <a:cxn ang="0">
                    <a:pos x="16" y="32"/>
                  </a:cxn>
                  <a:cxn ang="0">
                    <a:pos x="26" y="34"/>
                  </a:cxn>
                  <a:cxn ang="0">
                    <a:pos x="40" y="32"/>
                  </a:cxn>
                  <a:cxn ang="0">
                    <a:pos x="52" y="30"/>
                  </a:cxn>
                  <a:cxn ang="0">
                    <a:pos x="62" y="28"/>
                  </a:cxn>
                  <a:cxn ang="0">
                    <a:pos x="68" y="24"/>
                  </a:cxn>
                  <a:cxn ang="0">
                    <a:pos x="70" y="22"/>
                  </a:cxn>
                  <a:cxn ang="0">
                    <a:pos x="70" y="20"/>
                  </a:cxn>
                  <a:cxn ang="0">
                    <a:pos x="62" y="18"/>
                  </a:cxn>
                  <a:cxn ang="0">
                    <a:pos x="62" y="18"/>
                  </a:cxn>
                </a:cxnLst>
                <a:rect l="0" t="0" r="r" b="b"/>
                <a:pathLst>
                  <a:path w="70" h="34">
                    <a:moveTo>
                      <a:pt x="62" y="18"/>
                    </a:moveTo>
                    <a:lnTo>
                      <a:pt x="62" y="18"/>
                    </a:lnTo>
                    <a:lnTo>
                      <a:pt x="52" y="16"/>
                    </a:lnTo>
                    <a:lnTo>
                      <a:pt x="44" y="14"/>
                    </a:lnTo>
                    <a:lnTo>
                      <a:pt x="34" y="6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30"/>
                    </a:lnTo>
                    <a:lnTo>
                      <a:pt x="16" y="32"/>
                    </a:lnTo>
                    <a:lnTo>
                      <a:pt x="26" y="34"/>
                    </a:lnTo>
                    <a:lnTo>
                      <a:pt x="40" y="32"/>
                    </a:lnTo>
                    <a:lnTo>
                      <a:pt x="52" y="30"/>
                    </a:lnTo>
                    <a:lnTo>
                      <a:pt x="62" y="28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0" y="20"/>
                    </a:lnTo>
                    <a:lnTo>
                      <a:pt x="62" y="18"/>
                    </a:lnTo>
                    <a:lnTo>
                      <a:pt x="6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72" name="Freeform 6102">
                <a:extLst>
                  <a:ext uri="{FF2B5EF4-FFF2-40B4-BE49-F238E27FC236}">
                    <a16:creationId xmlns:a16="http://schemas.microsoft.com/office/drawing/2014/main" id="{50D581DF-BD07-440E-9EF9-87F6AD94F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2780" y="1048703"/>
                <a:ext cx="449580" cy="129540"/>
              </a:xfrm>
              <a:custGeom>
                <a:avLst/>
                <a:gdLst/>
                <a:ahLst/>
                <a:cxnLst>
                  <a:cxn ang="0">
                    <a:pos x="342" y="198"/>
                  </a:cxn>
                  <a:cxn ang="0">
                    <a:pos x="406" y="202"/>
                  </a:cxn>
                  <a:cxn ang="0">
                    <a:pos x="530" y="198"/>
                  </a:cxn>
                  <a:cxn ang="0">
                    <a:pos x="560" y="176"/>
                  </a:cxn>
                  <a:cxn ang="0">
                    <a:pos x="566" y="188"/>
                  </a:cxn>
                  <a:cxn ang="0">
                    <a:pos x="624" y="200"/>
                  </a:cxn>
                  <a:cxn ang="0">
                    <a:pos x="680" y="190"/>
                  </a:cxn>
                  <a:cxn ang="0">
                    <a:pos x="688" y="174"/>
                  </a:cxn>
                  <a:cxn ang="0">
                    <a:pos x="708" y="168"/>
                  </a:cxn>
                  <a:cxn ang="0">
                    <a:pos x="694" y="158"/>
                  </a:cxn>
                  <a:cxn ang="0">
                    <a:pos x="700" y="144"/>
                  </a:cxn>
                  <a:cxn ang="0">
                    <a:pos x="700" y="126"/>
                  </a:cxn>
                  <a:cxn ang="0">
                    <a:pos x="672" y="110"/>
                  </a:cxn>
                  <a:cxn ang="0">
                    <a:pos x="642" y="104"/>
                  </a:cxn>
                  <a:cxn ang="0">
                    <a:pos x="600" y="96"/>
                  </a:cxn>
                  <a:cxn ang="0">
                    <a:pos x="480" y="110"/>
                  </a:cxn>
                  <a:cxn ang="0">
                    <a:pos x="442" y="126"/>
                  </a:cxn>
                  <a:cxn ang="0">
                    <a:pos x="416" y="122"/>
                  </a:cxn>
                  <a:cxn ang="0">
                    <a:pos x="374" y="120"/>
                  </a:cxn>
                  <a:cxn ang="0">
                    <a:pos x="346" y="114"/>
                  </a:cxn>
                  <a:cxn ang="0">
                    <a:pos x="330" y="110"/>
                  </a:cxn>
                  <a:cxn ang="0">
                    <a:pos x="324" y="124"/>
                  </a:cxn>
                  <a:cxn ang="0">
                    <a:pos x="310" y="116"/>
                  </a:cxn>
                  <a:cxn ang="0">
                    <a:pos x="310" y="102"/>
                  </a:cxn>
                  <a:cxn ang="0">
                    <a:pos x="294" y="84"/>
                  </a:cxn>
                  <a:cxn ang="0">
                    <a:pos x="268" y="84"/>
                  </a:cxn>
                  <a:cxn ang="0">
                    <a:pos x="262" y="76"/>
                  </a:cxn>
                  <a:cxn ang="0">
                    <a:pos x="308" y="74"/>
                  </a:cxn>
                  <a:cxn ang="0">
                    <a:pos x="316" y="66"/>
                  </a:cxn>
                  <a:cxn ang="0">
                    <a:pos x="278" y="52"/>
                  </a:cxn>
                  <a:cxn ang="0">
                    <a:pos x="240" y="34"/>
                  </a:cxn>
                  <a:cxn ang="0">
                    <a:pos x="182" y="36"/>
                  </a:cxn>
                  <a:cxn ang="0">
                    <a:pos x="154" y="30"/>
                  </a:cxn>
                  <a:cxn ang="0">
                    <a:pos x="124" y="10"/>
                  </a:cxn>
                  <a:cxn ang="0">
                    <a:pos x="78" y="6"/>
                  </a:cxn>
                  <a:cxn ang="0">
                    <a:pos x="10" y="0"/>
                  </a:cxn>
                  <a:cxn ang="0">
                    <a:pos x="2" y="12"/>
                  </a:cxn>
                  <a:cxn ang="0">
                    <a:pos x="18" y="32"/>
                  </a:cxn>
                  <a:cxn ang="0">
                    <a:pos x="58" y="52"/>
                  </a:cxn>
                  <a:cxn ang="0">
                    <a:pos x="66" y="66"/>
                  </a:cxn>
                  <a:cxn ang="0">
                    <a:pos x="112" y="66"/>
                  </a:cxn>
                  <a:cxn ang="0">
                    <a:pos x="160" y="60"/>
                  </a:cxn>
                  <a:cxn ang="0">
                    <a:pos x="186" y="84"/>
                  </a:cxn>
                  <a:cxn ang="0">
                    <a:pos x="202" y="98"/>
                  </a:cxn>
                  <a:cxn ang="0">
                    <a:pos x="194" y="120"/>
                  </a:cxn>
                  <a:cxn ang="0">
                    <a:pos x="186" y="142"/>
                  </a:cxn>
                  <a:cxn ang="0">
                    <a:pos x="198" y="154"/>
                  </a:cxn>
                  <a:cxn ang="0">
                    <a:pos x="206" y="182"/>
                  </a:cxn>
                  <a:cxn ang="0">
                    <a:pos x="232" y="190"/>
                  </a:cxn>
                  <a:cxn ang="0">
                    <a:pos x="250" y="186"/>
                  </a:cxn>
                  <a:cxn ang="0">
                    <a:pos x="282" y="198"/>
                  </a:cxn>
                  <a:cxn ang="0">
                    <a:pos x="326" y="188"/>
                  </a:cxn>
                  <a:cxn ang="0">
                    <a:pos x="342" y="188"/>
                  </a:cxn>
                </a:cxnLst>
                <a:rect l="0" t="0" r="r" b="b"/>
                <a:pathLst>
                  <a:path w="708" h="204">
                    <a:moveTo>
                      <a:pt x="342" y="188"/>
                    </a:moveTo>
                    <a:lnTo>
                      <a:pt x="342" y="188"/>
                    </a:lnTo>
                    <a:lnTo>
                      <a:pt x="342" y="196"/>
                    </a:lnTo>
                    <a:lnTo>
                      <a:pt x="342" y="198"/>
                    </a:lnTo>
                    <a:lnTo>
                      <a:pt x="344" y="200"/>
                    </a:lnTo>
                    <a:lnTo>
                      <a:pt x="352" y="202"/>
                    </a:lnTo>
                    <a:lnTo>
                      <a:pt x="364" y="204"/>
                    </a:lnTo>
                    <a:lnTo>
                      <a:pt x="406" y="202"/>
                    </a:lnTo>
                    <a:lnTo>
                      <a:pt x="472" y="202"/>
                    </a:lnTo>
                    <a:lnTo>
                      <a:pt x="472" y="202"/>
                    </a:lnTo>
                    <a:lnTo>
                      <a:pt x="506" y="202"/>
                    </a:lnTo>
                    <a:lnTo>
                      <a:pt x="530" y="198"/>
                    </a:lnTo>
                    <a:lnTo>
                      <a:pt x="546" y="192"/>
                    </a:lnTo>
                    <a:lnTo>
                      <a:pt x="554" y="186"/>
                    </a:lnTo>
                    <a:lnTo>
                      <a:pt x="558" y="180"/>
                    </a:lnTo>
                    <a:lnTo>
                      <a:pt x="560" y="176"/>
                    </a:lnTo>
                    <a:lnTo>
                      <a:pt x="562" y="178"/>
                    </a:lnTo>
                    <a:lnTo>
                      <a:pt x="562" y="184"/>
                    </a:lnTo>
                    <a:lnTo>
                      <a:pt x="562" y="184"/>
                    </a:lnTo>
                    <a:lnTo>
                      <a:pt x="566" y="188"/>
                    </a:lnTo>
                    <a:lnTo>
                      <a:pt x="570" y="190"/>
                    </a:lnTo>
                    <a:lnTo>
                      <a:pt x="584" y="196"/>
                    </a:lnTo>
                    <a:lnTo>
                      <a:pt x="604" y="200"/>
                    </a:lnTo>
                    <a:lnTo>
                      <a:pt x="624" y="200"/>
                    </a:lnTo>
                    <a:lnTo>
                      <a:pt x="646" y="200"/>
                    </a:lnTo>
                    <a:lnTo>
                      <a:pt x="664" y="198"/>
                    </a:lnTo>
                    <a:lnTo>
                      <a:pt x="676" y="192"/>
                    </a:lnTo>
                    <a:lnTo>
                      <a:pt x="680" y="190"/>
                    </a:lnTo>
                    <a:lnTo>
                      <a:pt x="682" y="186"/>
                    </a:lnTo>
                    <a:lnTo>
                      <a:pt x="682" y="186"/>
                    </a:lnTo>
                    <a:lnTo>
                      <a:pt x="684" y="178"/>
                    </a:lnTo>
                    <a:lnTo>
                      <a:pt x="688" y="174"/>
                    </a:lnTo>
                    <a:lnTo>
                      <a:pt x="694" y="172"/>
                    </a:lnTo>
                    <a:lnTo>
                      <a:pt x="700" y="170"/>
                    </a:lnTo>
                    <a:lnTo>
                      <a:pt x="706" y="168"/>
                    </a:lnTo>
                    <a:lnTo>
                      <a:pt x="708" y="168"/>
                    </a:lnTo>
                    <a:lnTo>
                      <a:pt x="708" y="166"/>
                    </a:lnTo>
                    <a:lnTo>
                      <a:pt x="700" y="162"/>
                    </a:lnTo>
                    <a:lnTo>
                      <a:pt x="700" y="162"/>
                    </a:lnTo>
                    <a:lnTo>
                      <a:pt x="694" y="158"/>
                    </a:lnTo>
                    <a:lnTo>
                      <a:pt x="690" y="154"/>
                    </a:lnTo>
                    <a:lnTo>
                      <a:pt x="692" y="152"/>
                    </a:lnTo>
                    <a:lnTo>
                      <a:pt x="696" y="148"/>
                    </a:lnTo>
                    <a:lnTo>
                      <a:pt x="700" y="144"/>
                    </a:lnTo>
                    <a:lnTo>
                      <a:pt x="702" y="140"/>
                    </a:lnTo>
                    <a:lnTo>
                      <a:pt x="704" y="134"/>
                    </a:lnTo>
                    <a:lnTo>
                      <a:pt x="700" y="126"/>
                    </a:lnTo>
                    <a:lnTo>
                      <a:pt x="700" y="126"/>
                    </a:lnTo>
                    <a:lnTo>
                      <a:pt x="694" y="118"/>
                    </a:lnTo>
                    <a:lnTo>
                      <a:pt x="688" y="114"/>
                    </a:lnTo>
                    <a:lnTo>
                      <a:pt x="680" y="112"/>
                    </a:lnTo>
                    <a:lnTo>
                      <a:pt x="672" y="110"/>
                    </a:lnTo>
                    <a:lnTo>
                      <a:pt x="654" y="110"/>
                    </a:lnTo>
                    <a:lnTo>
                      <a:pt x="648" y="108"/>
                    </a:lnTo>
                    <a:lnTo>
                      <a:pt x="642" y="104"/>
                    </a:lnTo>
                    <a:lnTo>
                      <a:pt x="642" y="104"/>
                    </a:lnTo>
                    <a:lnTo>
                      <a:pt x="636" y="98"/>
                    </a:lnTo>
                    <a:lnTo>
                      <a:pt x="626" y="96"/>
                    </a:lnTo>
                    <a:lnTo>
                      <a:pt x="614" y="94"/>
                    </a:lnTo>
                    <a:lnTo>
                      <a:pt x="600" y="96"/>
                    </a:lnTo>
                    <a:lnTo>
                      <a:pt x="560" y="98"/>
                    </a:lnTo>
                    <a:lnTo>
                      <a:pt x="506" y="106"/>
                    </a:lnTo>
                    <a:lnTo>
                      <a:pt x="506" y="106"/>
                    </a:lnTo>
                    <a:lnTo>
                      <a:pt x="480" y="110"/>
                    </a:lnTo>
                    <a:lnTo>
                      <a:pt x="464" y="114"/>
                    </a:lnTo>
                    <a:lnTo>
                      <a:pt x="454" y="120"/>
                    </a:lnTo>
                    <a:lnTo>
                      <a:pt x="446" y="124"/>
                    </a:lnTo>
                    <a:lnTo>
                      <a:pt x="442" y="126"/>
                    </a:lnTo>
                    <a:lnTo>
                      <a:pt x="438" y="128"/>
                    </a:lnTo>
                    <a:lnTo>
                      <a:pt x="430" y="126"/>
                    </a:lnTo>
                    <a:lnTo>
                      <a:pt x="416" y="122"/>
                    </a:lnTo>
                    <a:lnTo>
                      <a:pt x="416" y="122"/>
                    </a:lnTo>
                    <a:lnTo>
                      <a:pt x="402" y="118"/>
                    </a:lnTo>
                    <a:lnTo>
                      <a:pt x="390" y="118"/>
                    </a:lnTo>
                    <a:lnTo>
                      <a:pt x="382" y="118"/>
                    </a:lnTo>
                    <a:lnTo>
                      <a:pt x="374" y="120"/>
                    </a:lnTo>
                    <a:lnTo>
                      <a:pt x="368" y="122"/>
                    </a:lnTo>
                    <a:lnTo>
                      <a:pt x="362" y="122"/>
                    </a:lnTo>
                    <a:lnTo>
                      <a:pt x="354" y="120"/>
                    </a:lnTo>
                    <a:lnTo>
                      <a:pt x="346" y="114"/>
                    </a:lnTo>
                    <a:lnTo>
                      <a:pt x="346" y="114"/>
                    </a:lnTo>
                    <a:lnTo>
                      <a:pt x="338" y="110"/>
                    </a:lnTo>
                    <a:lnTo>
                      <a:pt x="332" y="108"/>
                    </a:lnTo>
                    <a:lnTo>
                      <a:pt x="330" y="110"/>
                    </a:lnTo>
                    <a:lnTo>
                      <a:pt x="328" y="114"/>
                    </a:lnTo>
                    <a:lnTo>
                      <a:pt x="328" y="118"/>
                    </a:lnTo>
                    <a:lnTo>
                      <a:pt x="326" y="122"/>
                    </a:lnTo>
                    <a:lnTo>
                      <a:pt x="324" y="124"/>
                    </a:lnTo>
                    <a:lnTo>
                      <a:pt x="318" y="122"/>
                    </a:lnTo>
                    <a:lnTo>
                      <a:pt x="318" y="122"/>
                    </a:lnTo>
                    <a:lnTo>
                      <a:pt x="312" y="118"/>
                    </a:lnTo>
                    <a:lnTo>
                      <a:pt x="310" y="116"/>
                    </a:lnTo>
                    <a:lnTo>
                      <a:pt x="310" y="112"/>
                    </a:lnTo>
                    <a:lnTo>
                      <a:pt x="310" y="110"/>
                    </a:lnTo>
                    <a:lnTo>
                      <a:pt x="312" y="106"/>
                    </a:lnTo>
                    <a:lnTo>
                      <a:pt x="310" y="102"/>
                    </a:lnTo>
                    <a:lnTo>
                      <a:pt x="308" y="96"/>
                    </a:lnTo>
                    <a:lnTo>
                      <a:pt x="300" y="90"/>
                    </a:lnTo>
                    <a:lnTo>
                      <a:pt x="300" y="90"/>
                    </a:lnTo>
                    <a:lnTo>
                      <a:pt x="294" y="84"/>
                    </a:lnTo>
                    <a:lnTo>
                      <a:pt x="286" y="82"/>
                    </a:lnTo>
                    <a:lnTo>
                      <a:pt x="280" y="82"/>
                    </a:lnTo>
                    <a:lnTo>
                      <a:pt x="276" y="82"/>
                    </a:lnTo>
                    <a:lnTo>
                      <a:pt x="268" y="84"/>
                    </a:lnTo>
                    <a:lnTo>
                      <a:pt x="266" y="82"/>
                    </a:lnTo>
                    <a:lnTo>
                      <a:pt x="264" y="78"/>
                    </a:lnTo>
                    <a:lnTo>
                      <a:pt x="264" y="78"/>
                    </a:lnTo>
                    <a:lnTo>
                      <a:pt x="262" y="76"/>
                    </a:lnTo>
                    <a:lnTo>
                      <a:pt x="264" y="74"/>
                    </a:lnTo>
                    <a:lnTo>
                      <a:pt x="270" y="72"/>
                    </a:lnTo>
                    <a:lnTo>
                      <a:pt x="290" y="72"/>
                    </a:lnTo>
                    <a:lnTo>
                      <a:pt x="308" y="74"/>
                    </a:lnTo>
                    <a:lnTo>
                      <a:pt x="314" y="72"/>
                    </a:lnTo>
                    <a:lnTo>
                      <a:pt x="316" y="70"/>
                    </a:lnTo>
                    <a:lnTo>
                      <a:pt x="316" y="66"/>
                    </a:lnTo>
                    <a:lnTo>
                      <a:pt x="316" y="66"/>
                    </a:lnTo>
                    <a:lnTo>
                      <a:pt x="314" y="62"/>
                    </a:lnTo>
                    <a:lnTo>
                      <a:pt x="308" y="58"/>
                    </a:lnTo>
                    <a:lnTo>
                      <a:pt x="296" y="56"/>
                    </a:lnTo>
                    <a:lnTo>
                      <a:pt x="278" y="52"/>
                    </a:lnTo>
                    <a:lnTo>
                      <a:pt x="268" y="48"/>
                    </a:lnTo>
                    <a:lnTo>
                      <a:pt x="258" y="44"/>
                    </a:lnTo>
                    <a:lnTo>
                      <a:pt x="258" y="44"/>
                    </a:lnTo>
                    <a:lnTo>
                      <a:pt x="240" y="34"/>
                    </a:lnTo>
                    <a:lnTo>
                      <a:pt x="232" y="32"/>
                    </a:lnTo>
                    <a:lnTo>
                      <a:pt x="224" y="30"/>
                    </a:lnTo>
                    <a:lnTo>
                      <a:pt x="204" y="32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70" y="36"/>
                    </a:lnTo>
                    <a:lnTo>
                      <a:pt x="162" y="34"/>
                    </a:lnTo>
                    <a:lnTo>
                      <a:pt x="154" y="30"/>
                    </a:lnTo>
                    <a:lnTo>
                      <a:pt x="148" y="24"/>
                    </a:lnTo>
                    <a:lnTo>
                      <a:pt x="136" y="14"/>
                    </a:lnTo>
                    <a:lnTo>
                      <a:pt x="130" y="10"/>
                    </a:lnTo>
                    <a:lnTo>
                      <a:pt x="124" y="10"/>
                    </a:lnTo>
                    <a:lnTo>
                      <a:pt x="124" y="10"/>
                    </a:lnTo>
                    <a:lnTo>
                      <a:pt x="114" y="10"/>
                    </a:lnTo>
                    <a:lnTo>
                      <a:pt x="104" y="10"/>
                    </a:lnTo>
                    <a:lnTo>
                      <a:pt x="78" y="6"/>
                    </a:lnTo>
                    <a:lnTo>
                      <a:pt x="4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8"/>
                    </a:lnTo>
                    <a:lnTo>
                      <a:pt x="10" y="24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26" y="38"/>
                    </a:lnTo>
                    <a:lnTo>
                      <a:pt x="36" y="42"/>
                    </a:lnTo>
                    <a:lnTo>
                      <a:pt x="50" y="48"/>
                    </a:lnTo>
                    <a:lnTo>
                      <a:pt x="58" y="52"/>
                    </a:lnTo>
                    <a:lnTo>
                      <a:pt x="62" y="56"/>
                    </a:lnTo>
                    <a:lnTo>
                      <a:pt x="62" y="60"/>
                    </a:lnTo>
                    <a:lnTo>
                      <a:pt x="62" y="60"/>
                    </a:lnTo>
                    <a:lnTo>
                      <a:pt x="66" y="66"/>
                    </a:lnTo>
                    <a:lnTo>
                      <a:pt x="70" y="68"/>
                    </a:lnTo>
                    <a:lnTo>
                      <a:pt x="78" y="70"/>
                    </a:lnTo>
                    <a:lnTo>
                      <a:pt x="88" y="70"/>
                    </a:lnTo>
                    <a:lnTo>
                      <a:pt x="112" y="66"/>
                    </a:lnTo>
                    <a:lnTo>
                      <a:pt x="138" y="60"/>
                    </a:lnTo>
                    <a:lnTo>
                      <a:pt x="138" y="60"/>
                    </a:lnTo>
                    <a:lnTo>
                      <a:pt x="150" y="60"/>
                    </a:lnTo>
                    <a:lnTo>
                      <a:pt x="160" y="60"/>
                    </a:lnTo>
                    <a:lnTo>
                      <a:pt x="166" y="62"/>
                    </a:lnTo>
                    <a:lnTo>
                      <a:pt x="170" y="66"/>
                    </a:lnTo>
                    <a:lnTo>
                      <a:pt x="180" y="78"/>
                    </a:lnTo>
                    <a:lnTo>
                      <a:pt x="186" y="84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8" y="94"/>
                    </a:lnTo>
                    <a:lnTo>
                      <a:pt x="202" y="98"/>
                    </a:lnTo>
                    <a:lnTo>
                      <a:pt x="202" y="102"/>
                    </a:lnTo>
                    <a:lnTo>
                      <a:pt x="202" y="106"/>
                    </a:lnTo>
                    <a:lnTo>
                      <a:pt x="200" y="114"/>
                    </a:lnTo>
                    <a:lnTo>
                      <a:pt x="194" y="120"/>
                    </a:lnTo>
                    <a:lnTo>
                      <a:pt x="190" y="128"/>
                    </a:lnTo>
                    <a:lnTo>
                      <a:pt x="186" y="134"/>
                    </a:lnTo>
                    <a:lnTo>
                      <a:pt x="184" y="140"/>
                    </a:lnTo>
                    <a:lnTo>
                      <a:pt x="186" y="142"/>
                    </a:lnTo>
                    <a:lnTo>
                      <a:pt x="190" y="144"/>
                    </a:lnTo>
                    <a:lnTo>
                      <a:pt x="190" y="144"/>
                    </a:lnTo>
                    <a:lnTo>
                      <a:pt x="196" y="150"/>
                    </a:lnTo>
                    <a:lnTo>
                      <a:pt x="198" y="154"/>
                    </a:lnTo>
                    <a:lnTo>
                      <a:pt x="200" y="164"/>
                    </a:lnTo>
                    <a:lnTo>
                      <a:pt x="200" y="170"/>
                    </a:lnTo>
                    <a:lnTo>
                      <a:pt x="202" y="176"/>
                    </a:lnTo>
                    <a:lnTo>
                      <a:pt x="206" y="182"/>
                    </a:lnTo>
                    <a:lnTo>
                      <a:pt x="216" y="186"/>
                    </a:lnTo>
                    <a:lnTo>
                      <a:pt x="216" y="186"/>
                    </a:lnTo>
                    <a:lnTo>
                      <a:pt x="224" y="190"/>
                    </a:lnTo>
                    <a:lnTo>
                      <a:pt x="232" y="190"/>
                    </a:lnTo>
                    <a:lnTo>
                      <a:pt x="236" y="190"/>
                    </a:lnTo>
                    <a:lnTo>
                      <a:pt x="240" y="188"/>
                    </a:lnTo>
                    <a:lnTo>
                      <a:pt x="244" y="186"/>
                    </a:lnTo>
                    <a:lnTo>
                      <a:pt x="250" y="186"/>
                    </a:lnTo>
                    <a:lnTo>
                      <a:pt x="260" y="188"/>
                    </a:lnTo>
                    <a:lnTo>
                      <a:pt x="274" y="194"/>
                    </a:lnTo>
                    <a:lnTo>
                      <a:pt x="274" y="194"/>
                    </a:lnTo>
                    <a:lnTo>
                      <a:pt x="282" y="198"/>
                    </a:lnTo>
                    <a:lnTo>
                      <a:pt x="290" y="198"/>
                    </a:lnTo>
                    <a:lnTo>
                      <a:pt x="304" y="198"/>
                    </a:lnTo>
                    <a:lnTo>
                      <a:pt x="316" y="194"/>
                    </a:lnTo>
                    <a:lnTo>
                      <a:pt x="326" y="188"/>
                    </a:lnTo>
                    <a:lnTo>
                      <a:pt x="340" y="180"/>
                    </a:lnTo>
                    <a:lnTo>
                      <a:pt x="342" y="180"/>
                    </a:lnTo>
                    <a:lnTo>
                      <a:pt x="342" y="180"/>
                    </a:lnTo>
                    <a:lnTo>
                      <a:pt x="342" y="188"/>
                    </a:lnTo>
                    <a:lnTo>
                      <a:pt x="342" y="18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73" name="Freeform 6103">
                <a:extLst>
                  <a:ext uri="{FF2B5EF4-FFF2-40B4-BE49-F238E27FC236}">
                    <a16:creationId xmlns:a16="http://schemas.microsoft.com/office/drawing/2014/main" id="{020605E7-5FB2-4EBB-BE00-94D32E6DF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750" y="1119823"/>
                <a:ext cx="81280" cy="49530"/>
              </a:xfrm>
              <a:custGeom>
                <a:avLst/>
                <a:gdLst/>
                <a:ahLst/>
                <a:cxnLst>
                  <a:cxn ang="0">
                    <a:pos x="94" y="78"/>
                  </a:cxn>
                  <a:cxn ang="0">
                    <a:pos x="94" y="78"/>
                  </a:cxn>
                  <a:cxn ang="0">
                    <a:pos x="110" y="76"/>
                  </a:cxn>
                  <a:cxn ang="0">
                    <a:pos x="120" y="72"/>
                  </a:cxn>
                  <a:cxn ang="0">
                    <a:pos x="126" y="66"/>
                  </a:cxn>
                  <a:cxn ang="0">
                    <a:pos x="128" y="58"/>
                  </a:cxn>
                  <a:cxn ang="0">
                    <a:pos x="126" y="48"/>
                  </a:cxn>
                  <a:cxn ang="0">
                    <a:pos x="120" y="38"/>
                  </a:cxn>
                  <a:cxn ang="0">
                    <a:pos x="114" y="28"/>
                  </a:cxn>
                  <a:cxn ang="0">
                    <a:pos x="104" y="16"/>
                  </a:cxn>
                  <a:cxn ang="0">
                    <a:pos x="104" y="16"/>
                  </a:cxn>
                  <a:cxn ang="0">
                    <a:pos x="92" y="8"/>
                  </a:cxn>
                  <a:cxn ang="0">
                    <a:pos x="80" y="2"/>
                  </a:cxn>
                  <a:cxn ang="0">
                    <a:pos x="68" y="0"/>
                  </a:cxn>
                  <a:cxn ang="0">
                    <a:pos x="58" y="0"/>
                  </a:cxn>
                  <a:cxn ang="0">
                    <a:pos x="46" y="2"/>
                  </a:cxn>
                  <a:cxn ang="0">
                    <a:pos x="34" y="8"/>
                  </a:cxn>
                  <a:cxn ang="0">
                    <a:pos x="24" y="1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6" y="36"/>
                  </a:cxn>
                  <a:cxn ang="0">
                    <a:pos x="2" y="42"/>
                  </a:cxn>
                  <a:cxn ang="0">
                    <a:pos x="0" y="48"/>
                  </a:cxn>
                  <a:cxn ang="0">
                    <a:pos x="0" y="52"/>
                  </a:cxn>
                  <a:cxn ang="0">
                    <a:pos x="4" y="56"/>
                  </a:cxn>
                  <a:cxn ang="0">
                    <a:pos x="10" y="58"/>
                  </a:cxn>
                  <a:cxn ang="0">
                    <a:pos x="22" y="60"/>
                  </a:cxn>
                  <a:cxn ang="0">
                    <a:pos x="22" y="60"/>
                  </a:cxn>
                  <a:cxn ang="0">
                    <a:pos x="32" y="62"/>
                  </a:cxn>
                  <a:cxn ang="0">
                    <a:pos x="40" y="64"/>
                  </a:cxn>
                  <a:cxn ang="0">
                    <a:pos x="54" y="70"/>
                  </a:cxn>
                  <a:cxn ang="0">
                    <a:pos x="68" y="76"/>
                  </a:cxn>
                  <a:cxn ang="0">
                    <a:pos x="80" y="76"/>
                  </a:cxn>
                  <a:cxn ang="0">
                    <a:pos x="94" y="78"/>
                  </a:cxn>
                  <a:cxn ang="0">
                    <a:pos x="94" y="78"/>
                  </a:cxn>
                </a:cxnLst>
                <a:rect l="0" t="0" r="r" b="b"/>
                <a:pathLst>
                  <a:path w="128" h="78">
                    <a:moveTo>
                      <a:pt x="94" y="78"/>
                    </a:moveTo>
                    <a:lnTo>
                      <a:pt x="94" y="78"/>
                    </a:lnTo>
                    <a:lnTo>
                      <a:pt x="110" y="76"/>
                    </a:lnTo>
                    <a:lnTo>
                      <a:pt x="120" y="72"/>
                    </a:lnTo>
                    <a:lnTo>
                      <a:pt x="126" y="66"/>
                    </a:lnTo>
                    <a:lnTo>
                      <a:pt x="128" y="58"/>
                    </a:lnTo>
                    <a:lnTo>
                      <a:pt x="126" y="48"/>
                    </a:lnTo>
                    <a:lnTo>
                      <a:pt x="120" y="38"/>
                    </a:lnTo>
                    <a:lnTo>
                      <a:pt x="114" y="28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92" y="8"/>
                    </a:lnTo>
                    <a:lnTo>
                      <a:pt x="80" y="2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46" y="2"/>
                    </a:lnTo>
                    <a:lnTo>
                      <a:pt x="34" y="8"/>
                    </a:lnTo>
                    <a:lnTo>
                      <a:pt x="24" y="1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6" y="36"/>
                    </a:lnTo>
                    <a:lnTo>
                      <a:pt x="2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4" y="56"/>
                    </a:lnTo>
                    <a:lnTo>
                      <a:pt x="10" y="58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32" y="62"/>
                    </a:lnTo>
                    <a:lnTo>
                      <a:pt x="40" y="64"/>
                    </a:lnTo>
                    <a:lnTo>
                      <a:pt x="54" y="70"/>
                    </a:lnTo>
                    <a:lnTo>
                      <a:pt x="68" y="76"/>
                    </a:lnTo>
                    <a:lnTo>
                      <a:pt x="80" y="76"/>
                    </a:lnTo>
                    <a:lnTo>
                      <a:pt x="94" y="78"/>
                    </a:lnTo>
                    <a:lnTo>
                      <a:pt x="94" y="7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74" name="Freeform 6104">
                <a:extLst>
                  <a:ext uri="{FF2B5EF4-FFF2-40B4-BE49-F238E27FC236}">
                    <a16:creationId xmlns:a16="http://schemas.microsoft.com/office/drawing/2014/main" id="{5B0A396F-A184-44C7-B205-717D28678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0560" y="1010603"/>
                <a:ext cx="80010" cy="19050"/>
              </a:xfrm>
              <a:custGeom>
                <a:avLst/>
                <a:gdLst/>
                <a:ahLst/>
                <a:cxnLst>
                  <a:cxn ang="0">
                    <a:pos x="92" y="28"/>
                  </a:cxn>
                  <a:cxn ang="0">
                    <a:pos x="92" y="28"/>
                  </a:cxn>
                  <a:cxn ang="0">
                    <a:pos x="108" y="28"/>
                  </a:cxn>
                  <a:cxn ang="0">
                    <a:pos x="120" y="26"/>
                  </a:cxn>
                  <a:cxn ang="0">
                    <a:pos x="124" y="22"/>
                  </a:cxn>
                  <a:cxn ang="0">
                    <a:pos x="126" y="20"/>
                  </a:cxn>
                  <a:cxn ang="0">
                    <a:pos x="126" y="16"/>
                  </a:cxn>
                  <a:cxn ang="0">
                    <a:pos x="122" y="12"/>
                  </a:cxn>
                  <a:cxn ang="0">
                    <a:pos x="112" y="8"/>
                  </a:cxn>
                  <a:cxn ang="0">
                    <a:pos x="100" y="4"/>
                  </a:cxn>
                  <a:cxn ang="0">
                    <a:pos x="82" y="2"/>
                  </a:cxn>
                  <a:cxn ang="0">
                    <a:pos x="82" y="2"/>
                  </a:cxn>
                  <a:cxn ang="0">
                    <a:pos x="48" y="0"/>
                  </a:cxn>
                  <a:cxn ang="0">
                    <a:pos x="22" y="4"/>
                  </a:cxn>
                  <a:cxn ang="0">
                    <a:pos x="14" y="6"/>
                  </a:cxn>
                  <a:cxn ang="0">
                    <a:pos x="6" y="8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6" y="26"/>
                  </a:cxn>
                  <a:cxn ang="0">
                    <a:pos x="16" y="28"/>
                  </a:cxn>
                  <a:cxn ang="0">
                    <a:pos x="26" y="30"/>
                  </a:cxn>
                  <a:cxn ang="0">
                    <a:pos x="56" y="28"/>
                  </a:cxn>
                  <a:cxn ang="0">
                    <a:pos x="92" y="28"/>
                  </a:cxn>
                  <a:cxn ang="0">
                    <a:pos x="92" y="28"/>
                  </a:cxn>
                </a:cxnLst>
                <a:rect l="0" t="0" r="r" b="b"/>
                <a:pathLst>
                  <a:path w="126" h="30">
                    <a:moveTo>
                      <a:pt x="92" y="28"/>
                    </a:moveTo>
                    <a:lnTo>
                      <a:pt x="92" y="28"/>
                    </a:lnTo>
                    <a:lnTo>
                      <a:pt x="108" y="28"/>
                    </a:lnTo>
                    <a:lnTo>
                      <a:pt x="120" y="26"/>
                    </a:lnTo>
                    <a:lnTo>
                      <a:pt x="124" y="22"/>
                    </a:lnTo>
                    <a:lnTo>
                      <a:pt x="126" y="20"/>
                    </a:lnTo>
                    <a:lnTo>
                      <a:pt x="126" y="16"/>
                    </a:lnTo>
                    <a:lnTo>
                      <a:pt x="122" y="12"/>
                    </a:lnTo>
                    <a:lnTo>
                      <a:pt x="112" y="8"/>
                    </a:lnTo>
                    <a:lnTo>
                      <a:pt x="100" y="4"/>
                    </a:lnTo>
                    <a:lnTo>
                      <a:pt x="82" y="2"/>
                    </a:lnTo>
                    <a:lnTo>
                      <a:pt x="82" y="2"/>
                    </a:lnTo>
                    <a:lnTo>
                      <a:pt x="48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6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6" y="26"/>
                    </a:lnTo>
                    <a:lnTo>
                      <a:pt x="16" y="28"/>
                    </a:lnTo>
                    <a:lnTo>
                      <a:pt x="26" y="30"/>
                    </a:lnTo>
                    <a:lnTo>
                      <a:pt x="56" y="28"/>
                    </a:lnTo>
                    <a:lnTo>
                      <a:pt x="92" y="28"/>
                    </a:lnTo>
                    <a:lnTo>
                      <a:pt x="92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75" name="Freeform 6105">
                <a:extLst>
                  <a:ext uri="{FF2B5EF4-FFF2-40B4-BE49-F238E27FC236}">
                    <a16:creationId xmlns:a16="http://schemas.microsoft.com/office/drawing/2014/main" id="{1CEE7EE1-34C7-47A0-878D-9EF52FF3E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560" y="944563"/>
                <a:ext cx="34290" cy="12700"/>
              </a:xfrm>
              <a:custGeom>
                <a:avLst/>
                <a:gdLst/>
                <a:ahLst/>
                <a:cxnLst>
                  <a:cxn ang="0">
                    <a:pos x="54" y="4"/>
                  </a:cxn>
                  <a:cxn ang="0">
                    <a:pos x="54" y="4"/>
                  </a:cxn>
                  <a:cxn ang="0">
                    <a:pos x="54" y="2"/>
                  </a:cxn>
                  <a:cxn ang="0">
                    <a:pos x="50" y="0"/>
                  </a:cxn>
                  <a:cxn ang="0">
                    <a:pos x="36" y="0"/>
                  </a:cxn>
                  <a:cxn ang="0">
                    <a:pos x="18" y="6"/>
                  </a:cxn>
                  <a:cxn ang="0">
                    <a:pos x="8" y="10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0" y="18"/>
                  </a:cxn>
                  <a:cxn ang="0">
                    <a:pos x="4" y="20"/>
                  </a:cxn>
                  <a:cxn ang="0">
                    <a:pos x="20" y="18"/>
                  </a:cxn>
                  <a:cxn ang="0">
                    <a:pos x="42" y="12"/>
                  </a:cxn>
                  <a:cxn ang="0">
                    <a:pos x="50" y="8"/>
                  </a:cxn>
                  <a:cxn ang="0">
                    <a:pos x="54" y="4"/>
                  </a:cxn>
                  <a:cxn ang="0">
                    <a:pos x="54" y="4"/>
                  </a:cxn>
                </a:cxnLst>
                <a:rect l="0" t="0" r="r" b="b"/>
                <a:pathLst>
                  <a:path w="54" h="20">
                    <a:moveTo>
                      <a:pt x="54" y="4"/>
                    </a:moveTo>
                    <a:lnTo>
                      <a:pt x="54" y="4"/>
                    </a:lnTo>
                    <a:lnTo>
                      <a:pt x="54" y="2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8" y="1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20" y="18"/>
                    </a:lnTo>
                    <a:lnTo>
                      <a:pt x="42" y="12"/>
                    </a:lnTo>
                    <a:lnTo>
                      <a:pt x="50" y="8"/>
                    </a:lnTo>
                    <a:lnTo>
                      <a:pt x="54" y="4"/>
                    </a:lnTo>
                    <a:lnTo>
                      <a:pt x="54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76" name="Freeform 6106">
                <a:extLst>
                  <a:ext uri="{FF2B5EF4-FFF2-40B4-BE49-F238E27FC236}">
                    <a16:creationId xmlns:a16="http://schemas.microsoft.com/office/drawing/2014/main" id="{1C788ACF-1197-443D-9C01-30D2AE974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00" y="727393"/>
                <a:ext cx="784860" cy="367030"/>
              </a:xfrm>
              <a:custGeom>
                <a:avLst/>
                <a:gdLst/>
                <a:ahLst/>
                <a:cxnLst>
                  <a:cxn ang="0">
                    <a:pos x="68" y="162"/>
                  </a:cxn>
                  <a:cxn ang="0">
                    <a:pos x="122" y="204"/>
                  </a:cxn>
                  <a:cxn ang="0">
                    <a:pos x="246" y="182"/>
                  </a:cxn>
                  <a:cxn ang="0">
                    <a:pos x="202" y="210"/>
                  </a:cxn>
                  <a:cxn ang="0">
                    <a:pos x="334" y="210"/>
                  </a:cxn>
                  <a:cxn ang="0">
                    <a:pos x="494" y="186"/>
                  </a:cxn>
                  <a:cxn ang="0">
                    <a:pos x="540" y="190"/>
                  </a:cxn>
                  <a:cxn ang="0">
                    <a:pos x="450" y="222"/>
                  </a:cxn>
                  <a:cxn ang="0">
                    <a:pos x="402" y="274"/>
                  </a:cxn>
                  <a:cxn ang="0">
                    <a:pos x="402" y="298"/>
                  </a:cxn>
                  <a:cxn ang="0">
                    <a:pos x="246" y="240"/>
                  </a:cxn>
                  <a:cxn ang="0">
                    <a:pos x="226" y="284"/>
                  </a:cxn>
                  <a:cxn ang="0">
                    <a:pos x="296" y="336"/>
                  </a:cxn>
                  <a:cxn ang="0">
                    <a:pos x="336" y="356"/>
                  </a:cxn>
                  <a:cxn ang="0">
                    <a:pos x="298" y="364"/>
                  </a:cxn>
                  <a:cxn ang="0">
                    <a:pos x="168" y="410"/>
                  </a:cxn>
                  <a:cxn ang="0">
                    <a:pos x="226" y="422"/>
                  </a:cxn>
                  <a:cxn ang="0">
                    <a:pos x="256" y="440"/>
                  </a:cxn>
                  <a:cxn ang="0">
                    <a:pos x="330" y="460"/>
                  </a:cxn>
                  <a:cxn ang="0">
                    <a:pos x="342" y="464"/>
                  </a:cxn>
                  <a:cxn ang="0">
                    <a:pos x="238" y="460"/>
                  </a:cxn>
                  <a:cxn ang="0">
                    <a:pos x="140" y="450"/>
                  </a:cxn>
                  <a:cxn ang="0">
                    <a:pos x="160" y="502"/>
                  </a:cxn>
                  <a:cxn ang="0">
                    <a:pos x="92" y="546"/>
                  </a:cxn>
                  <a:cxn ang="0">
                    <a:pos x="146" y="562"/>
                  </a:cxn>
                  <a:cxn ang="0">
                    <a:pos x="244" y="562"/>
                  </a:cxn>
                  <a:cxn ang="0">
                    <a:pos x="322" y="552"/>
                  </a:cxn>
                  <a:cxn ang="0">
                    <a:pos x="438" y="548"/>
                  </a:cxn>
                  <a:cxn ang="0">
                    <a:pos x="462" y="578"/>
                  </a:cxn>
                  <a:cxn ang="0">
                    <a:pos x="560" y="538"/>
                  </a:cxn>
                  <a:cxn ang="0">
                    <a:pos x="518" y="514"/>
                  </a:cxn>
                  <a:cxn ang="0">
                    <a:pos x="550" y="472"/>
                  </a:cxn>
                  <a:cxn ang="0">
                    <a:pos x="550" y="432"/>
                  </a:cxn>
                  <a:cxn ang="0">
                    <a:pos x="668" y="402"/>
                  </a:cxn>
                  <a:cxn ang="0">
                    <a:pos x="684" y="372"/>
                  </a:cxn>
                  <a:cxn ang="0">
                    <a:pos x="686" y="348"/>
                  </a:cxn>
                  <a:cxn ang="0">
                    <a:pos x="658" y="326"/>
                  </a:cxn>
                  <a:cxn ang="0">
                    <a:pos x="588" y="318"/>
                  </a:cxn>
                  <a:cxn ang="0">
                    <a:pos x="752" y="284"/>
                  </a:cxn>
                  <a:cxn ang="0">
                    <a:pos x="832" y="278"/>
                  </a:cxn>
                  <a:cxn ang="0">
                    <a:pos x="1076" y="154"/>
                  </a:cxn>
                  <a:cxn ang="0">
                    <a:pos x="1000" y="142"/>
                  </a:cxn>
                  <a:cxn ang="0">
                    <a:pos x="1232" y="76"/>
                  </a:cxn>
                  <a:cxn ang="0">
                    <a:pos x="1168" y="54"/>
                  </a:cxn>
                  <a:cxn ang="0">
                    <a:pos x="1094" y="20"/>
                  </a:cxn>
                  <a:cxn ang="0">
                    <a:pos x="962" y="40"/>
                  </a:cxn>
                  <a:cxn ang="0">
                    <a:pos x="1006" y="20"/>
                  </a:cxn>
                  <a:cxn ang="0">
                    <a:pos x="858" y="2"/>
                  </a:cxn>
                  <a:cxn ang="0">
                    <a:pos x="690" y="10"/>
                  </a:cxn>
                  <a:cxn ang="0">
                    <a:pos x="500" y="14"/>
                  </a:cxn>
                  <a:cxn ang="0">
                    <a:pos x="412" y="24"/>
                  </a:cxn>
                  <a:cxn ang="0">
                    <a:pos x="392" y="42"/>
                  </a:cxn>
                  <a:cxn ang="0">
                    <a:pos x="340" y="70"/>
                  </a:cxn>
                  <a:cxn ang="0">
                    <a:pos x="264" y="52"/>
                  </a:cxn>
                  <a:cxn ang="0">
                    <a:pos x="224" y="76"/>
                  </a:cxn>
                  <a:cxn ang="0">
                    <a:pos x="248" y="98"/>
                  </a:cxn>
                  <a:cxn ang="0">
                    <a:pos x="130" y="92"/>
                  </a:cxn>
                  <a:cxn ang="0">
                    <a:pos x="50" y="104"/>
                  </a:cxn>
                  <a:cxn ang="0">
                    <a:pos x="12" y="144"/>
                  </a:cxn>
                </a:cxnLst>
                <a:rect l="0" t="0" r="r" b="b"/>
                <a:pathLst>
                  <a:path w="1236" h="578">
                    <a:moveTo>
                      <a:pt x="44" y="148"/>
                    </a:moveTo>
                    <a:lnTo>
                      <a:pt x="44" y="148"/>
                    </a:lnTo>
                    <a:lnTo>
                      <a:pt x="50" y="150"/>
                    </a:lnTo>
                    <a:lnTo>
                      <a:pt x="58" y="152"/>
                    </a:lnTo>
                    <a:lnTo>
                      <a:pt x="74" y="150"/>
                    </a:lnTo>
                    <a:lnTo>
                      <a:pt x="80" y="150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4" y="156"/>
                    </a:lnTo>
                    <a:lnTo>
                      <a:pt x="68" y="162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62" y="178"/>
                    </a:lnTo>
                    <a:lnTo>
                      <a:pt x="66" y="182"/>
                    </a:lnTo>
                    <a:lnTo>
                      <a:pt x="72" y="186"/>
                    </a:lnTo>
                    <a:lnTo>
                      <a:pt x="82" y="190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108" y="200"/>
                    </a:lnTo>
                    <a:lnTo>
                      <a:pt x="122" y="204"/>
                    </a:lnTo>
                    <a:lnTo>
                      <a:pt x="144" y="212"/>
                    </a:lnTo>
                    <a:lnTo>
                      <a:pt x="156" y="216"/>
                    </a:lnTo>
                    <a:lnTo>
                      <a:pt x="166" y="214"/>
                    </a:lnTo>
                    <a:lnTo>
                      <a:pt x="178" y="212"/>
                    </a:lnTo>
                    <a:lnTo>
                      <a:pt x="192" y="204"/>
                    </a:lnTo>
                    <a:lnTo>
                      <a:pt x="192" y="204"/>
                    </a:lnTo>
                    <a:lnTo>
                      <a:pt x="206" y="194"/>
                    </a:lnTo>
                    <a:lnTo>
                      <a:pt x="222" y="188"/>
                    </a:lnTo>
                    <a:lnTo>
                      <a:pt x="234" y="184"/>
                    </a:lnTo>
                    <a:lnTo>
                      <a:pt x="246" y="182"/>
                    </a:lnTo>
                    <a:lnTo>
                      <a:pt x="254" y="182"/>
                    </a:lnTo>
                    <a:lnTo>
                      <a:pt x="258" y="182"/>
                    </a:lnTo>
                    <a:lnTo>
                      <a:pt x="256" y="184"/>
                    </a:lnTo>
                    <a:lnTo>
                      <a:pt x="250" y="186"/>
                    </a:lnTo>
                    <a:lnTo>
                      <a:pt x="250" y="186"/>
                    </a:lnTo>
                    <a:lnTo>
                      <a:pt x="224" y="194"/>
                    </a:lnTo>
                    <a:lnTo>
                      <a:pt x="212" y="200"/>
                    </a:lnTo>
                    <a:lnTo>
                      <a:pt x="204" y="206"/>
                    </a:lnTo>
                    <a:lnTo>
                      <a:pt x="202" y="208"/>
                    </a:lnTo>
                    <a:lnTo>
                      <a:pt x="202" y="210"/>
                    </a:lnTo>
                    <a:lnTo>
                      <a:pt x="204" y="214"/>
                    </a:lnTo>
                    <a:lnTo>
                      <a:pt x="208" y="216"/>
                    </a:lnTo>
                    <a:lnTo>
                      <a:pt x="224" y="220"/>
                    </a:lnTo>
                    <a:lnTo>
                      <a:pt x="254" y="224"/>
                    </a:lnTo>
                    <a:lnTo>
                      <a:pt x="254" y="224"/>
                    </a:lnTo>
                    <a:lnTo>
                      <a:pt x="284" y="224"/>
                    </a:lnTo>
                    <a:lnTo>
                      <a:pt x="304" y="224"/>
                    </a:lnTo>
                    <a:lnTo>
                      <a:pt x="318" y="220"/>
                    </a:lnTo>
                    <a:lnTo>
                      <a:pt x="326" y="216"/>
                    </a:lnTo>
                    <a:lnTo>
                      <a:pt x="334" y="210"/>
                    </a:lnTo>
                    <a:lnTo>
                      <a:pt x="338" y="210"/>
                    </a:lnTo>
                    <a:lnTo>
                      <a:pt x="346" y="214"/>
                    </a:lnTo>
                    <a:lnTo>
                      <a:pt x="346" y="214"/>
                    </a:lnTo>
                    <a:lnTo>
                      <a:pt x="358" y="218"/>
                    </a:lnTo>
                    <a:lnTo>
                      <a:pt x="374" y="218"/>
                    </a:lnTo>
                    <a:lnTo>
                      <a:pt x="394" y="216"/>
                    </a:lnTo>
                    <a:lnTo>
                      <a:pt x="418" y="212"/>
                    </a:lnTo>
                    <a:lnTo>
                      <a:pt x="442" y="206"/>
                    </a:lnTo>
                    <a:lnTo>
                      <a:pt x="468" y="196"/>
                    </a:lnTo>
                    <a:lnTo>
                      <a:pt x="494" y="186"/>
                    </a:lnTo>
                    <a:lnTo>
                      <a:pt x="520" y="174"/>
                    </a:lnTo>
                    <a:lnTo>
                      <a:pt x="520" y="174"/>
                    </a:lnTo>
                    <a:lnTo>
                      <a:pt x="546" y="160"/>
                    </a:lnTo>
                    <a:lnTo>
                      <a:pt x="544" y="162"/>
                    </a:lnTo>
                    <a:lnTo>
                      <a:pt x="540" y="168"/>
                    </a:lnTo>
                    <a:lnTo>
                      <a:pt x="536" y="176"/>
                    </a:lnTo>
                    <a:lnTo>
                      <a:pt x="534" y="180"/>
                    </a:lnTo>
                    <a:lnTo>
                      <a:pt x="534" y="184"/>
                    </a:lnTo>
                    <a:lnTo>
                      <a:pt x="536" y="186"/>
                    </a:lnTo>
                    <a:lnTo>
                      <a:pt x="540" y="190"/>
                    </a:lnTo>
                    <a:lnTo>
                      <a:pt x="548" y="192"/>
                    </a:lnTo>
                    <a:lnTo>
                      <a:pt x="558" y="192"/>
                    </a:lnTo>
                    <a:lnTo>
                      <a:pt x="558" y="192"/>
                    </a:lnTo>
                    <a:lnTo>
                      <a:pt x="576" y="194"/>
                    </a:lnTo>
                    <a:lnTo>
                      <a:pt x="584" y="196"/>
                    </a:lnTo>
                    <a:lnTo>
                      <a:pt x="584" y="196"/>
                    </a:lnTo>
                    <a:lnTo>
                      <a:pt x="580" y="198"/>
                    </a:lnTo>
                    <a:lnTo>
                      <a:pt x="570" y="200"/>
                    </a:lnTo>
                    <a:lnTo>
                      <a:pt x="524" y="208"/>
                    </a:lnTo>
                    <a:lnTo>
                      <a:pt x="450" y="222"/>
                    </a:lnTo>
                    <a:lnTo>
                      <a:pt x="450" y="222"/>
                    </a:lnTo>
                    <a:lnTo>
                      <a:pt x="388" y="236"/>
                    </a:lnTo>
                    <a:lnTo>
                      <a:pt x="370" y="238"/>
                    </a:lnTo>
                    <a:lnTo>
                      <a:pt x="360" y="242"/>
                    </a:lnTo>
                    <a:lnTo>
                      <a:pt x="358" y="242"/>
                    </a:lnTo>
                    <a:lnTo>
                      <a:pt x="358" y="244"/>
                    </a:lnTo>
                    <a:lnTo>
                      <a:pt x="362" y="248"/>
                    </a:lnTo>
                    <a:lnTo>
                      <a:pt x="386" y="264"/>
                    </a:lnTo>
                    <a:lnTo>
                      <a:pt x="386" y="264"/>
                    </a:lnTo>
                    <a:lnTo>
                      <a:pt x="402" y="274"/>
                    </a:lnTo>
                    <a:lnTo>
                      <a:pt x="418" y="282"/>
                    </a:lnTo>
                    <a:lnTo>
                      <a:pt x="442" y="292"/>
                    </a:lnTo>
                    <a:lnTo>
                      <a:pt x="450" y="296"/>
                    </a:lnTo>
                    <a:lnTo>
                      <a:pt x="452" y="298"/>
                    </a:lnTo>
                    <a:lnTo>
                      <a:pt x="448" y="302"/>
                    </a:lnTo>
                    <a:lnTo>
                      <a:pt x="436" y="304"/>
                    </a:lnTo>
                    <a:lnTo>
                      <a:pt x="436" y="304"/>
                    </a:lnTo>
                    <a:lnTo>
                      <a:pt x="422" y="304"/>
                    </a:lnTo>
                    <a:lnTo>
                      <a:pt x="410" y="302"/>
                    </a:lnTo>
                    <a:lnTo>
                      <a:pt x="402" y="298"/>
                    </a:lnTo>
                    <a:lnTo>
                      <a:pt x="394" y="292"/>
                    </a:lnTo>
                    <a:lnTo>
                      <a:pt x="378" y="276"/>
                    </a:lnTo>
                    <a:lnTo>
                      <a:pt x="368" y="268"/>
                    </a:lnTo>
                    <a:lnTo>
                      <a:pt x="356" y="260"/>
                    </a:lnTo>
                    <a:lnTo>
                      <a:pt x="356" y="260"/>
                    </a:lnTo>
                    <a:lnTo>
                      <a:pt x="338" y="254"/>
                    </a:lnTo>
                    <a:lnTo>
                      <a:pt x="316" y="248"/>
                    </a:lnTo>
                    <a:lnTo>
                      <a:pt x="292" y="244"/>
                    </a:lnTo>
                    <a:lnTo>
                      <a:pt x="268" y="242"/>
                    </a:lnTo>
                    <a:lnTo>
                      <a:pt x="246" y="240"/>
                    </a:lnTo>
                    <a:lnTo>
                      <a:pt x="228" y="242"/>
                    </a:lnTo>
                    <a:lnTo>
                      <a:pt x="220" y="244"/>
                    </a:lnTo>
                    <a:lnTo>
                      <a:pt x="216" y="246"/>
                    </a:lnTo>
                    <a:lnTo>
                      <a:pt x="212" y="250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70"/>
                    </a:lnTo>
                    <a:lnTo>
                      <a:pt x="212" y="274"/>
                    </a:lnTo>
                    <a:lnTo>
                      <a:pt x="214" y="278"/>
                    </a:lnTo>
                    <a:lnTo>
                      <a:pt x="226" y="284"/>
                    </a:lnTo>
                    <a:lnTo>
                      <a:pt x="250" y="292"/>
                    </a:lnTo>
                    <a:lnTo>
                      <a:pt x="250" y="292"/>
                    </a:lnTo>
                    <a:lnTo>
                      <a:pt x="262" y="298"/>
                    </a:lnTo>
                    <a:lnTo>
                      <a:pt x="276" y="304"/>
                    </a:lnTo>
                    <a:lnTo>
                      <a:pt x="294" y="318"/>
                    </a:lnTo>
                    <a:lnTo>
                      <a:pt x="300" y="326"/>
                    </a:lnTo>
                    <a:lnTo>
                      <a:pt x="302" y="330"/>
                    </a:lnTo>
                    <a:lnTo>
                      <a:pt x="302" y="334"/>
                    </a:lnTo>
                    <a:lnTo>
                      <a:pt x="296" y="336"/>
                    </a:lnTo>
                    <a:lnTo>
                      <a:pt x="296" y="336"/>
                    </a:lnTo>
                    <a:lnTo>
                      <a:pt x="290" y="338"/>
                    </a:lnTo>
                    <a:lnTo>
                      <a:pt x="286" y="340"/>
                    </a:lnTo>
                    <a:lnTo>
                      <a:pt x="284" y="344"/>
                    </a:lnTo>
                    <a:lnTo>
                      <a:pt x="286" y="346"/>
                    </a:lnTo>
                    <a:lnTo>
                      <a:pt x="290" y="348"/>
                    </a:lnTo>
                    <a:lnTo>
                      <a:pt x="296" y="352"/>
                    </a:lnTo>
                    <a:lnTo>
                      <a:pt x="308" y="354"/>
                    </a:lnTo>
                    <a:lnTo>
                      <a:pt x="320" y="356"/>
                    </a:lnTo>
                    <a:lnTo>
                      <a:pt x="320" y="356"/>
                    </a:lnTo>
                    <a:lnTo>
                      <a:pt x="336" y="356"/>
                    </a:lnTo>
                    <a:lnTo>
                      <a:pt x="348" y="360"/>
                    </a:lnTo>
                    <a:lnTo>
                      <a:pt x="356" y="362"/>
                    </a:lnTo>
                    <a:lnTo>
                      <a:pt x="362" y="366"/>
                    </a:lnTo>
                    <a:lnTo>
                      <a:pt x="364" y="368"/>
                    </a:lnTo>
                    <a:lnTo>
                      <a:pt x="360" y="368"/>
                    </a:lnTo>
                    <a:lnTo>
                      <a:pt x="352" y="368"/>
                    </a:lnTo>
                    <a:lnTo>
                      <a:pt x="340" y="368"/>
                    </a:lnTo>
                    <a:lnTo>
                      <a:pt x="340" y="368"/>
                    </a:lnTo>
                    <a:lnTo>
                      <a:pt x="320" y="366"/>
                    </a:lnTo>
                    <a:lnTo>
                      <a:pt x="298" y="364"/>
                    </a:lnTo>
                    <a:lnTo>
                      <a:pt x="250" y="366"/>
                    </a:lnTo>
                    <a:lnTo>
                      <a:pt x="228" y="368"/>
                    </a:lnTo>
                    <a:lnTo>
                      <a:pt x="208" y="372"/>
                    </a:lnTo>
                    <a:lnTo>
                      <a:pt x="192" y="376"/>
                    </a:lnTo>
                    <a:lnTo>
                      <a:pt x="182" y="382"/>
                    </a:lnTo>
                    <a:lnTo>
                      <a:pt x="182" y="382"/>
                    </a:lnTo>
                    <a:lnTo>
                      <a:pt x="176" y="388"/>
                    </a:lnTo>
                    <a:lnTo>
                      <a:pt x="172" y="394"/>
                    </a:lnTo>
                    <a:lnTo>
                      <a:pt x="170" y="402"/>
                    </a:lnTo>
                    <a:lnTo>
                      <a:pt x="168" y="410"/>
                    </a:lnTo>
                    <a:lnTo>
                      <a:pt x="170" y="416"/>
                    </a:lnTo>
                    <a:lnTo>
                      <a:pt x="176" y="420"/>
                    </a:lnTo>
                    <a:lnTo>
                      <a:pt x="184" y="422"/>
                    </a:lnTo>
                    <a:lnTo>
                      <a:pt x="196" y="420"/>
                    </a:lnTo>
                    <a:lnTo>
                      <a:pt x="196" y="420"/>
                    </a:lnTo>
                    <a:lnTo>
                      <a:pt x="208" y="418"/>
                    </a:lnTo>
                    <a:lnTo>
                      <a:pt x="216" y="418"/>
                    </a:lnTo>
                    <a:lnTo>
                      <a:pt x="220" y="418"/>
                    </a:lnTo>
                    <a:lnTo>
                      <a:pt x="224" y="420"/>
                    </a:lnTo>
                    <a:lnTo>
                      <a:pt x="226" y="422"/>
                    </a:lnTo>
                    <a:lnTo>
                      <a:pt x="230" y="424"/>
                    </a:lnTo>
                    <a:lnTo>
                      <a:pt x="236" y="424"/>
                    </a:lnTo>
                    <a:lnTo>
                      <a:pt x="246" y="424"/>
                    </a:lnTo>
                    <a:lnTo>
                      <a:pt x="246" y="424"/>
                    </a:lnTo>
                    <a:lnTo>
                      <a:pt x="256" y="422"/>
                    </a:lnTo>
                    <a:lnTo>
                      <a:pt x="260" y="422"/>
                    </a:lnTo>
                    <a:lnTo>
                      <a:pt x="260" y="424"/>
                    </a:lnTo>
                    <a:lnTo>
                      <a:pt x="260" y="428"/>
                    </a:lnTo>
                    <a:lnTo>
                      <a:pt x="258" y="434"/>
                    </a:lnTo>
                    <a:lnTo>
                      <a:pt x="256" y="440"/>
                    </a:lnTo>
                    <a:lnTo>
                      <a:pt x="258" y="450"/>
                    </a:lnTo>
                    <a:lnTo>
                      <a:pt x="266" y="460"/>
                    </a:lnTo>
                    <a:lnTo>
                      <a:pt x="266" y="460"/>
                    </a:lnTo>
                    <a:lnTo>
                      <a:pt x="270" y="464"/>
                    </a:lnTo>
                    <a:lnTo>
                      <a:pt x="276" y="468"/>
                    </a:lnTo>
                    <a:lnTo>
                      <a:pt x="282" y="470"/>
                    </a:lnTo>
                    <a:lnTo>
                      <a:pt x="288" y="472"/>
                    </a:lnTo>
                    <a:lnTo>
                      <a:pt x="302" y="470"/>
                    </a:lnTo>
                    <a:lnTo>
                      <a:pt x="316" y="466"/>
                    </a:lnTo>
                    <a:lnTo>
                      <a:pt x="330" y="460"/>
                    </a:lnTo>
                    <a:lnTo>
                      <a:pt x="342" y="450"/>
                    </a:lnTo>
                    <a:lnTo>
                      <a:pt x="354" y="442"/>
                    </a:lnTo>
                    <a:lnTo>
                      <a:pt x="366" y="432"/>
                    </a:lnTo>
                    <a:lnTo>
                      <a:pt x="366" y="432"/>
                    </a:lnTo>
                    <a:lnTo>
                      <a:pt x="372" y="426"/>
                    </a:lnTo>
                    <a:lnTo>
                      <a:pt x="372" y="428"/>
                    </a:lnTo>
                    <a:lnTo>
                      <a:pt x="372" y="430"/>
                    </a:lnTo>
                    <a:lnTo>
                      <a:pt x="366" y="440"/>
                    </a:lnTo>
                    <a:lnTo>
                      <a:pt x="356" y="452"/>
                    </a:lnTo>
                    <a:lnTo>
                      <a:pt x="342" y="464"/>
                    </a:lnTo>
                    <a:lnTo>
                      <a:pt x="326" y="476"/>
                    </a:lnTo>
                    <a:lnTo>
                      <a:pt x="316" y="482"/>
                    </a:lnTo>
                    <a:lnTo>
                      <a:pt x="306" y="484"/>
                    </a:lnTo>
                    <a:lnTo>
                      <a:pt x="296" y="486"/>
                    </a:lnTo>
                    <a:lnTo>
                      <a:pt x="286" y="486"/>
                    </a:lnTo>
                    <a:lnTo>
                      <a:pt x="286" y="486"/>
                    </a:lnTo>
                    <a:lnTo>
                      <a:pt x="270" y="482"/>
                    </a:lnTo>
                    <a:lnTo>
                      <a:pt x="256" y="476"/>
                    </a:lnTo>
                    <a:lnTo>
                      <a:pt x="246" y="468"/>
                    </a:lnTo>
                    <a:lnTo>
                      <a:pt x="238" y="460"/>
                    </a:lnTo>
                    <a:lnTo>
                      <a:pt x="228" y="452"/>
                    </a:lnTo>
                    <a:lnTo>
                      <a:pt x="218" y="446"/>
                    </a:lnTo>
                    <a:lnTo>
                      <a:pt x="206" y="440"/>
                    </a:lnTo>
                    <a:lnTo>
                      <a:pt x="190" y="438"/>
                    </a:lnTo>
                    <a:lnTo>
                      <a:pt x="190" y="438"/>
                    </a:lnTo>
                    <a:lnTo>
                      <a:pt x="160" y="440"/>
                    </a:lnTo>
                    <a:lnTo>
                      <a:pt x="150" y="440"/>
                    </a:lnTo>
                    <a:lnTo>
                      <a:pt x="144" y="444"/>
                    </a:lnTo>
                    <a:lnTo>
                      <a:pt x="140" y="446"/>
                    </a:lnTo>
                    <a:lnTo>
                      <a:pt x="140" y="450"/>
                    </a:lnTo>
                    <a:lnTo>
                      <a:pt x="144" y="456"/>
                    </a:lnTo>
                    <a:lnTo>
                      <a:pt x="150" y="462"/>
                    </a:lnTo>
                    <a:lnTo>
                      <a:pt x="150" y="462"/>
                    </a:lnTo>
                    <a:lnTo>
                      <a:pt x="166" y="476"/>
                    </a:lnTo>
                    <a:lnTo>
                      <a:pt x="182" y="490"/>
                    </a:lnTo>
                    <a:lnTo>
                      <a:pt x="184" y="494"/>
                    </a:lnTo>
                    <a:lnTo>
                      <a:pt x="184" y="496"/>
                    </a:lnTo>
                    <a:lnTo>
                      <a:pt x="182" y="498"/>
                    </a:lnTo>
                    <a:lnTo>
                      <a:pt x="174" y="500"/>
                    </a:lnTo>
                    <a:lnTo>
                      <a:pt x="160" y="502"/>
                    </a:lnTo>
                    <a:lnTo>
                      <a:pt x="160" y="502"/>
                    </a:lnTo>
                    <a:lnTo>
                      <a:pt x="142" y="502"/>
                    </a:lnTo>
                    <a:lnTo>
                      <a:pt x="124" y="506"/>
                    </a:lnTo>
                    <a:lnTo>
                      <a:pt x="110" y="512"/>
                    </a:lnTo>
                    <a:lnTo>
                      <a:pt x="98" y="518"/>
                    </a:lnTo>
                    <a:lnTo>
                      <a:pt x="90" y="526"/>
                    </a:lnTo>
                    <a:lnTo>
                      <a:pt x="88" y="534"/>
                    </a:lnTo>
                    <a:lnTo>
                      <a:pt x="88" y="538"/>
                    </a:lnTo>
                    <a:lnTo>
                      <a:pt x="88" y="542"/>
                    </a:lnTo>
                    <a:lnTo>
                      <a:pt x="92" y="546"/>
                    </a:lnTo>
                    <a:lnTo>
                      <a:pt x="96" y="550"/>
                    </a:lnTo>
                    <a:lnTo>
                      <a:pt x="96" y="550"/>
                    </a:lnTo>
                    <a:lnTo>
                      <a:pt x="100" y="552"/>
                    </a:lnTo>
                    <a:lnTo>
                      <a:pt x="104" y="552"/>
                    </a:lnTo>
                    <a:lnTo>
                      <a:pt x="114" y="552"/>
                    </a:lnTo>
                    <a:lnTo>
                      <a:pt x="124" y="552"/>
                    </a:lnTo>
                    <a:lnTo>
                      <a:pt x="130" y="554"/>
                    </a:lnTo>
                    <a:lnTo>
                      <a:pt x="138" y="558"/>
                    </a:lnTo>
                    <a:lnTo>
                      <a:pt x="138" y="558"/>
                    </a:lnTo>
                    <a:lnTo>
                      <a:pt x="146" y="562"/>
                    </a:lnTo>
                    <a:lnTo>
                      <a:pt x="154" y="566"/>
                    </a:lnTo>
                    <a:lnTo>
                      <a:pt x="162" y="566"/>
                    </a:lnTo>
                    <a:lnTo>
                      <a:pt x="170" y="564"/>
                    </a:lnTo>
                    <a:lnTo>
                      <a:pt x="186" y="560"/>
                    </a:lnTo>
                    <a:lnTo>
                      <a:pt x="200" y="552"/>
                    </a:lnTo>
                    <a:lnTo>
                      <a:pt x="200" y="552"/>
                    </a:lnTo>
                    <a:lnTo>
                      <a:pt x="206" y="552"/>
                    </a:lnTo>
                    <a:lnTo>
                      <a:pt x="212" y="552"/>
                    </a:lnTo>
                    <a:lnTo>
                      <a:pt x="226" y="556"/>
                    </a:lnTo>
                    <a:lnTo>
                      <a:pt x="244" y="562"/>
                    </a:lnTo>
                    <a:lnTo>
                      <a:pt x="256" y="566"/>
                    </a:lnTo>
                    <a:lnTo>
                      <a:pt x="272" y="566"/>
                    </a:lnTo>
                    <a:lnTo>
                      <a:pt x="272" y="566"/>
                    </a:lnTo>
                    <a:lnTo>
                      <a:pt x="286" y="566"/>
                    </a:lnTo>
                    <a:lnTo>
                      <a:pt x="294" y="564"/>
                    </a:lnTo>
                    <a:lnTo>
                      <a:pt x="298" y="560"/>
                    </a:lnTo>
                    <a:lnTo>
                      <a:pt x="302" y="556"/>
                    </a:lnTo>
                    <a:lnTo>
                      <a:pt x="306" y="554"/>
                    </a:lnTo>
                    <a:lnTo>
                      <a:pt x="312" y="552"/>
                    </a:lnTo>
                    <a:lnTo>
                      <a:pt x="322" y="552"/>
                    </a:lnTo>
                    <a:lnTo>
                      <a:pt x="336" y="558"/>
                    </a:lnTo>
                    <a:lnTo>
                      <a:pt x="336" y="558"/>
                    </a:lnTo>
                    <a:lnTo>
                      <a:pt x="346" y="560"/>
                    </a:lnTo>
                    <a:lnTo>
                      <a:pt x="356" y="560"/>
                    </a:lnTo>
                    <a:lnTo>
                      <a:pt x="376" y="560"/>
                    </a:lnTo>
                    <a:lnTo>
                      <a:pt x="394" y="556"/>
                    </a:lnTo>
                    <a:lnTo>
                      <a:pt x="412" y="552"/>
                    </a:lnTo>
                    <a:lnTo>
                      <a:pt x="426" y="548"/>
                    </a:lnTo>
                    <a:lnTo>
                      <a:pt x="436" y="548"/>
                    </a:lnTo>
                    <a:lnTo>
                      <a:pt x="438" y="548"/>
                    </a:lnTo>
                    <a:lnTo>
                      <a:pt x="440" y="550"/>
                    </a:lnTo>
                    <a:lnTo>
                      <a:pt x="442" y="554"/>
                    </a:lnTo>
                    <a:lnTo>
                      <a:pt x="440" y="560"/>
                    </a:lnTo>
                    <a:lnTo>
                      <a:pt x="440" y="560"/>
                    </a:lnTo>
                    <a:lnTo>
                      <a:pt x="438" y="564"/>
                    </a:lnTo>
                    <a:lnTo>
                      <a:pt x="438" y="570"/>
                    </a:lnTo>
                    <a:lnTo>
                      <a:pt x="440" y="572"/>
                    </a:lnTo>
                    <a:lnTo>
                      <a:pt x="442" y="576"/>
                    </a:lnTo>
                    <a:lnTo>
                      <a:pt x="450" y="578"/>
                    </a:lnTo>
                    <a:lnTo>
                      <a:pt x="462" y="578"/>
                    </a:lnTo>
                    <a:lnTo>
                      <a:pt x="474" y="574"/>
                    </a:lnTo>
                    <a:lnTo>
                      <a:pt x="486" y="570"/>
                    </a:lnTo>
                    <a:lnTo>
                      <a:pt x="510" y="558"/>
                    </a:lnTo>
                    <a:lnTo>
                      <a:pt x="510" y="558"/>
                    </a:lnTo>
                    <a:lnTo>
                      <a:pt x="518" y="552"/>
                    </a:lnTo>
                    <a:lnTo>
                      <a:pt x="528" y="552"/>
                    </a:lnTo>
                    <a:lnTo>
                      <a:pt x="544" y="550"/>
                    </a:lnTo>
                    <a:lnTo>
                      <a:pt x="550" y="550"/>
                    </a:lnTo>
                    <a:lnTo>
                      <a:pt x="556" y="546"/>
                    </a:lnTo>
                    <a:lnTo>
                      <a:pt x="560" y="538"/>
                    </a:lnTo>
                    <a:lnTo>
                      <a:pt x="562" y="526"/>
                    </a:lnTo>
                    <a:lnTo>
                      <a:pt x="562" y="526"/>
                    </a:lnTo>
                    <a:lnTo>
                      <a:pt x="562" y="520"/>
                    </a:lnTo>
                    <a:lnTo>
                      <a:pt x="560" y="518"/>
                    </a:lnTo>
                    <a:lnTo>
                      <a:pt x="558" y="514"/>
                    </a:lnTo>
                    <a:lnTo>
                      <a:pt x="556" y="514"/>
                    </a:lnTo>
                    <a:lnTo>
                      <a:pt x="546" y="512"/>
                    </a:lnTo>
                    <a:lnTo>
                      <a:pt x="536" y="512"/>
                    </a:lnTo>
                    <a:lnTo>
                      <a:pt x="526" y="514"/>
                    </a:lnTo>
                    <a:lnTo>
                      <a:pt x="518" y="514"/>
                    </a:lnTo>
                    <a:lnTo>
                      <a:pt x="512" y="512"/>
                    </a:lnTo>
                    <a:lnTo>
                      <a:pt x="510" y="510"/>
                    </a:lnTo>
                    <a:lnTo>
                      <a:pt x="508" y="506"/>
                    </a:lnTo>
                    <a:lnTo>
                      <a:pt x="508" y="506"/>
                    </a:lnTo>
                    <a:lnTo>
                      <a:pt x="510" y="500"/>
                    </a:lnTo>
                    <a:lnTo>
                      <a:pt x="512" y="494"/>
                    </a:lnTo>
                    <a:lnTo>
                      <a:pt x="514" y="490"/>
                    </a:lnTo>
                    <a:lnTo>
                      <a:pt x="520" y="488"/>
                    </a:lnTo>
                    <a:lnTo>
                      <a:pt x="532" y="482"/>
                    </a:lnTo>
                    <a:lnTo>
                      <a:pt x="550" y="472"/>
                    </a:lnTo>
                    <a:lnTo>
                      <a:pt x="550" y="472"/>
                    </a:lnTo>
                    <a:lnTo>
                      <a:pt x="554" y="468"/>
                    </a:lnTo>
                    <a:lnTo>
                      <a:pt x="556" y="464"/>
                    </a:lnTo>
                    <a:lnTo>
                      <a:pt x="556" y="460"/>
                    </a:lnTo>
                    <a:lnTo>
                      <a:pt x="556" y="456"/>
                    </a:lnTo>
                    <a:lnTo>
                      <a:pt x="552" y="448"/>
                    </a:lnTo>
                    <a:lnTo>
                      <a:pt x="548" y="442"/>
                    </a:lnTo>
                    <a:lnTo>
                      <a:pt x="546" y="436"/>
                    </a:lnTo>
                    <a:lnTo>
                      <a:pt x="548" y="434"/>
                    </a:lnTo>
                    <a:lnTo>
                      <a:pt x="550" y="432"/>
                    </a:lnTo>
                    <a:lnTo>
                      <a:pt x="560" y="430"/>
                    </a:lnTo>
                    <a:lnTo>
                      <a:pt x="582" y="434"/>
                    </a:lnTo>
                    <a:lnTo>
                      <a:pt x="582" y="434"/>
                    </a:lnTo>
                    <a:lnTo>
                      <a:pt x="602" y="436"/>
                    </a:lnTo>
                    <a:lnTo>
                      <a:pt x="620" y="434"/>
                    </a:lnTo>
                    <a:lnTo>
                      <a:pt x="636" y="430"/>
                    </a:lnTo>
                    <a:lnTo>
                      <a:pt x="650" y="424"/>
                    </a:lnTo>
                    <a:lnTo>
                      <a:pt x="660" y="418"/>
                    </a:lnTo>
                    <a:lnTo>
                      <a:pt x="666" y="410"/>
                    </a:lnTo>
                    <a:lnTo>
                      <a:pt x="668" y="402"/>
                    </a:lnTo>
                    <a:lnTo>
                      <a:pt x="668" y="400"/>
                    </a:lnTo>
                    <a:lnTo>
                      <a:pt x="666" y="396"/>
                    </a:lnTo>
                    <a:lnTo>
                      <a:pt x="666" y="396"/>
                    </a:lnTo>
                    <a:lnTo>
                      <a:pt x="664" y="394"/>
                    </a:lnTo>
                    <a:lnTo>
                      <a:pt x="664" y="392"/>
                    </a:lnTo>
                    <a:lnTo>
                      <a:pt x="666" y="388"/>
                    </a:lnTo>
                    <a:lnTo>
                      <a:pt x="680" y="382"/>
                    </a:lnTo>
                    <a:lnTo>
                      <a:pt x="684" y="378"/>
                    </a:lnTo>
                    <a:lnTo>
                      <a:pt x="684" y="376"/>
                    </a:lnTo>
                    <a:lnTo>
                      <a:pt x="684" y="372"/>
                    </a:lnTo>
                    <a:lnTo>
                      <a:pt x="678" y="366"/>
                    </a:lnTo>
                    <a:lnTo>
                      <a:pt x="662" y="356"/>
                    </a:lnTo>
                    <a:lnTo>
                      <a:pt x="662" y="356"/>
                    </a:lnTo>
                    <a:lnTo>
                      <a:pt x="648" y="350"/>
                    </a:lnTo>
                    <a:lnTo>
                      <a:pt x="644" y="348"/>
                    </a:lnTo>
                    <a:lnTo>
                      <a:pt x="644" y="346"/>
                    </a:lnTo>
                    <a:lnTo>
                      <a:pt x="650" y="346"/>
                    </a:lnTo>
                    <a:lnTo>
                      <a:pt x="662" y="348"/>
                    </a:lnTo>
                    <a:lnTo>
                      <a:pt x="674" y="348"/>
                    </a:lnTo>
                    <a:lnTo>
                      <a:pt x="686" y="348"/>
                    </a:lnTo>
                    <a:lnTo>
                      <a:pt x="690" y="348"/>
                    </a:lnTo>
                    <a:lnTo>
                      <a:pt x="694" y="346"/>
                    </a:lnTo>
                    <a:lnTo>
                      <a:pt x="696" y="344"/>
                    </a:lnTo>
                    <a:lnTo>
                      <a:pt x="694" y="340"/>
                    </a:lnTo>
                    <a:lnTo>
                      <a:pt x="694" y="340"/>
                    </a:lnTo>
                    <a:lnTo>
                      <a:pt x="690" y="332"/>
                    </a:lnTo>
                    <a:lnTo>
                      <a:pt x="684" y="328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58" y="326"/>
                    </a:lnTo>
                    <a:lnTo>
                      <a:pt x="638" y="328"/>
                    </a:lnTo>
                    <a:lnTo>
                      <a:pt x="638" y="328"/>
                    </a:lnTo>
                    <a:lnTo>
                      <a:pt x="614" y="328"/>
                    </a:lnTo>
                    <a:lnTo>
                      <a:pt x="592" y="328"/>
                    </a:lnTo>
                    <a:lnTo>
                      <a:pt x="584" y="328"/>
                    </a:lnTo>
                    <a:lnTo>
                      <a:pt x="578" y="326"/>
                    </a:lnTo>
                    <a:lnTo>
                      <a:pt x="576" y="324"/>
                    </a:lnTo>
                    <a:lnTo>
                      <a:pt x="580" y="320"/>
                    </a:lnTo>
                    <a:lnTo>
                      <a:pt x="580" y="320"/>
                    </a:lnTo>
                    <a:lnTo>
                      <a:pt x="588" y="318"/>
                    </a:lnTo>
                    <a:lnTo>
                      <a:pt x="602" y="314"/>
                    </a:lnTo>
                    <a:lnTo>
                      <a:pt x="644" y="312"/>
                    </a:lnTo>
                    <a:lnTo>
                      <a:pt x="692" y="310"/>
                    </a:lnTo>
                    <a:lnTo>
                      <a:pt x="730" y="306"/>
                    </a:lnTo>
                    <a:lnTo>
                      <a:pt x="730" y="306"/>
                    </a:lnTo>
                    <a:lnTo>
                      <a:pt x="742" y="304"/>
                    </a:lnTo>
                    <a:lnTo>
                      <a:pt x="750" y="300"/>
                    </a:lnTo>
                    <a:lnTo>
                      <a:pt x="752" y="296"/>
                    </a:lnTo>
                    <a:lnTo>
                      <a:pt x="752" y="290"/>
                    </a:lnTo>
                    <a:lnTo>
                      <a:pt x="752" y="284"/>
                    </a:lnTo>
                    <a:lnTo>
                      <a:pt x="754" y="284"/>
                    </a:lnTo>
                    <a:lnTo>
                      <a:pt x="762" y="286"/>
                    </a:lnTo>
                    <a:lnTo>
                      <a:pt x="762" y="286"/>
                    </a:lnTo>
                    <a:lnTo>
                      <a:pt x="770" y="290"/>
                    </a:lnTo>
                    <a:lnTo>
                      <a:pt x="780" y="292"/>
                    </a:lnTo>
                    <a:lnTo>
                      <a:pt x="790" y="294"/>
                    </a:lnTo>
                    <a:lnTo>
                      <a:pt x="800" y="292"/>
                    </a:lnTo>
                    <a:lnTo>
                      <a:pt x="812" y="290"/>
                    </a:lnTo>
                    <a:lnTo>
                      <a:pt x="822" y="286"/>
                    </a:lnTo>
                    <a:lnTo>
                      <a:pt x="832" y="278"/>
                    </a:lnTo>
                    <a:lnTo>
                      <a:pt x="842" y="270"/>
                    </a:lnTo>
                    <a:lnTo>
                      <a:pt x="842" y="270"/>
                    </a:lnTo>
                    <a:lnTo>
                      <a:pt x="852" y="260"/>
                    </a:lnTo>
                    <a:lnTo>
                      <a:pt x="866" y="248"/>
                    </a:lnTo>
                    <a:lnTo>
                      <a:pt x="882" y="238"/>
                    </a:lnTo>
                    <a:lnTo>
                      <a:pt x="902" y="228"/>
                    </a:lnTo>
                    <a:lnTo>
                      <a:pt x="954" y="204"/>
                    </a:lnTo>
                    <a:lnTo>
                      <a:pt x="1020" y="178"/>
                    </a:lnTo>
                    <a:lnTo>
                      <a:pt x="1020" y="178"/>
                    </a:lnTo>
                    <a:lnTo>
                      <a:pt x="1076" y="154"/>
                    </a:lnTo>
                    <a:lnTo>
                      <a:pt x="1092" y="146"/>
                    </a:lnTo>
                    <a:lnTo>
                      <a:pt x="1098" y="142"/>
                    </a:lnTo>
                    <a:lnTo>
                      <a:pt x="1098" y="140"/>
                    </a:lnTo>
                    <a:lnTo>
                      <a:pt x="1094" y="140"/>
                    </a:lnTo>
                    <a:lnTo>
                      <a:pt x="1084" y="140"/>
                    </a:lnTo>
                    <a:lnTo>
                      <a:pt x="1038" y="142"/>
                    </a:lnTo>
                    <a:lnTo>
                      <a:pt x="1038" y="142"/>
                    </a:lnTo>
                    <a:lnTo>
                      <a:pt x="1014" y="144"/>
                    </a:lnTo>
                    <a:lnTo>
                      <a:pt x="1002" y="144"/>
                    </a:lnTo>
                    <a:lnTo>
                      <a:pt x="1000" y="142"/>
                    </a:lnTo>
                    <a:lnTo>
                      <a:pt x="1000" y="142"/>
                    </a:lnTo>
                    <a:lnTo>
                      <a:pt x="1006" y="138"/>
                    </a:lnTo>
                    <a:lnTo>
                      <a:pt x="1034" y="130"/>
                    </a:lnTo>
                    <a:lnTo>
                      <a:pt x="1072" y="122"/>
                    </a:lnTo>
                    <a:lnTo>
                      <a:pt x="1072" y="122"/>
                    </a:lnTo>
                    <a:lnTo>
                      <a:pt x="1118" y="112"/>
                    </a:lnTo>
                    <a:lnTo>
                      <a:pt x="1172" y="100"/>
                    </a:lnTo>
                    <a:lnTo>
                      <a:pt x="1198" y="92"/>
                    </a:lnTo>
                    <a:lnTo>
                      <a:pt x="1218" y="84"/>
                    </a:lnTo>
                    <a:lnTo>
                      <a:pt x="1232" y="76"/>
                    </a:lnTo>
                    <a:lnTo>
                      <a:pt x="1236" y="72"/>
                    </a:lnTo>
                    <a:lnTo>
                      <a:pt x="1236" y="68"/>
                    </a:lnTo>
                    <a:lnTo>
                      <a:pt x="1236" y="68"/>
                    </a:lnTo>
                    <a:lnTo>
                      <a:pt x="1236" y="64"/>
                    </a:lnTo>
                    <a:lnTo>
                      <a:pt x="1234" y="62"/>
                    </a:lnTo>
                    <a:lnTo>
                      <a:pt x="1224" y="58"/>
                    </a:lnTo>
                    <a:lnTo>
                      <a:pt x="1210" y="58"/>
                    </a:lnTo>
                    <a:lnTo>
                      <a:pt x="1196" y="56"/>
                    </a:lnTo>
                    <a:lnTo>
                      <a:pt x="1182" y="56"/>
                    </a:lnTo>
                    <a:lnTo>
                      <a:pt x="1168" y="54"/>
                    </a:lnTo>
                    <a:lnTo>
                      <a:pt x="1160" y="50"/>
                    </a:lnTo>
                    <a:lnTo>
                      <a:pt x="1158" y="48"/>
                    </a:lnTo>
                    <a:lnTo>
                      <a:pt x="1156" y="44"/>
                    </a:lnTo>
                    <a:lnTo>
                      <a:pt x="1156" y="44"/>
                    </a:lnTo>
                    <a:lnTo>
                      <a:pt x="1156" y="40"/>
                    </a:lnTo>
                    <a:lnTo>
                      <a:pt x="1154" y="36"/>
                    </a:lnTo>
                    <a:lnTo>
                      <a:pt x="1146" y="30"/>
                    </a:lnTo>
                    <a:lnTo>
                      <a:pt x="1136" y="26"/>
                    </a:lnTo>
                    <a:lnTo>
                      <a:pt x="1122" y="24"/>
                    </a:lnTo>
                    <a:lnTo>
                      <a:pt x="1094" y="20"/>
                    </a:lnTo>
                    <a:lnTo>
                      <a:pt x="1078" y="20"/>
                    </a:lnTo>
                    <a:lnTo>
                      <a:pt x="1078" y="20"/>
                    </a:lnTo>
                    <a:lnTo>
                      <a:pt x="1062" y="22"/>
                    </a:lnTo>
                    <a:lnTo>
                      <a:pt x="1050" y="22"/>
                    </a:lnTo>
                    <a:lnTo>
                      <a:pt x="1038" y="22"/>
                    </a:lnTo>
                    <a:lnTo>
                      <a:pt x="1018" y="30"/>
                    </a:lnTo>
                    <a:lnTo>
                      <a:pt x="1018" y="30"/>
                    </a:lnTo>
                    <a:lnTo>
                      <a:pt x="1004" y="34"/>
                    </a:lnTo>
                    <a:lnTo>
                      <a:pt x="990" y="38"/>
                    </a:lnTo>
                    <a:lnTo>
                      <a:pt x="962" y="40"/>
                    </a:lnTo>
                    <a:lnTo>
                      <a:pt x="948" y="40"/>
                    </a:lnTo>
                    <a:lnTo>
                      <a:pt x="948" y="40"/>
                    </a:lnTo>
                    <a:lnTo>
                      <a:pt x="948" y="38"/>
                    </a:lnTo>
                    <a:lnTo>
                      <a:pt x="958" y="36"/>
                    </a:lnTo>
                    <a:lnTo>
                      <a:pt x="958" y="36"/>
                    </a:lnTo>
                    <a:lnTo>
                      <a:pt x="986" y="30"/>
                    </a:lnTo>
                    <a:lnTo>
                      <a:pt x="1004" y="24"/>
                    </a:lnTo>
                    <a:lnTo>
                      <a:pt x="1008" y="22"/>
                    </a:lnTo>
                    <a:lnTo>
                      <a:pt x="1008" y="20"/>
                    </a:lnTo>
                    <a:lnTo>
                      <a:pt x="1006" y="20"/>
                    </a:lnTo>
                    <a:lnTo>
                      <a:pt x="998" y="18"/>
                    </a:lnTo>
                    <a:lnTo>
                      <a:pt x="980" y="16"/>
                    </a:lnTo>
                    <a:lnTo>
                      <a:pt x="980" y="16"/>
                    </a:lnTo>
                    <a:lnTo>
                      <a:pt x="958" y="16"/>
                    </a:lnTo>
                    <a:lnTo>
                      <a:pt x="942" y="14"/>
                    </a:lnTo>
                    <a:lnTo>
                      <a:pt x="912" y="6"/>
                    </a:lnTo>
                    <a:lnTo>
                      <a:pt x="900" y="2"/>
                    </a:lnTo>
                    <a:lnTo>
                      <a:pt x="888" y="0"/>
                    </a:lnTo>
                    <a:lnTo>
                      <a:pt x="874" y="0"/>
                    </a:lnTo>
                    <a:lnTo>
                      <a:pt x="858" y="2"/>
                    </a:lnTo>
                    <a:lnTo>
                      <a:pt x="858" y="2"/>
                    </a:lnTo>
                    <a:lnTo>
                      <a:pt x="830" y="4"/>
                    </a:lnTo>
                    <a:lnTo>
                      <a:pt x="808" y="4"/>
                    </a:lnTo>
                    <a:lnTo>
                      <a:pt x="788" y="4"/>
                    </a:lnTo>
                    <a:lnTo>
                      <a:pt x="776" y="6"/>
                    </a:lnTo>
                    <a:lnTo>
                      <a:pt x="762" y="10"/>
                    </a:lnTo>
                    <a:lnTo>
                      <a:pt x="762" y="10"/>
                    </a:lnTo>
                    <a:lnTo>
                      <a:pt x="746" y="14"/>
                    </a:lnTo>
                    <a:lnTo>
                      <a:pt x="728" y="14"/>
                    </a:lnTo>
                    <a:lnTo>
                      <a:pt x="690" y="10"/>
                    </a:lnTo>
                    <a:lnTo>
                      <a:pt x="666" y="10"/>
                    </a:lnTo>
                    <a:lnTo>
                      <a:pt x="640" y="10"/>
                    </a:lnTo>
                    <a:lnTo>
                      <a:pt x="608" y="12"/>
                    </a:lnTo>
                    <a:lnTo>
                      <a:pt x="574" y="20"/>
                    </a:lnTo>
                    <a:lnTo>
                      <a:pt x="574" y="20"/>
                    </a:lnTo>
                    <a:lnTo>
                      <a:pt x="556" y="22"/>
                    </a:lnTo>
                    <a:lnTo>
                      <a:pt x="540" y="22"/>
                    </a:lnTo>
                    <a:lnTo>
                      <a:pt x="526" y="20"/>
                    </a:lnTo>
                    <a:lnTo>
                      <a:pt x="514" y="16"/>
                    </a:lnTo>
                    <a:lnTo>
                      <a:pt x="500" y="14"/>
                    </a:lnTo>
                    <a:lnTo>
                      <a:pt x="490" y="12"/>
                    </a:lnTo>
                    <a:lnTo>
                      <a:pt x="478" y="14"/>
                    </a:lnTo>
                    <a:lnTo>
                      <a:pt x="466" y="18"/>
                    </a:lnTo>
                    <a:lnTo>
                      <a:pt x="466" y="18"/>
                    </a:lnTo>
                    <a:lnTo>
                      <a:pt x="454" y="22"/>
                    </a:lnTo>
                    <a:lnTo>
                      <a:pt x="442" y="24"/>
                    </a:lnTo>
                    <a:lnTo>
                      <a:pt x="432" y="24"/>
                    </a:lnTo>
                    <a:lnTo>
                      <a:pt x="422" y="24"/>
                    </a:lnTo>
                    <a:lnTo>
                      <a:pt x="416" y="22"/>
                    </a:lnTo>
                    <a:lnTo>
                      <a:pt x="412" y="24"/>
                    </a:lnTo>
                    <a:lnTo>
                      <a:pt x="416" y="28"/>
                    </a:lnTo>
                    <a:lnTo>
                      <a:pt x="424" y="36"/>
                    </a:lnTo>
                    <a:lnTo>
                      <a:pt x="424" y="36"/>
                    </a:lnTo>
                    <a:lnTo>
                      <a:pt x="430" y="44"/>
                    </a:lnTo>
                    <a:lnTo>
                      <a:pt x="430" y="46"/>
                    </a:lnTo>
                    <a:lnTo>
                      <a:pt x="430" y="48"/>
                    </a:lnTo>
                    <a:lnTo>
                      <a:pt x="424" y="48"/>
                    </a:lnTo>
                    <a:lnTo>
                      <a:pt x="414" y="46"/>
                    </a:lnTo>
                    <a:lnTo>
                      <a:pt x="404" y="44"/>
                    </a:lnTo>
                    <a:lnTo>
                      <a:pt x="392" y="42"/>
                    </a:lnTo>
                    <a:lnTo>
                      <a:pt x="384" y="44"/>
                    </a:lnTo>
                    <a:lnTo>
                      <a:pt x="380" y="46"/>
                    </a:lnTo>
                    <a:lnTo>
                      <a:pt x="378" y="50"/>
                    </a:lnTo>
                    <a:lnTo>
                      <a:pt x="378" y="50"/>
                    </a:lnTo>
                    <a:lnTo>
                      <a:pt x="376" y="58"/>
                    </a:lnTo>
                    <a:lnTo>
                      <a:pt x="372" y="62"/>
                    </a:lnTo>
                    <a:lnTo>
                      <a:pt x="366" y="66"/>
                    </a:lnTo>
                    <a:lnTo>
                      <a:pt x="360" y="68"/>
                    </a:lnTo>
                    <a:lnTo>
                      <a:pt x="352" y="70"/>
                    </a:lnTo>
                    <a:lnTo>
                      <a:pt x="340" y="70"/>
                    </a:lnTo>
                    <a:lnTo>
                      <a:pt x="312" y="68"/>
                    </a:lnTo>
                    <a:lnTo>
                      <a:pt x="312" y="68"/>
                    </a:lnTo>
                    <a:lnTo>
                      <a:pt x="300" y="66"/>
                    </a:lnTo>
                    <a:lnTo>
                      <a:pt x="292" y="64"/>
                    </a:lnTo>
                    <a:lnTo>
                      <a:pt x="290" y="60"/>
                    </a:lnTo>
                    <a:lnTo>
                      <a:pt x="290" y="58"/>
                    </a:lnTo>
                    <a:lnTo>
                      <a:pt x="290" y="56"/>
                    </a:lnTo>
                    <a:lnTo>
                      <a:pt x="288" y="54"/>
                    </a:lnTo>
                    <a:lnTo>
                      <a:pt x="280" y="52"/>
                    </a:lnTo>
                    <a:lnTo>
                      <a:pt x="264" y="52"/>
                    </a:lnTo>
                    <a:lnTo>
                      <a:pt x="264" y="52"/>
                    </a:lnTo>
                    <a:lnTo>
                      <a:pt x="250" y="52"/>
                    </a:lnTo>
                    <a:lnTo>
                      <a:pt x="244" y="52"/>
                    </a:lnTo>
                    <a:lnTo>
                      <a:pt x="244" y="56"/>
                    </a:lnTo>
                    <a:lnTo>
                      <a:pt x="246" y="60"/>
                    </a:lnTo>
                    <a:lnTo>
                      <a:pt x="248" y="64"/>
                    </a:lnTo>
                    <a:lnTo>
                      <a:pt x="248" y="66"/>
                    </a:lnTo>
                    <a:lnTo>
                      <a:pt x="248" y="68"/>
                    </a:lnTo>
                    <a:lnTo>
                      <a:pt x="240" y="72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08" y="78"/>
                    </a:lnTo>
                    <a:lnTo>
                      <a:pt x="206" y="78"/>
                    </a:lnTo>
                    <a:lnTo>
                      <a:pt x="206" y="80"/>
                    </a:lnTo>
                    <a:lnTo>
                      <a:pt x="212" y="82"/>
                    </a:lnTo>
                    <a:lnTo>
                      <a:pt x="224" y="86"/>
                    </a:lnTo>
                    <a:lnTo>
                      <a:pt x="248" y="92"/>
                    </a:lnTo>
                    <a:lnTo>
                      <a:pt x="254" y="94"/>
                    </a:lnTo>
                    <a:lnTo>
                      <a:pt x="252" y="96"/>
                    </a:lnTo>
                    <a:lnTo>
                      <a:pt x="248" y="98"/>
                    </a:lnTo>
                    <a:lnTo>
                      <a:pt x="248" y="98"/>
                    </a:lnTo>
                    <a:lnTo>
                      <a:pt x="238" y="98"/>
                    </a:lnTo>
                    <a:lnTo>
                      <a:pt x="228" y="98"/>
                    </a:lnTo>
                    <a:lnTo>
                      <a:pt x="206" y="92"/>
                    </a:lnTo>
                    <a:lnTo>
                      <a:pt x="194" y="90"/>
                    </a:lnTo>
                    <a:lnTo>
                      <a:pt x="180" y="88"/>
                    </a:lnTo>
                    <a:lnTo>
                      <a:pt x="166" y="86"/>
                    </a:lnTo>
                    <a:lnTo>
                      <a:pt x="146" y="88"/>
                    </a:lnTo>
                    <a:lnTo>
                      <a:pt x="146" y="88"/>
                    </a:lnTo>
                    <a:lnTo>
                      <a:pt x="130" y="92"/>
                    </a:lnTo>
                    <a:lnTo>
                      <a:pt x="120" y="94"/>
                    </a:lnTo>
                    <a:lnTo>
                      <a:pt x="112" y="98"/>
                    </a:lnTo>
                    <a:lnTo>
                      <a:pt x="108" y="102"/>
                    </a:lnTo>
                    <a:lnTo>
                      <a:pt x="104" y="106"/>
                    </a:lnTo>
                    <a:lnTo>
                      <a:pt x="100" y="106"/>
                    </a:lnTo>
                    <a:lnTo>
                      <a:pt x="92" y="108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66" y="104"/>
                    </a:lnTo>
                    <a:lnTo>
                      <a:pt x="50" y="104"/>
                    </a:lnTo>
                    <a:lnTo>
                      <a:pt x="36" y="108"/>
                    </a:lnTo>
                    <a:lnTo>
                      <a:pt x="22" y="112"/>
                    </a:lnTo>
                    <a:lnTo>
                      <a:pt x="12" y="118"/>
                    </a:lnTo>
                    <a:lnTo>
                      <a:pt x="4" y="124"/>
                    </a:lnTo>
                    <a:lnTo>
                      <a:pt x="0" y="130"/>
                    </a:lnTo>
                    <a:lnTo>
                      <a:pt x="2" y="134"/>
                    </a:lnTo>
                    <a:lnTo>
                      <a:pt x="4" y="138"/>
                    </a:lnTo>
                    <a:lnTo>
                      <a:pt x="4" y="138"/>
                    </a:lnTo>
                    <a:lnTo>
                      <a:pt x="8" y="142"/>
                    </a:lnTo>
                    <a:lnTo>
                      <a:pt x="12" y="144"/>
                    </a:lnTo>
                    <a:lnTo>
                      <a:pt x="16" y="144"/>
                    </a:lnTo>
                    <a:lnTo>
                      <a:pt x="22" y="144"/>
                    </a:lnTo>
                    <a:lnTo>
                      <a:pt x="32" y="144"/>
                    </a:lnTo>
                    <a:lnTo>
                      <a:pt x="36" y="144"/>
                    </a:lnTo>
                    <a:lnTo>
                      <a:pt x="44" y="148"/>
                    </a:lnTo>
                    <a:lnTo>
                      <a:pt x="44" y="14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77" name="Freeform 6107">
                <a:extLst>
                  <a:ext uri="{FF2B5EF4-FFF2-40B4-BE49-F238E27FC236}">
                    <a16:creationId xmlns:a16="http://schemas.microsoft.com/office/drawing/2014/main" id="{E10ACC77-F8DE-4CCF-A772-AA4C1AFA4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5530" y="1211263"/>
                <a:ext cx="121920" cy="48260"/>
              </a:xfrm>
              <a:custGeom>
                <a:avLst/>
                <a:gdLst/>
                <a:ahLst/>
                <a:cxnLst>
                  <a:cxn ang="0">
                    <a:pos x="2" y="16"/>
                  </a:cxn>
                  <a:cxn ang="0">
                    <a:pos x="2" y="16"/>
                  </a:cxn>
                  <a:cxn ang="0">
                    <a:pos x="0" y="24"/>
                  </a:cxn>
                  <a:cxn ang="0">
                    <a:pos x="2" y="30"/>
                  </a:cxn>
                  <a:cxn ang="0">
                    <a:pos x="6" y="34"/>
                  </a:cxn>
                  <a:cxn ang="0">
                    <a:pos x="18" y="38"/>
                  </a:cxn>
                  <a:cxn ang="0">
                    <a:pos x="18" y="38"/>
                  </a:cxn>
                  <a:cxn ang="0">
                    <a:pos x="22" y="42"/>
                  </a:cxn>
                  <a:cxn ang="0">
                    <a:pos x="26" y="46"/>
                  </a:cxn>
                  <a:cxn ang="0">
                    <a:pos x="26" y="52"/>
                  </a:cxn>
                  <a:cxn ang="0">
                    <a:pos x="28" y="56"/>
                  </a:cxn>
                  <a:cxn ang="0">
                    <a:pos x="30" y="62"/>
                  </a:cxn>
                  <a:cxn ang="0">
                    <a:pos x="36" y="66"/>
                  </a:cxn>
                  <a:cxn ang="0">
                    <a:pos x="46" y="72"/>
                  </a:cxn>
                  <a:cxn ang="0">
                    <a:pos x="46" y="72"/>
                  </a:cxn>
                  <a:cxn ang="0">
                    <a:pos x="56" y="76"/>
                  </a:cxn>
                  <a:cxn ang="0">
                    <a:pos x="66" y="76"/>
                  </a:cxn>
                  <a:cxn ang="0">
                    <a:pos x="72" y="76"/>
                  </a:cxn>
                  <a:cxn ang="0">
                    <a:pos x="80" y="74"/>
                  </a:cxn>
                  <a:cxn ang="0">
                    <a:pos x="94" y="68"/>
                  </a:cxn>
                  <a:cxn ang="0">
                    <a:pos x="104" y="66"/>
                  </a:cxn>
                  <a:cxn ang="0">
                    <a:pos x="118" y="68"/>
                  </a:cxn>
                  <a:cxn ang="0">
                    <a:pos x="118" y="68"/>
                  </a:cxn>
                  <a:cxn ang="0">
                    <a:pos x="148" y="70"/>
                  </a:cxn>
                  <a:cxn ang="0">
                    <a:pos x="176" y="72"/>
                  </a:cxn>
                  <a:cxn ang="0">
                    <a:pos x="184" y="70"/>
                  </a:cxn>
                  <a:cxn ang="0">
                    <a:pos x="192" y="68"/>
                  </a:cxn>
                  <a:cxn ang="0">
                    <a:pos x="192" y="66"/>
                  </a:cxn>
                  <a:cxn ang="0">
                    <a:pos x="192" y="62"/>
                  </a:cxn>
                  <a:cxn ang="0">
                    <a:pos x="188" y="58"/>
                  </a:cxn>
                  <a:cxn ang="0">
                    <a:pos x="188" y="58"/>
                  </a:cxn>
                  <a:cxn ang="0">
                    <a:pos x="174" y="42"/>
                  </a:cxn>
                  <a:cxn ang="0">
                    <a:pos x="166" y="34"/>
                  </a:cxn>
                  <a:cxn ang="0">
                    <a:pos x="156" y="26"/>
                  </a:cxn>
                  <a:cxn ang="0">
                    <a:pos x="144" y="18"/>
                  </a:cxn>
                  <a:cxn ang="0">
                    <a:pos x="130" y="12"/>
                  </a:cxn>
                  <a:cxn ang="0">
                    <a:pos x="114" y="10"/>
                  </a:cxn>
                  <a:cxn ang="0">
                    <a:pos x="96" y="10"/>
                  </a:cxn>
                  <a:cxn ang="0">
                    <a:pos x="96" y="10"/>
                  </a:cxn>
                  <a:cxn ang="0">
                    <a:pos x="76" y="8"/>
                  </a:cxn>
                  <a:cxn ang="0">
                    <a:pos x="58" y="6"/>
                  </a:cxn>
                  <a:cxn ang="0">
                    <a:pos x="30" y="2"/>
                  </a:cxn>
                  <a:cxn ang="0">
                    <a:pos x="18" y="0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4" y="6"/>
                  </a:cxn>
                  <a:cxn ang="0">
                    <a:pos x="2" y="16"/>
                  </a:cxn>
                  <a:cxn ang="0">
                    <a:pos x="2" y="16"/>
                  </a:cxn>
                </a:cxnLst>
                <a:rect l="0" t="0" r="r" b="b"/>
                <a:pathLst>
                  <a:path w="192" h="76">
                    <a:moveTo>
                      <a:pt x="2" y="16"/>
                    </a:moveTo>
                    <a:lnTo>
                      <a:pt x="2" y="16"/>
                    </a:lnTo>
                    <a:lnTo>
                      <a:pt x="0" y="24"/>
                    </a:lnTo>
                    <a:lnTo>
                      <a:pt x="2" y="30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2" y="42"/>
                    </a:lnTo>
                    <a:lnTo>
                      <a:pt x="26" y="46"/>
                    </a:lnTo>
                    <a:lnTo>
                      <a:pt x="26" y="52"/>
                    </a:lnTo>
                    <a:lnTo>
                      <a:pt x="28" y="56"/>
                    </a:lnTo>
                    <a:lnTo>
                      <a:pt x="30" y="62"/>
                    </a:lnTo>
                    <a:lnTo>
                      <a:pt x="36" y="6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56" y="76"/>
                    </a:lnTo>
                    <a:lnTo>
                      <a:pt x="66" y="76"/>
                    </a:lnTo>
                    <a:lnTo>
                      <a:pt x="72" y="76"/>
                    </a:lnTo>
                    <a:lnTo>
                      <a:pt x="80" y="74"/>
                    </a:lnTo>
                    <a:lnTo>
                      <a:pt x="94" y="68"/>
                    </a:lnTo>
                    <a:lnTo>
                      <a:pt x="104" y="66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48" y="70"/>
                    </a:lnTo>
                    <a:lnTo>
                      <a:pt x="176" y="72"/>
                    </a:lnTo>
                    <a:lnTo>
                      <a:pt x="184" y="70"/>
                    </a:lnTo>
                    <a:lnTo>
                      <a:pt x="192" y="68"/>
                    </a:lnTo>
                    <a:lnTo>
                      <a:pt x="192" y="66"/>
                    </a:lnTo>
                    <a:lnTo>
                      <a:pt x="192" y="62"/>
                    </a:lnTo>
                    <a:lnTo>
                      <a:pt x="188" y="58"/>
                    </a:lnTo>
                    <a:lnTo>
                      <a:pt x="188" y="58"/>
                    </a:lnTo>
                    <a:lnTo>
                      <a:pt x="174" y="42"/>
                    </a:lnTo>
                    <a:lnTo>
                      <a:pt x="166" y="34"/>
                    </a:lnTo>
                    <a:lnTo>
                      <a:pt x="156" y="26"/>
                    </a:lnTo>
                    <a:lnTo>
                      <a:pt x="144" y="18"/>
                    </a:lnTo>
                    <a:lnTo>
                      <a:pt x="130" y="12"/>
                    </a:lnTo>
                    <a:lnTo>
                      <a:pt x="114" y="10"/>
                    </a:lnTo>
                    <a:lnTo>
                      <a:pt x="96" y="10"/>
                    </a:lnTo>
                    <a:lnTo>
                      <a:pt x="96" y="10"/>
                    </a:lnTo>
                    <a:lnTo>
                      <a:pt x="76" y="8"/>
                    </a:lnTo>
                    <a:lnTo>
                      <a:pt x="58" y="6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78" name="Freeform 6108">
                <a:extLst>
                  <a:ext uri="{FF2B5EF4-FFF2-40B4-BE49-F238E27FC236}">
                    <a16:creationId xmlns:a16="http://schemas.microsoft.com/office/drawing/2014/main" id="{3ABB4D05-2FCE-4F58-B2A2-587803E696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2760" y="1103313"/>
                <a:ext cx="29210" cy="11430"/>
              </a:xfrm>
              <a:custGeom>
                <a:avLst/>
                <a:gdLst/>
                <a:ahLst/>
                <a:cxnLst>
                  <a:cxn ang="0">
                    <a:pos x="2" y="18"/>
                  </a:cxn>
                  <a:cxn ang="0">
                    <a:pos x="2" y="18"/>
                  </a:cxn>
                  <a:cxn ang="0">
                    <a:pos x="8" y="18"/>
                  </a:cxn>
                  <a:cxn ang="0">
                    <a:pos x="14" y="18"/>
                  </a:cxn>
                  <a:cxn ang="0">
                    <a:pos x="30" y="12"/>
                  </a:cxn>
                  <a:cxn ang="0">
                    <a:pos x="42" y="4"/>
                  </a:cxn>
                  <a:cxn ang="0">
                    <a:pos x="46" y="2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32" y="2"/>
                  </a:cxn>
                  <a:cxn ang="0">
                    <a:pos x="16" y="6"/>
                  </a:cxn>
                  <a:cxn ang="0">
                    <a:pos x="2" y="14"/>
                  </a:cxn>
                  <a:cxn ang="0">
                    <a:pos x="0" y="16"/>
                  </a:cxn>
                  <a:cxn ang="0">
                    <a:pos x="2" y="18"/>
                  </a:cxn>
                  <a:cxn ang="0">
                    <a:pos x="2" y="18"/>
                  </a:cxn>
                </a:cxnLst>
                <a:rect l="0" t="0" r="r" b="b"/>
                <a:pathLst>
                  <a:path w="46" h="18">
                    <a:moveTo>
                      <a:pt x="2" y="18"/>
                    </a:moveTo>
                    <a:lnTo>
                      <a:pt x="2" y="18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30" y="12"/>
                    </a:lnTo>
                    <a:lnTo>
                      <a:pt x="42" y="4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2" y="2"/>
                    </a:lnTo>
                    <a:lnTo>
                      <a:pt x="16" y="6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79" name="Freeform 6109">
                <a:extLst>
                  <a:ext uri="{FF2B5EF4-FFF2-40B4-BE49-F238E27FC236}">
                    <a16:creationId xmlns:a16="http://schemas.microsoft.com/office/drawing/2014/main" id="{5661830B-8FD9-4883-8ECD-1B5C30724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530" y="1190943"/>
                <a:ext cx="138430" cy="102870"/>
              </a:xfrm>
              <a:custGeom>
                <a:avLst/>
                <a:gdLst/>
                <a:ahLst/>
                <a:cxnLst>
                  <a:cxn ang="0">
                    <a:pos x="166" y="92"/>
                  </a:cxn>
                  <a:cxn ang="0">
                    <a:pos x="186" y="66"/>
                  </a:cxn>
                  <a:cxn ang="0">
                    <a:pos x="216" y="36"/>
                  </a:cxn>
                  <a:cxn ang="0">
                    <a:pos x="218" y="28"/>
                  </a:cxn>
                  <a:cxn ang="0">
                    <a:pos x="216" y="22"/>
                  </a:cxn>
                  <a:cxn ang="0">
                    <a:pos x="204" y="16"/>
                  </a:cxn>
                  <a:cxn ang="0">
                    <a:pos x="190" y="12"/>
                  </a:cxn>
                  <a:cxn ang="0">
                    <a:pos x="172" y="12"/>
                  </a:cxn>
                  <a:cxn ang="0">
                    <a:pos x="156" y="16"/>
                  </a:cxn>
                  <a:cxn ang="0">
                    <a:pos x="140" y="12"/>
                  </a:cxn>
                  <a:cxn ang="0">
                    <a:pos x="122" y="4"/>
                  </a:cxn>
                  <a:cxn ang="0">
                    <a:pos x="106" y="0"/>
                  </a:cxn>
                  <a:cxn ang="0">
                    <a:pos x="84" y="0"/>
                  </a:cxn>
                  <a:cxn ang="0">
                    <a:pos x="48" y="6"/>
                  </a:cxn>
                  <a:cxn ang="0">
                    <a:pos x="20" y="16"/>
                  </a:cxn>
                  <a:cxn ang="0">
                    <a:pos x="16" y="24"/>
                  </a:cxn>
                  <a:cxn ang="0">
                    <a:pos x="22" y="30"/>
                  </a:cxn>
                  <a:cxn ang="0">
                    <a:pos x="18" y="32"/>
                  </a:cxn>
                  <a:cxn ang="0">
                    <a:pos x="6" y="32"/>
                  </a:cxn>
                  <a:cxn ang="0">
                    <a:pos x="0" y="48"/>
                  </a:cxn>
                  <a:cxn ang="0">
                    <a:pos x="0" y="74"/>
                  </a:cxn>
                  <a:cxn ang="0">
                    <a:pos x="2" y="98"/>
                  </a:cxn>
                  <a:cxn ang="0">
                    <a:pos x="10" y="114"/>
                  </a:cxn>
                  <a:cxn ang="0">
                    <a:pos x="20" y="134"/>
                  </a:cxn>
                  <a:cxn ang="0">
                    <a:pos x="20" y="142"/>
                  </a:cxn>
                  <a:cxn ang="0">
                    <a:pos x="22" y="154"/>
                  </a:cxn>
                  <a:cxn ang="0">
                    <a:pos x="30" y="156"/>
                  </a:cxn>
                  <a:cxn ang="0">
                    <a:pos x="54" y="156"/>
                  </a:cxn>
                  <a:cxn ang="0">
                    <a:pos x="62" y="160"/>
                  </a:cxn>
                  <a:cxn ang="0">
                    <a:pos x="70" y="160"/>
                  </a:cxn>
                  <a:cxn ang="0">
                    <a:pos x="76" y="146"/>
                  </a:cxn>
                  <a:cxn ang="0">
                    <a:pos x="82" y="138"/>
                  </a:cxn>
                  <a:cxn ang="0">
                    <a:pos x="90" y="132"/>
                  </a:cxn>
                  <a:cxn ang="0">
                    <a:pos x="90" y="122"/>
                  </a:cxn>
                  <a:cxn ang="0">
                    <a:pos x="86" y="114"/>
                  </a:cxn>
                  <a:cxn ang="0">
                    <a:pos x="84" y="106"/>
                  </a:cxn>
                  <a:cxn ang="0">
                    <a:pos x="88" y="104"/>
                  </a:cxn>
                  <a:cxn ang="0">
                    <a:pos x="112" y="106"/>
                  </a:cxn>
                  <a:cxn ang="0">
                    <a:pos x="142" y="106"/>
                  </a:cxn>
                  <a:cxn ang="0">
                    <a:pos x="156" y="102"/>
                  </a:cxn>
                  <a:cxn ang="0">
                    <a:pos x="166" y="92"/>
                  </a:cxn>
                </a:cxnLst>
                <a:rect l="0" t="0" r="r" b="b"/>
                <a:pathLst>
                  <a:path w="218" h="162">
                    <a:moveTo>
                      <a:pt x="166" y="92"/>
                    </a:moveTo>
                    <a:lnTo>
                      <a:pt x="166" y="92"/>
                    </a:lnTo>
                    <a:lnTo>
                      <a:pt x="176" y="80"/>
                    </a:lnTo>
                    <a:lnTo>
                      <a:pt x="186" y="66"/>
                    </a:lnTo>
                    <a:lnTo>
                      <a:pt x="208" y="46"/>
                    </a:lnTo>
                    <a:lnTo>
                      <a:pt x="216" y="36"/>
                    </a:lnTo>
                    <a:lnTo>
                      <a:pt x="218" y="32"/>
                    </a:lnTo>
                    <a:lnTo>
                      <a:pt x="218" y="28"/>
                    </a:lnTo>
                    <a:lnTo>
                      <a:pt x="218" y="24"/>
                    </a:lnTo>
                    <a:lnTo>
                      <a:pt x="216" y="22"/>
                    </a:lnTo>
                    <a:lnTo>
                      <a:pt x="210" y="18"/>
                    </a:lnTo>
                    <a:lnTo>
                      <a:pt x="204" y="16"/>
                    </a:lnTo>
                    <a:lnTo>
                      <a:pt x="204" y="16"/>
                    </a:lnTo>
                    <a:lnTo>
                      <a:pt x="190" y="12"/>
                    </a:lnTo>
                    <a:lnTo>
                      <a:pt x="180" y="12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16"/>
                    </a:lnTo>
                    <a:lnTo>
                      <a:pt x="148" y="16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22" y="4"/>
                    </a:lnTo>
                    <a:lnTo>
                      <a:pt x="114" y="2"/>
                    </a:lnTo>
                    <a:lnTo>
                      <a:pt x="106" y="0"/>
                    </a:lnTo>
                    <a:lnTo>
                      <a:pt x="96" y="0"/>
                    </a:lnTo>
                    <a:lnTo>
                      <a:pt x="84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30" y="10"/>
                    </a:lnTo>
                    <a:lnTo>
                      <a:pt x="20" y="16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6"/>
                    </a:lnTo>
                    <a:lnTo>
                      <a:pt x="0" y="4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8"/>
                    </a:lnTo>
                    <a:lnTo>
                      <a:pt x="2" y="98"/>
                    </a:lnTo>
                    <a:lnTo>
                      <a:pt x="6" y="108"/>
                    </a:lnTo>
                    <a:lnTo>
                      <a:pt x="10" y="114"/>
                    </a:lnTo>
                    <a:lnTo>
                      <a:pt x="18" y="126"/>
                    </a:lnTo>
                    <a:lnTo>
                      <a:pt x="20" y="134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20" y="150"/>
                    </a:lnTo>
                    <a:lnTo>
                      <a:pt x="22" y="154"/>
                    </a:lnTo>
                    <a:lnTo>
                      <a:pt x="26" y="156"/>
                    </a:lnTo>
                    <a:lnTo>
                      <a:pt x="30" y="156"/>
                    </a:lnTo>
                    <a:lnTo>
                      <a:pt x="46" y="156"/>
                    </a:lnTo>
                    <a:lnTo>
                      <a:pt x="54" y="156"/>
                    </a:lnTo>
                    <a:lnTo>
                      <a:pt x="62" y="160"/>
                    </a:lnTo>
                    <a:lnTo>
                      <a:pt x="62" y="160"/>
                    </a:lnTo>
                    <a:lnTo>
                      <a:pt x="68" y="162"/>
                    </a:lnTo>
                    <a:lnTo>
                      <a:pt x="70" y="160"/>
                    </a:lnTo>
                    <a:lnTo>
                      <a:pt x="76" y="146"/>
                    </a:lnTo>
                    <a:lnTo>
                      <a:pt x="76" y="146"/>
                    </a:lnTo>
                    <a:lnTo>
                      <a:pt x="78" y="140"/>
                    </a:lnTo>
                    <a:lnTo>
                      <a:pt x="82" y="138"/>
                    </a:lnTo>
                    <a:lnTo>
                      <a:pt x="88" y="134"/>
                    </a:lnTo>
                    <a:lnTo>
                      <a:pt x="90" y="132"/>
                    </a:lnTo>
                    <a:lnTo>
                      <a:pt x="90" y="128"/>
                    </a:lnTo>
                    <a:lnTo>
                      <a:pt x="90" y="122"/>
                    </a:lnTo>
                    <a:lnTo>
                      <a:pt x="86" y="114"/>
                    </a:lnTo>
                    <a:lnTo>
                      <a:pt x="86" y="114"/>
                    </a:lnTo>
                    <a:lnTo>
                      <a:pt x="84" y="110"/>
                    </a:lnTo>
                    <a:lnTo>
                      <a:pt x="84" y="106"/>
                    </a:lnTo>
                    <a:lnTo>
                      <a:pt x="86" y="104"/>
                    </a:lnTo>
                    <a:lnTo>
                      <a:pt x="88" y="104"/>
                    </a:lnTo>
                    <a:lnTo>
                      <a:pt x="98" y="104"/>
                    </a:lnTo>
                    <a:lnTo>
                      <a:pt x="112" y="106"/>
                    </a:lnTo>
                    <a:lnTo>
                      <a:pt x="128" y="108"/>
                    </a:lnTo>
                    <a:lnTo>
                      <a:pt x="142" y="106"/>
                    </a:lnTo>
                    <a:lnTo>
                      <a:pt x="150" y="106"/>
                    </a:lnTo>
                    <a:lnTo>
                      <a:pt x="156" y="102"/>
                    </a:lnTo>
                    <a:lnTo>
                      <a:pt x="162" y="98"/>
                    </a:lnTo>
                    <a:lnTo>
                      <a:pt x="166" y="92"/>
                    </a:lnTo>
                    <a:lnTo>
                      <a:pt x="166" y="9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80" name="Freeform 6110">
                <a:extLst>
                  <a:ext uri="{FF2B5EF4-FFF2-40B4-BE49-F238E27FC236}">
                    <a16:creationId xmlns:a16="http://schemas.microsoft.com/office/drawing/2014/main" id="{73B92542-E8C8-462C-80B2-2CD71370BB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2970" y="1573213"/>
                <a:ext cx="176530" cy="121920"/>
              </a:xfrm>
              <a:custGeom>
                <a:avLst/>
                <a:gdLst/>
                <a:ahLst/>
                <a:cxnLst>
                  <a:cxn ang="0">
                    <a:pos x="272" y="132"/>
                  </a:cxn>
                  <a:cxn ang="0">
                    <a:pos x="258" y="122"/>
                  </a:cxn>
                  <a:cxn ang="0">
                    <a:pos x="250" y="126"/>
                  </a:cxn>
                  <a:cxn ang="0">
                    <a:pos x="236" y="124"/>
                  </a:cxn>
                  <a:cxn ang="0">
                    <a:pos x="228" y="120"/>
                  </a:cxn>
                  <a:cxn ang="0">
                    <a:pos x="220" y="102"/>
                  </a:cxn>
                  <a:cxn ang="0">
                    <a:pos x="212" y="88"/>
                  </a:cxn>
                  <a:cxn ang="0">
                    <a:pos x="192" y="78"/>
                  </a:cxn>
                  <a:cxn ang="0">
                    <a:pos x="178" y="72"/>
                  </a:cxn>
                  <a:cxn ang="0">
                    <a:pos x="140" y="46"/>
                  </a:cxn>
                  <a:cxn ang="0">
                    <a:pos x="122" y="34"/>
                  </a:cxn>
                  <a:cxn ang="0">
                    <a:pos x="110" y="34"/>
                  </a:cxn>
                  <a:cxn ang="0">
                    <a:pos x="106" y="36"/>
                  </a:cxn>
                  <a:cxn ang="0">
                    <a:pos x="100" y="40"/>
                  </a:cxn>
                  <a:cxn ang="0">
                    <a:pos x="96" y="38"/>
                  </a:cxn>
                  <a:cxn ang="0">
                    <a:pos x="86" y="24"/>
                  </a:cxn>
                  <a:cxn ang="0">
                    <a:pos x="76" y="8"/>
                  </a:cxn>
                  <a:cxn ang="0">
                    <a:pos x="66" y="0"/>
                  </a:cxn>
                  <a:cxn ang="0">
                    <a:pos x="62" y="2"/>
                  </a:cxn>
                  <a:cxn ang="0">
                    <a:pos x="54" y="6"/>
                  </a:cxn>
                  <a:cxn ang="0">
                    <a:pos x="42" y="26"/>
                  </a:cxn>
                  <a:cxn ang="0">
                    <a:pos x="36" y="58"/>
                  </a:cxn>
                  <a:cxn ang="0">
                    <a:pos x="34" y="90"/>
                  </a:cxn>
                  <a:cxn ang="0">
                    <a:pos x="38" y="106"/>
                  </a:cxn>
                  <a:cxn ang="0">
                    <a:pos x="38" y="116"/>
                  </a:cxn>
                  <a:cxn ang="0">
                    <a:pos x="34" y="124"/>
                  </a:cxn>
                  <a:cxn ang="0">
                    <a:pos x="18" y="134"/>
                  </a:cxn>
                  <a:cxn ang="0">
                    <a:pos x="4" y="142"/>
                  </a:cxn>
                  <a:cxn ang="0">
                    <a:pos x="0" y="150"/>
                  </a:cxn>
                  <a:cxn ang="0">
                    <a:pos x="4" y="158"/>
                  </a:cxn>
                  <a:cxn ang="0">
                    <a:pos x="4" y="160"/>
                  </a:cxn>
                  <a:cxn ang="0">
                    <a:pos x="16" y="162"/>
                  </a:cxn>
                  <a:cxn ang="0">
                    <a:pos x="50" y="156"/>
                  </a:cxn>
                  <a:cxn ang="0">
                    <a:pos x="64" y="156"/>
                  </a:cxn>
                  <a:cxn ang="0">
                    <a:pos x="66" y="162"/>
                  </a:cxn>
                  <a:cxn ang="0">
                    <a:pos x="66" y="166"/>
                  </a:cxn>
                  <a:cxn ang="0">
                    <a:pos x="70" y="182"/>
                  </a:cxn>
                  <a:cxn ang="0">
                    <a:pos x="82" y="190"/>
                  </a:cxn>
                  <a:cxn ang="0">
                    <a:pos x="96" y="190"/>
                  </a:cxn>
                  <a:cxn ang="0">
                    <a:pos x="110" y="176"/>
                  </a:cxn>
                  <a:cxn ang="0">
                    <a:pos x="114" y="166"/>
                  </a:cxn>
                  <a:cxn ang="0">
                    <a:pos x="124" y="160"/>
                  </a:cxn>
                  <a:cxn ang="0">
                    <a:pos x="134" y="158"/>
                  </a:cxn>
                  <a:cxn ang="0">
                    <a:pos x="142" y="150"/>
                  </a:cxn>
                  <a:cxn ang="0">
                    <a:pos x="144" y="142"/>
                  </a:cxn>
                  <a:cxn ang="0">
                    <a:pos x="154" y="128"/>
                  </a:cxn>
                  <a:cxn ang="0">
                    <a:pos x="170" y="124"/>
                  </a:cxn>
                  <a:cxn ang="0">
                    <a:pos x="184" y="130"/>
                  </a:cxn>
                  <a:cxn ang="0">
                    <a:pos x="192" y="142"/>
                  </a:cxn>
                  <a:cxn ang="0">
                    <a:pos x="194" y="148"/>
                  </a:cxn>
                  <a:cxn ang="0">
                    <a:pos x="198" y="154"/>
                  </a:cxn>
                  <a:cxn ang="0">
                    <a:pos x="214" y="156"/>
                  </a:cxn>
                  <a:cxn ang="0">
                    <a:pos x="232" y="160"/>
                  </a:cxn>
                  <a:cxn ang="0">
                    <a:pos x="254" y="162"/>
                  </a:cxn>
                  <a:cxn ang="0">
                    <a:pos x="272" y="158"/>
                  </a:cxn>
                  <a:cxn ang="0">
                    <a:pos x="278" y="148"/>
                  </a:cxn>
                  <a:cxn ang="0">
                    <a:pos x="272" y="132"/>
                  </a:cxn>
                </a:cxnLst>
                <a:rect l="0" t="0" r="r" b="b"/>
                <a:pathLst>
                  <a:path w="278" h="192">
                    <a:moveTo>
                      <a:pt x="272" y="132"/>
                    </a:moveTo>
                    <a:lnTo>
                      <a:pt x="272" y="132"/>
                    </a:lnTo>
                    <a:lnTo>
                      <a:pt x="262" y="122"/>
                    </a:lnTo>
                    <a:lnTo>
                      <a:pt x="258" y="122"/>
                    </a:lnTo>
                    <a:lnTo>
                      <a:pt x="256" y="122"/>
                    </a:lnTo>
                    <a:lnTo>
                      <a:pt x="250" y="126"/>
                    </a:lnTo>
                    <a:lnTo>
                      <a:pt x="244" y="126"/>
                    </a:lnTo>
                    <a:lnTo>
                      <a:pt x="236" y="124"/>
                    </a:lnTo>
                    <a:lnTo>
                      <a:pt x="236" y="124"/>
                    </a:lnTo>
                    <a:lnTo>
                      <a:pt x="228" y="120"/>
                    </a:lnTo>
                    <a:lnTo>
                      <a:pt x="224" y="114"/>
                    </a:lnTo>
                    <a:lnTo>
                      <a:pt x="220" y="102"/>
                    </a:lnTo>
                    <a:lnTo>
                      <a:pt x="218" y="96"/>
                    </a:lnTo>
                    <a:lnTo>
                      <a:pt x="212" y="88"/>
                    </a:lnTo>
                    <a:lnTo>
                      <a:pt x="204" y="82"/>
                    </a:lnTo>
                    <a:lnTo>
                      <a:pt x="192" y="78"/>
                    </a:lnTo>
                    <a:lnTo>
                      <a:pt x="192" y="78"/>
                    </a:lnTo>
                    <a:lnTo>
                      <a:pt x="178" y="72"/>
                    </a:lnTo>
                    <a:lnTo>
                      <a:pt x="164" y="64"/>
                    </a:lnTo>
                    <a:lnTo>
                      <a:pt x="140" y="46"/>
                    </a:lnTo>
                    <a:lnTo>
                      <a:pt x="130" y="38"/>
                    </a:lnTo>
                    <a:lnTo>
                      <a:pt x="122" y="34"/>
                    </a:lnTo>
                    <a:lnTo>
                      <a:pt x="114" y="32"/>
                    </a:lnTo>
                    <a:lnTo>
                      <a:pt x="110" y="34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4" y="38"/>
                    </a:lnTo>
                    <a:lnTo>
                      <a:pt x="100" y="40"/>
                    </a:lnTo>
                    <a:lnTo>
                      <a:pt x="98" y="40"/>
                    </a:lnTo>
                    <a:lnTo>
                      <a:pt x="96" y="38"/>
                    </a:lnTo>
                    <a:lnTo>
                      <a:pt x="90" y="32"/>
                    </a:lnTo>
                    <a:lnTo>
                      <a:pt x="86" y="2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6" y="0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58" y="2"/>
                    </a:lnTo>
                    <a:lnTo>
                      <a:pt x="54" y="6"/>
                    </a:lnTo>
                    <a:lnTo>
                      <a:pt x="48" y="14"/>
                    </a:lnTo>
                    <a:lnTo>
                      <a:pt x="42" y="26"/>
                    </a:lnTo>
                    <a:lnTo>
                      <a:pt x="38" y="42"/>
                    </a:lnTo>
                    <a:lnTo>
                      <a:pt x="36" y="58"/>
                    </a:lnTo>
                    <a:lnTo>
                      <a:pt x="34" y="74"/>
                    </a:lnTo>
                    <a:lnTo>
                      <a:pt x="34" y="90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38" y="112"/>
                    </a:lnTo>
                    <a:lnTo>
                      <a:pt x="38" y="116"/>
                    </a:lnTo>
                    <a:lnTo>
                      <a:pt x="36" y="122"/>
                    </a:lnTo>
                    <a:lnTo>
                      <a:pt x="34" y="124"/>
                    </a:lnTo>
                    <a:lnTo>
                      <a:pt x="26" y="130"/>
                    </a:lnTo>
                    <a:lnTo>
                      <a:pt x="18" y="134"/>
                    </a:lnTo>
                    <a:lnTo>
                      <a:pt x="10" y="138"/>
                    </a:lnTo>
                    <a:lnTo>
                      <a:pt x="4" y="142"/>
                    </a:lnTo>
                    <a:lnTo>
                      <a:pt x="2" y="146"/>
                    </a:lnTo>
                    <a:lnTo>
                      <a:pt x="0" y="150"/>
                    </a:lnTo>
                    <a:lnTo>
                      <a:pt x="2" y="154"/>
                    </a:lnTo>
                    <a:lnTo>
                      <a:pt x="4" y="158"/>
                    </a:lnTo>
                    <a:lnTo>
                      <a:pt x="4" y="158"/>
                    </a:lnTo>
                    <a:lnTo>
                      <a:pt x="4" y="160"/>
                    </a:lnTo>
                    <a:lnTo>
                      <a:pt x="8" y="162"/>
                    </a:lnTo>
                    <a:lnTo>
                      <a:pt x="16" y="162"/>
                    </a:lnTo>
                    <a:lnTo>
                      <a:pt x="38" y="158"/>
                    </a:lnTo>
                    <a:lnTo>
                      <a:pt x="50" y="156"/>
                    </a:lnTo>
                    <a:lnTo>
                      <a:pt x="60" y="156"/>
                    </a:lnTo>
                    <a:lnTo>
                      <a:pt x="64" y="156"/>
                    </a:lnTo>
                    <a:lnTo>
                      <a:pt x="66" y="158"/>
                    </a:lnTo>
                    <a:lnTo>
                      <a:pt x="66" y="162"/>
                    </a:lnTo>
                    <a:lnTo>
                      <a:pt x="66" y="166"/>
                    </a:lnTo>
                    <a:lnTo>
                      <a:pt x="66" y="166"/>
                    </a:lnTo>
                    <a:lnTo>
                      <a:pt x="66" y="174"/>
                    </a:lnTo>
                    <a:lnTo>
                      <a:pt x="70" y="182"/>
                    </a:lnTo>
                    <a:lnTo>
                      <a:pt x="74" y="188"/>
                    </a:lnTo>
                    <a:lnTo>
                      <a:pt x="82" y="190"/>
                    </a:lnTo>
                    <a:lnTo>
                      <a:pt x="88" y="192"/>
                    </a:lnTo>
                    <a:lnTo>
                      <a:pt x="96" y="190"/>
                    </a:lnTo>
                    <a:lnTo>
                      <a:pt x="104" y="184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4" y="166"/>
                    </a:lnTo>
                    <a:lnTo>
                      <a:pt x="120" y="162"/>
                    </a:lnTo>
                    <a:lnTo>
                      <a:pt x="124" y="160"/>
                    </a:lnTo>
                    <a:lnTo>
                      <a:pt x="130" y="158"/>
                    </a:lnTo>
                    <a:lnTo>
                      <a:pt x="134" y="158"/>
                    </a:lnTo>
                    <a:lnTo>
                      <a:pt x="138" y="156"/>
                    </a:lnTo>
                    <a:lnTo>
                      <a:pt x="142" y="150"/>
                    </a:lnTo>
                    <a:lnTo>
                      <a:pt x="144" y="142"/>
                    </a:lnTo>
                    <a:lnTo>
                      <a:pt x="144" y="142"/>
                    </a:lnTo>
                    <a:lnTo>
                      <a:pt x="148" y="134"/>
                    </a:lnTo>
                    <a:lnTo>
                      <a:pt x="154" y="128"/>
                    </a:lnTo>
                    <a:lnTo>
                      <a:pt x="162" y="124"/>
                    </a:lnTo>
                    <a:lnTo>
                      <a:pt x="170" y="124"/>
                    </a:lnTo>
                    <a:lnTo>
                      <a:pt x="178" y="126"/>
                    </a:lnTo>
                    <a:lnTo>
                      <a:pt x="184" y="130"/>
                    </a:lnTo>
                    <a:lnTo>
                      <a:pt x="190" y="136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4" y="148"/>
                    </a:lnTo>
                    <a:lnTo>
                      <a:pt x="196" y="152"/>
                    </a:lnTo>
                    <a:lnTo>
                      <a:pt x="198" y="154"/>
                    </a:lnTo>
                    <a:lnTo>
                      <a:pt x="202" y="156"/>
                    </a:lnTo>
                    <a:lnTo>
                      <a:pt x="214" y="156"/>
                    </a:lnTo>
                    <a:lnTo>
                      <a:pt x="232" y="160"/>
                    </a:lnTo>
                    <a:lnTo>
                      <a:pt x="232" y="160"/>
                    </a:lnTo>
                    <a:lnTo>
                      <a:pt x="244" y="162"/>
                    </a:lnTo>
                    <a:lnTo>
                      <a:pt x="254" y="162"/>
                    </a:lnTo>
                    <a:lnTo>
                      <a:pt x="264" y="160"/>
                    </a:lnTo>
                    <a:lnTo>
                      <a:pt x="272" y="158"/>
                    </a:lnTo>
                    <a:lnTo>
                      <a:pt x="276" y="154"/>
                    </a:lnTo>
                    <a:lnTo>
                      <a:pt x="278" y="148"/>
                    </a:lnTo>
                    <a:lnTo>
                      <a:pt x="278" y="140"/>
                    </a:lnTo>
                    <a:lnTo>
                      <a:pt x="272" y="132"/>
                    </a:lnTo>
                    <a:lnTo>
                      <a:pt x="272" y="1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81" name="Freeform 6111">
                <a:extLst>
                  <a:ext uri="{FF2B5EF4-FFF2-40B4-BE49-F238E27FC236}">
                    <a16:creationId xmlns:a16="http://schemas.microsoft.com/office/drawing/2014/main" id="{1C4A1BCD-BEA1-4B70-A77D-2937901A4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8050" y="1465263"/>
                <a:ext cx="15240" cy="24130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8"/>
                  </a:cxn>
                  <a:cxn ang="0">
                    <a:pos x="12" y="36"/>
                  </a:cxn>
                  <a:cxn ang="0">
                    <a:pos x="16" y="38"/>
                  </a:cxn>
                  <a:cxn ang="0">
                    <a:pos x="18" y="38"/>
                  </a:cxn>
                  <a:cxn ang="0">
                    <a:pos x="22" y="36"/>
                  </a:cxn>
                  <a:cxn ang="0">
                    <a:pos x="24" y="30"/>
                  </a:cxn>
                  <a:cxn ang="0">
                    <a:pos x="24" y="1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4" y="28"/>
                  </a:cxn>
                </a:cxnLst>
                <a:rect l="0" t="0" r="r" b="b"/>
                <a:pathLst>
                  <a:path w="24" h="38">
                    <a:moveTo>
                      <a:pt x="4" y="28"/>
                    </a:moveTo>
                    <a:lnTo>
                      <a:pt x="4" y="28"/>
                    </a:lnTo>
                    <a:lnTo>
                      <a:pt x="12" y="36"/>
                    </a:lnTo>
                    <a:lnTo>
                      <a:pt x="16" y="38"/>
                    </a:lnTo>
                    <a:lnTo>
                      <a:pt x="18" y="38"/>
                    </a:lnTo>
                    <a:lnTo>
                      <a:pt x="22" y="36"/>
                    </a:lnTo>
                    <a:lnTo>
                      <a:pt x="24" y="30"/>
                    </a:lnTo>
                    <a:lnTo>
                      <a:pt x="24" y="1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4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82" name="Freeform 6112">
                <a:extLst>
                  <a:ext uri="{FF2B5EF4-FFF2-40B4-BE49-F238E27FC236}">
                    <a16:creationId xmlns:a16="http://schemas.microsoft.com/office/drawing/2014/main" id="{DD640A1F-9258-4DC1-8639-F9005376C8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8060" y="1697673"/>
                <a:ext cx="52070" cy="36830"/>
              </a:xfrm>
              <a:custGeom>
                <a:avLst/>
                <a:gdLst/>
                <a:ahLst/>
                <a:cxnLst>
                  <a:cxn ang="0">
                    <a:pos x="78" y="4"/>
                  </a:cxn>
                  <a:cxn ang="0">
                    <a:pos x="78" y="4"/>
                  </a:cxn>
                  <a:cxn ang="0">
                    <a:pos x="72" y="2"/>
                  </a:cxn>
                  <a:cxn ang="0">
                    <a:pos x="68" y="0"/>
                  </a:cxn>
                  <a:cxn ang="0">
                    <a:pos x="54" y="2"/>
                  </a:cxn>
                  <a:cxn ang="0">
                    <a:pos x="38" y="6"/>
                  </a:cxn>
                  <a:cxn ang="0">
                    <a:pos x="24" y="14"/>
                  </a:cxn>
                  <a:cxn ang="0">
                    <a:pos x="12" y="22"/>
                  </a:cxn>
                  <a:cxn ang="0">
                    <a:pos x="4" y="32"/>
                  </a:cxn>
                  <a:cxn ang="0">
                    <a:pos x="0" y="38"/>
                  </a:cxn>
                  <a:cxn ang="0">
                    <a:pos x="0" y="42"/>
                  </a:cxn>
                  <a:cxn ang="0">
                    <a:pos x="2" y="48"/>
                  </a:cxn>
                  <a:cxn ang="0">
                    <a:pos x="6" y="52"/>
                  </a:cxn>
                  <a:cxn ang="0">
                    <a:pos x="6" y="52"/>
                  </a:cxn>
                  <a:cxn ang="0">
                    <a:pos x="10" y="56"/>
                  </a:cxn>
                  <a:cxn ang="0">
                    <a:pos x="16" y="58"/>
                  </a:cxn>
                  <a:cxn ang="0">
                    <a:pos x="22" y="58"/>
                  </a:cxn>
                  <a:cxn ang="0">
                    <a:pos x="28" y="56"/>
                  </a:cxn>
                  <a:cxn ang="0">
                    <a:pos x="42" y="50"/>
                  </a:cxn>
                  <a:cxn ang="0">
                    <a:pos x="58" y="42"/>
                  </a:cxn>
                  <a:cxn ang="0">
                    <a:pos x="70" y="32"/>
                  </a:cxn>
                  <a:cxn ang="0">
                    <a:pos x="78" y="20"/>
                  </a:cxn>
                  <a:cxn ang="0">
                    <a:pos x="80" y="16"/>
                  </a:cxn>
                  <a:cxn ang="0">
                    <a:pos x="82" y="10"/>
                  </a:cxn>
                  <a:cxn ang="0">
                    <a:pos x="80" y="6"/>
                  </a:cxn>
                  <a:cxn ang="0">
                    <a:pos x="78" y="4"/>
                  </a:cxn>
                  <a:cxn ang="0">
                    <a:pos x="78" y="4"/>
                  </a:cxn>
                </a:cxnLst>
                <a:rect l="0" t="0" r="r" b="b"/>
                <a:pathLst>
                  <a:path w="82" h="58">
                    <a:moveTo>
                      <a:pt x="78" y="4"/>
                    </a:moveTo>
                    <a:lnTo>
                      <a:pt x="78" y="4"/>
                    </a:lnTo>
                    <a:lnTo>
                      <a:pt x="72" y="2"/>
                    </a:lnTo>
                    <a:lnTo>
                      <a:pt x="68" y="0"/>
                    </a:lnTo>
                    <a:lnTo>
                      <a:pt x="54" y="2"/>
                    </a:lnTo>
                    <a:lnTo>
                      <a:pt x="38" y="6"/>
                    </a:lnTo>
                    <a:lnTo>
                      <a:pt x="24" y="14"/>
                    </a:lnTo>
                    <a:lnTo>
                      <a:pt x="12" y="22"/>
                    </a:lnTo>
                    <a:lnTo>
                      <a:pt x="4" y="32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6" y="58"/>
                    </a:lnTo>
                    <a:lnTo>
                      <a:pt x="22" y="58"/>
                    </a:lnTo>
                    <a:lnTo>
                      <a:pt x="28" y="56"/>
                    </a:lnTo>
                    <a:lnTo>
                      <a:pt x="42" y="50"/>
                    </a:lnTo>
                    <a:lnTo>
                      <a:pt x="58" y="42"/>
                    </a:lnTo>
                    <a:lnTo>
                      <a:pt x="70" y="32"/>
                    </a:lnTo>
                    <a:lnTo>
                      <a:pt x="78" y="20"/>
                    </a:lnTo>
                    <a:lnTo>
                      <a:pt x="80" y="16"/>
                    </a:lnTo>
                    <a:lnTo>
                      <a:pt x="82" y="10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83" name="Freeform 6113">
                <a:extLst>
                  <a:ext uri="{FF2B5EF4-FFF2-40B4-BE49-F238E27FC236}">
                    <a16:creationId xmlns:a16="http://schemas.microsoft.com/office/drawing/2014/main" id="{1482DEFE-24BE-46CC-A2A1-3EE4FDDEA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7630" y="1230313"/>
                <a:ext cx="467360" cy="227330"/>
              </a:xfrm>
              <a:custGeom>
                <a:avLst/>
                <a:gdLst/>
                <a:ahLst/>
                <a:cxnLst>
                  <a:cxn ang="0">
                    <a:pos x="700" y="272"/>
                  </a:cxn>
                  <a:cxn ang="0">
                    <a:pos x="720" y="274"/>
                  </a:cxn>
                  <a:cxn ang="0">
                    <a:pos x="736" y="254"/>
                  </a:cxn>
                  <a:cxn ang="0">
                    <a:pos x="708" y="238"/>
                  </a:cxn>
                  <a:cxn ang="0">
                    <a:pos x="684" y="224"/>
                  </a:cxn>
                  <a:cxn ang="0">
                    <a:pos x="646" y="206"/>
                  </a:cxn>
                  <a:cxn ang="0">
                    <a:pos x="608" y="190"/>
                  </a:cxn>
                  <a:cxn ang="0">
                    <a:pos x="586" y="166"/>
                  </a:cxn>
                  <a:cxn ang="0">
                    <a:pos x="592" y="128"/>
                  </a:cxn>
                  <a:cxn ang="0">
                    <a:pos x="560" y="58"/>
                  </a:cxn>
                  <a:cxn ang="0">
                    <a:pos x="506" y="10"/>
                  </a:cxn>
                  <a:cxn ang="0">
                    <a:pos x="482" y="10"/>
                  </a:cxn>
                  <a:cxn ang="0">
                    <a:pos x="438" y="8"/>
                  </a:cxn>
                  <a:cxn ang="0">
                    <a:pos x="450" y="68"/>
                  </a:cxn>
                  <a:cxn ang="0">
                    <a:pos x="478" y="114"/>
                  </a:cxn>
                  <a:cxn ang="0">
                    <a:pos x="456" y="132"/>
                  </a:cxn>
                  <a:cxn ang="0">
                    <a:pos x="420" y="68"/>
                  </a:cxn>
                  <a:cxn ang="0">
                    <a:pos x="382" y="40"/>
                  </a:cxn>
                  <a:cxn ang="0">
                    <a:pos x="354" y="26"/>
                  </a:cxn>
                  <a:cxn ang="0">
                    <a:pos x="352" y="40"/>
                  </a:cxn>
                  <a:cxn ang="0">
                    <a:pos x="372" y="58"/>
                  </a:cxn>
                  <a:cxn ang="0">
                    <a:pos x="336" y="62"/>
                  </a:cxn>
                  <a:cxn ang="0">
                    <a:pos x="318" y="74"/>
                  </a:cxn>
                  <a:cxn ang="0">
                    <a:pos x="296" y="40"/>
                  </a:cxn>
                  <a:cxn ang="0">
                    <a:pos x="224" y="38"/>
                  </a:cxn>
                  <a:cxn ang="0">
                    <a:pos x="190" y="60"/>
                  </a:cxn>
                  <a:cxn ang="0">
                    <a:pos x="206" y="32"/>
                  </a:cxn>
                  <a:cxn ang="0">
                    <a:pos x="196" y="2"/>
                  </a:cxn>
                  <a:cxn ang="0">
                    <a:pos x="100" y="26"/>
                  </a:cxn>
                  <a:cxn ang="0">
                    <a:pos x="22" y="72"/>
                  </a:cxn>
                  <a:cxn ang="0">
                    <a:pos x="40" y="86"/>
                  </a:cxn>
                  <a:cxn ang="0">
                    <a:pos x="2" y="116"/>
                  </a:cxn>
                  <a:cxn ang="0">
                    <a:pos x="14" y="130"/>
                  </a:cxn>
                  <a:cxn ang="0">
                    <a:pos x="34" y="146"/>
                  </a:cxn>
                  <a:cxn ang="0">
                    <a:pos x="116" y="140"/>
                  </a:cxn>
                  <a:cxn ang="0">
                    <a:pos x="76" y="160"/>
                  </a:cxn>
                  <a:cxn ang="0">
                    <a:pos x="44" y="192"/>
                  </a:cxn>
                  <a:cxn ang="0">
                    <a:pos x="110" y="204"/>
                  </a:cxn>
                  <a:cxn ang="0">
                    <a:pos x="210" y="202"/>
                  </a:cxn>
                  <a:cxn ang="0">
                    <a:pos x="276" y="214"/>
                  </a:cxn>
                  <a:cxn ang="0">
                    <a:pos x="294" y="230"/>
                  </a:cxn>
                  <a:cxn ang="0">
                    <a:pos x="168" y="230"/>
                  </a:cxn>
                  <a:cxn ang="0">
                    <a:pos x="70" y="254"/>
                  </a:cxn>
                  <a:cxn ang="0">
                    <a:pos x="122" y="300"/>
                  </a:cxn>
                  <a:cxn ang="0">
                    <a:pos x="222" y="308"/>
                  </a:cxn>
                  <a:cxn ang="0">
                    <a:pos x="232" y="350"/>
                  </a:cxn>
                  <a:cxn ang="0">
                    <a:pos x="314" y="358"/>
                  </a:cxn>
                  <a:cxn ang="0">
                    <a:pos x="420" y="332"/>
                  </a:cxn>
                  <a:cxn ang="0">
                    <a:pos x="478" y="318"/>
                  </a:cxn>
                  <a:cxn ang="0">
                    <a:pos x="490" y="296"/>
                  </a:cxn>
                  <a:cxn ang="0">
                    <a:pos x="516" y="294"/>
                  </a:cxn>
                  <a:cxn ang="0">
                    <a:pos x="540" y="312"/>
                  </a:cxn>
                  <a:cxn ang="0">
                    <a:pos x="560" y="324"/>
                  </a:cxn>
                  <a:cxn ang="0">
                    <a:pos x="592" y="328"/>
                  </a:cxn>
                  <a:cxn ang="0">
                    <a:pos x="640" y="334"/>
                  </a:cxn>
                  <a:cxn ang="0">
                    <a:pos x="680" y="324"/>
                  </a:cxn>
                  <a:cxn ang="0">
                    <a:pos x="700" y="306"/>
                  </a:cxn>
                  <a:cxn ang="0">
                    <a:pos x="692" y="288"/>
                  </a:cxn>
                  <a:cxn ang="0">
                    <a:pos x="648" y="300"/>
                  </a:cxn>
                  <a:cxn ang="0">
                    <a:pos x="632" y="278"/>
                  </a:cxn>
                  <a:cxn ang="0">
                    <a:pos x="660" y="282"/>
                  </a:cxn>
                  <a:cxn ang="0">
                    <a:pos x="668" y="272"/>
                  </a:cxn>
                </a:cxnLst>
                <a:rect l="0" t="0" r="r" b="b"/>
                <a:pathLst>
                  <a:path w="736" h="358">
                    <a:moveTo>
                      <a:pt x="674" y="264"/>
                    </a:moveTo>
                    <a:lnTo>
                      <a:pt x="674" y="264"/>
                    </a:lnTo>
                    <a:lnTo>
                      <a:pt x="682" y="262"/>
                    </a:lnTo>
                    <a:lnTo>
                      <a:pt x="686" y="262"/>
                    </a:lnTo>
                    <a:lnTo>
                      <a:pt x="690" y="264"/>
                    </a:lnTo>
                    <a:lnTo>
                      <a:pt x="694" y="268"/>
                    </a:lnTo>
                    <a:lnTo>
                      <a:pt x="700" y="272"/>
                    </a:lnTo>
                    <a:lnTo>
                      <a:pt x="702" y="274"/>
                    </a:lnTo>
                    <a:lnTo>
                      <a:pt x="704" y="272"/>
                    </a:lnTo>
                    <a:lnTo>
                      <a:pt x="704" y="272"/>
                    </a:lnTo>
                    <a:lnTo>
                      <a:pt x="710" y="268"/>
                    </a:lnTo>
                    <a:lnTo>
                      <a:pt x="714" y="268"/>
                    </a:lnTo>
                    <a:lnTo>
                      <a:pt x="718" y="272"/>
                    </a:lnTo>
                    <a:lnTo>
                      <a:pt x="720" y="274"/>
                    </a:lnTo>
                    <a:lnTo>
                      <a:pt x="726" y="274"/>
                    </a:lnTo>
                    <a:lnTo>
                      <a:pt x="726" y="274"/>
                    </a:lnTo>
                    <a:lnTo>
                      <a:pt x="730" y="274"/>
                    </a:lnTo>
                    <a:lnTo>
                      <a:pt x="734" y="272"/>
                    </a:lnTo>
                    <a:lnTo>
                      <a:pt x="736" y="268"/>
                    </a:lnTo>
                    <a:lnTo>
                      <a:pt x="736" y="264"/>
                    </a:lnTo>
                    <a:lnTo>
                      <a:pt x="736" y="254"/>
                    </a:lnTo>
                    <a:lnTo>
                      <a:pt x="734" y="244"/>
                    </a:lnTo>
                    <a:lnTo>
                      <a:pt x="734" y="244"/>
                    </a:lnTo>
                    <a:lnTo>
                      <a:pt x="732" y="240"/>
                    </a:lnTo>
                    <a:lnTo>
                      <a:pt x="728" y="238"/>
                    </a:lnTo>
                    <a:lnTo>
                      <a:pt x="720" y="238"/>
                    </a:lnTo>
                    <a:lnTo>
                      <a:pt x="712" y="238"/>
                    </a:lnTo>
                    <a:lnTo>
                      <a:pt x="708" y="238"/>
                    </a:lnTo>
                    <a:lnTo>
                      <a:pt x="708" y="234"/>
                    </a:lnTo>
                    <a:lnTo>
                      <a:pt x="708" y="234"/>
                    </a:lnTo>
                    <a:lnTo>
                      <a:pt x="706" y="230"/>
                    </a:lnTo>
                    <a:lnTo>
                      <a:pt x="704" y="230"/>
                    </a:lnTo>
                    <a:lnTo>
                      <a:pt x="698" y="228"/>
                    </a:lnTo>
                    <a:lnTo>
                      <a:pt x="692" y="228"/>
                    </a:lnTo>
                    <a:lnTo>
                      <a:pt x="684" y="224"/>
                    </a:lnTo>
                    <a:lnTo>
                      <a:pt x="674" y="218"/>
                    </a:lnTo>
                    <a:lnTo>
                      <a:pt x="660" y="210"/>
                    </a:lnTo>
                    <a:lnTo>
                      <a:pt x="660" y="210"/>
                    </a:lnTo>
                    <a:lnTo>
                      <a:pt x="652" y="204"/>
                    </a:lnTo>
                    <a:lnTo>
                      <a:pt x="648" y="200"/>
                    </a:lnTo>
                    <a:lnTo>
                      <a:pt x="644" y="202"/>
                    </a:lnTo>
                    <a:lnTo>
                      <a:pt x="646" y="206"/>
                    </a:lnTo>
                    <a:lnTo>
                      <a:pt x="646" y="206"/>
                    </a:lnTo>
                    <a:lnTo>
                      <a:pt x="646" y="208"/>
                    </a:lnTo>
                    <a:lnTo>
                      <a:pt x="642" y="210"/>
                    </a:lnTo>
                    <a:lnTo>
                      <a:pt x="632" y="208"/>
                    </a:lnTo>
                    <a:lnTo>
                      <a:pt x="618" y="200"/>
                    </a:lnTo>
                    <a:lnTo>
                      <a:pt x="612" y="196"/>
                    </a:lnTo>
                    <a:lnTo>
                      <a:pt x="608" y="190"/>
                    </a:lnTo>
                    <a:lnTo>
                      <a:pt x="608" y="190"/>
                    </a:lnTo>
                    <a:lnTo>
                      <a:pt x="602" y="184"/>
                    </a:lnTo>
                    <a:lnTo>
                      <a:pt x="598" y="180"/>
                    </a:lnTo>
                    <a:lnTo>
                      <a:pt x="590" y="174"/>
                    </a:lnTo>
                    <a:lnTo>
                      <a:pt x="586" y="172"/>
                    </a:lnTo>
                    <a:lnTo>
                      <a:pt x="584" y="168"/>
                    </a:lnTo>
                    <a:lnTo>
                      <a:pt x="586" y="166"/>
                    </a:lnTo>
                    <a:lnTo>
                      <a:pt x="588" y="162"/>
                    </a:lnTo>
                    <a:lnTo>
                      <a:pt x="588" y="162"/>
                    </a:lnTo>
                    <a:lnTo>
                      <a:pt x="594" y="152"/>
                    </a:lnTo>
                    <a:lnTo>
                      <a:pt x="596" y="146"/>
                    </a:lnTo>
                    <a:lnTo>
                      <a:pt x="596" y="140"/>
                    </a:lnTo>
                    <a:lnTo>
                      <a:pt x="594" y="134"/>
                    </a:lnTo>
                    <a:lnTo>
                      <a:pt x="592" y="128"/>
                    </a:lnTo>
                    <a:lnTo>
                      <a:pt x="588" y="124"/>
                    </a:lnTo>
                    <a:lnTo>
                      <a:pt x="582" y="118"/>
                    </a:lnTo>
                    <a:lnTo>
                      <a:pt x="582" y="118"/>
                    </a:lnTo>
                    <a:lnTo>
                      <a:pt x="576" y="112"/>
                    </a:lnTo>
                    <a:lnTo>
                      <a:pt x="572" y="102"/>
                    </a:lnTo>
                    <a:lnTo>
                      <a:pt x="566" y="82"/>
                    </a:lnTo>
                    <a:lnTo>
                      <a:pt x="560" y="58"/>
                    </a:lnTo>
                    <a:lnTo>
                      <a:pt x="554" y="48"/>
                    </a:lnTo>
                    <a:lnTo>
                      <a:pt x="548" y="38"/>
                    </a:lnTo>
                    <a:lnTo>
                      <a:pt x="548" y="38"/>
                    </a:lnTo>
                    <a:lnTo>
                      <a:pt x="540" y="28"/>
                    </a:lnTo>
                    <a:lnTo>
                      <a:pt x="532" y="24"/>
                    </a:lnTo>
                    <a:lnTo>
                      <a:pt x="522" y="20"/>
                    </a:lnTo>
                    <a:lnTo>
                      <a:pt x="506" y="10"/>
                    </a:lnTo>
                    <a:lnTo>
                      <a:pt x="506" y="10"/>
                    </a:lnTo>
                    <a:lnTo>
                      <a:pt x="498" y="6"/>
                    </a:lnTo>
                    <a:lnTo>
                      <a:pt x="492" y="4"/>
                    </a:lnTo>
                    <a:lnTo>
                      <a:pt x="490" y="4"/>
                    </a:lnTo>
                    <a:lnTo>
                      <a:pt x="488" y="6"/>
                    </a:lnTo>
                    <a:lnTo>
                      <a:pt x="486" y="8"/>
                    </a:lnTo>
                    <a:lnTo>
                      <a:pt x="482" y="10"/>
                    </a:lnTo>
                    <a:lnTo>
                      <a:pt x="476" y="10"/>
                    </a:lnTo>
                    <a:lnTo>
                      <a:pt x="464" y="6"/>
                    </a:lnTo>
                    <a:lnTo>
                      <a:pt x="464" y="6"/>
                    </a:lnTo>
                    <a:lnTo>
                      <a:pt x="450" y="2"/>
                    </a:lnTo>
                    <a:lnTo>
                      <a:pt x="446" y="2"/>
                    </a:lnTo>
                    <a:lnTo>
                      <a:pt x="440" y="4"/>
                    </a:lnTo>
                    <a:lnTo>
                      <a:pt x="438" y="8"/>
                    </a:lnTo>
                    <a:lnTo>
                      <a:pt x="436" y="12"/>
                    </a:lnTo>
                    <a:lnTo>
                      <a:pt x="436" y="20"/>
                    </a:lnTo>
                    <a:lnTo>
                      <a:pt x="440" y="28"/>
                    </a:lnTo>
                    <a:lnTo>
                      <a:pt x="440" y="28"/>
                    </a:lnTo>
                    <a:lnTo>
                      <a:pt x="444" y="38"/>
                    </a:lnTo>
                    <a:lnTo>
                      <a:pt x="446" y="48"/>
                    </a:lnTo>
                    <a:lnTo>
                      <a:pt x="450" y="68"/>
                    </a:lnTo>
                    <a:lnTo>
                      <a:pt x="454" y="78"/>
                    </a:lnTo>
                    <a:lnTo>
                      <a:pt x="458" y="88"/>
                    </a:lnTo>
                    <a:lnTo>
                      <a:pt x="464" y="98"/>
                    </a:lnTo>
                    <a:lnTo>
                      <a:pt x="472" y="106"/>
                    </a:lnTo>
                    <a:lnTo>
                      <a:pt x="472" y="106"/>
                    </a:lnTo>
                    <a:lnTo>
                      <a:pt x="476" y="110"/>
                    </a:lnTo>
                    <a:lnTo>
                      <a:pt x="478" y="114"/>
                    </a:lnTo>
                    <a:lnTo>
                      <a:pt x="478" y="116"/>
                    </a:lnTo>
                    <a:lnTo>
                      <a:pt x="474" y="118"/>
                    </a:lnTo>
                    <a:lnTo>
                      <a:pt x="468" y="122"/>
                    </a:lnTo>
                    <a:lnTo>
                      <a:pt x="462" y="128"/>
                    </a:lnTo>
                    <a:lnTo>
                      <a:pt x="462" y="128"/>
                    </a:lnTo>
                    <a:lnTo>
                      <a:pt x="458" y="130"/>
                    </a:lnTo>
                    <a:lnTo>
                      <a:pt x="456" y="132"/>
                    </a:lnTo>
                    <a:lnTo>
                      <a:pt x="452" y="130"/>
                    </a:lnTo>
                    <a:lnTo>
                      <a:pt x="446" y="122"/>
                    </a:lnTo>
                    <a:lnTo>
                      <a:pt x="434" y="104"/>
                    </a:lnTo>
                    <a:lnTo>
                      <a:pt x="434" y="104"/>
                    </a:lnTo>
                    <a:lnTo>
                      <a:pt x="430" y="94"/>
                    </a:lnTo>
                    <a:lnTo>
                      <a:pt x="426" y="84"/>
                    </a:lnTo>
                    <a:lnTo>
                      <a:pt x="420" y="68"/>
                    </a:lnTo>
                    <a:lnTo>
                      <a:pt x="418" y="62"/>
                    </a:lnTo>
                    <a:lnTo>
                      <a:pt x="412" y="56"/>
                    </a:lnTo>
                    <a:lnTo>
                      <a:pt x="406" y="50"/>
                    </a:lnTo>
                    <a:lnTo>
                      <a:pt x="396" y="46"/>
                    </a:lnTo>
                    <a:lnTo>
                      <a:pt x="396" y="46"/>
                    </a:lnTo>
                    <a:lnTo>
                      <a:pt x="384" y="42"/>
                    </a:lnTo>
                    <a:lnTo>
                      <a:pt x="382" y="40"/>
                    </a:lnTo>
                    <a:lnTo>
                      <a:pt x="384" y="38"/>
                    </a:lnTo>
                    <a:lnTo>
                      <a:pt x="384" y="36"/>
                    </a:lnTo>
                    <a:lnTo>
                      <a:pt x="384" y="34"/>
                    </a:lnTo>
                    <a:lnTo>
                      <a:pt x="380" y="32"/>
                    </a:lnTo>
                    <a:lnTo>
                      <a:pt x="372" y="30"/>
                    </a:lnTo>
                    <a:lnTo>
                      <a:pt x="372" y="30"/>
                    </a:lnTo>
                    <a:lnTo>
                      <a:pt x="354" y="26"/>
                    </a:lnTo>
                    <a:lnTo>
                      <a:pt x="340" y="26"/>
                    </a:lnTo>
                    <a:lnTo>
                      <a:pt x="338" y="28"/>
                    </a:lnTo>
                    <a:lnTo>
                      <a:pt x="338" y="30"/>
                    </a:lnTo>
                    <a:lnTo>
                      <a:pt x="340" y="32"/>
                    </a:lnTo>
                    <a:lnTo>
                      <a:pt x="346" y="36"/>
                    </a:lnTo>
                    <a:lnTo>
                      <a:pt x="346" y="36"/>
                    </a:lnTo>
                    <a:lnTo>
                      <a:pt x="352" y="40"/>
                    </a:lnTo>
                    <a:lnTo>
                      <a:pt x="356" y="44"/>
                    </a:lnTo>
                    <a:lnTo>
                      <a:pt x="358" y="46"/>
                    </a:lnTo>
                    <a:lnTo>
                      <a:pt x="356" y="48"/>
                    </a:lnTo>
                    <a:lnTo>
                      <a:pt x="356" y="52"/>
                    </a:lnTo>
                    <a:lnTo>
                      <a:pt x="362" y="54"/>
                    </a:lnTo>
                    <a:lnTo>
                      <a:pt x="362" y="54"/>
                    </a:lnTo>
                    <a:lnTo>
                      <a:pt x="372" y="58"/>
                    </a:lnTo>
                    <a:lnTo>
                      <a:pt x="376" y="62"/>
                    </a:lnTo>
                    <a:lnTo>
                      <a:pt x="376" y="64"/>
                    </a:lnTo>
                    <a:lnTo>
                      <a:pt x="372" y="64"/>
                    </a:lnTo>
                    <a:lnTo>
                      <a:pt x="354" y="60"/>
                    </a:lnTo>
                    <a:lnTo>
                      <a:pt x="354" y="60"/>
                    </a:lnTo>
                    <a:lnTo>
                      <a:pt x="344" y="60"/>
                    </a:lnTo>
                    <a:lnTo>
                      <a:pt x="336" y="62"/>
                    </a:lnTo>
                    <a:lnTo>
                      <a:pt x="332" y="66"/>
                    </a:lnTo>
                    <a:lnTo>
                      <a:pt x="330" y="70"/>
                    </a:lnTo>
                    <a:lnTo>
                      <a:pt x="328" y="76"/>
                    </a:lnTo>
                    <a:lnTo>
                      <a:pt x="326" y="78"/>
                    </a:lnTo>
                    <a:lnTo>
                      <a:pt x="322" y="78"/>
                    </a:lnTo>
                    <a:lnTo>
                      <a:pt x="318" y="74"/>
                    </a:lnTo>
                    <a:lnTo>
                      <a:pt x="318" y="74"/>
                    </a:lnTo>
                    <a:lnTo>
                      <a:pt x="314" y="68"/>
                    </a:lnTo>
                    <a:lnTo>
                      <a:pt x="314" y="64"/>
                    </a:lnTo>
                    <a:lnTo>
                      <a:pt x="318" y="56"/>
                    </a:lnTo>
                    <a:lnTo>
                      <a:pt x="318" y="52"/>
                    </a:lnTo>
                    <a:lnTo>
                      <a:pt x="316" y="48"/>
                    </a:lnTo>
                    <a:lnTo>
                      <a:pt x="310" y="44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268" y="34"/>
                    </a:lnTo>
                    <a:lnTo>
                      <a:pt x="250" y="30"/>
                    </a:lnTo>
                    <a:lnTo>
                      <a:pt x="238" y="32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24" y="38"/>
                    </a:lnTo>
                    <a:lnTo>
                      <a:pt x="224" y="42"/>
                    </a:lnTo>
                    <a:lnTo>
                      <a:pt x="226" y="46"/>
                    </a:lnTo>
                    <a:lnTo>
                      <a:pt x="224" y="48"/>
                    </a:lnTo>
                    <a:lnTo>
                      <a:pt x="220" y="50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90" y="60"/>
                    </a:lnTo>
                    <a:lnTo>
                      <a:pt x="186" y="60"/>
                    </a:lnTo>
                    <a:lnTo>
                      <a:pt x="192" y="54"/>
                    </a:lnTo>
                    <a:lnTo>
                      <a:pt x="204" y="44"/>
                    </a:lnTo>
                    <a:lnTo>
                      <a:pt x="206" y="40"/>
                    </a:lnTo>
                    <a:lnTo>
                      <a:pt x="206" y="36"/>
                    </a:lnTo>
                    <a:lnTo>
                      <a:pt x="206" y="36"/>
                    </a:lnTo>
                    <a:lnTo>
                      <a:pt x="206" y="32"/>
                    </a:lnTo>
                    <a:lnTo>
                      <a:pt x="206" y="28"/>
                    </a:lnTo>
                    <a:lnTo>
                      <a:pt x="208" y="20"/>
                    </a:lnTo>
                    <a:lnTo>
                      <a:pt x="208" y="16"/>
                    </a:lnTo>
                    <a:lnTo>
                      <a:pt x="208" y="12"/>
                    </a:lnTo>
                    <a:lnTo>
                      <a:pt x="204" y="8"/>
                    </a:lnTo>
                    <a:lnTo>
                      <a:pt x="196" y="2"/>
                    </a:lnTo>
                    <a:lnTo>
                      <a:pt x="196" y="2"/>
                    </a:lnTo>
                    <a:lnTo>
                      <a:pt x="186" y="0"/>
                    </a:lnTo>
                    <a:lnTo>
                      <a:pt x="176" y="0"/>
                    </a:lnTo>
                    <a:lnTo>
                      <a:pt x="162" y="4"/>
                    </a:lnTo>
                    <a:lnTo>
                      <a:pt x="150" y="8"/>
                    </a:lnTo>
                    <a:lnTo>
                      <a:pt x="122" y="18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82" y="32"/>
                    </a:lnTo>
                    <a:lnTo>
                      <a:pt x="66" y="40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2" y="70"/>
                    </a:lnTo>
                    <a:lnTo>
                      <a:pt x="22" y="72"/>
                    </a:lnTo>
                    <a:lnTo>
                      <a:pt x="26" y="74"/>
                    </a:lnTo>
                    <a:lnTo>
                      <a:pt x="36" y="78"/>
                    </a:lnTo>
                    <a:lnTo>
                      <a:pt x="40" y="8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86"/>
                    </a:lnTo>
                    <a:lnTo>
                      <a:pt x="40" y="86"/>
                    </a:lnTo>
                    <a:lnTo>
                      <a:pt x="32" y="90"/>
                    </a:lnTo>
                    <a:lnTo>
                      <a:pt x="20" y="94"/>
                    </a:lnTo>
                    <a:lnTo>
                      <a:pt x="16" y="98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4" y="110"/>
                    </a:lnTo>
                    <a:lnTo>
                      <a:pt x="2" y="116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2" y="130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4" y="130"/>
                    </a:lnTo>
                    <a:lnTo>
                      <a:pt x="14" y="130"/>
                    </a:lnTo>
                    <a:lnTo>
                      <a:pt x="20" y="128"/>
                    </a:lnTo>
                    <a:lnTo>
                      <a:pt x="24" y="126"/>
                    </a:lnTo>
                    <a:lnTo>
                      <a:pt x="26" y="128"/>
                    </a:lnTo>
                    <a:lnTo>
                      <a:pt x="28" y="130"/>
                    </a:lnTo>
                    <a:lnTo>
                      <a:pt x="30" y="138"/>
                    </a:lnTo>
                    <a:lnTo>
                      <a:pt x="34" y="146"/>
                    </a:lnTo>
                    <a:lnTo>
                      <a:pt x="34" y="146"/>
                    </a:lnTo>
                    <a:lnTo>
                      <a:pt x="38" y="150"/>
                    </a:lnTo>
                    <a:lnTo>
                      <a:pt x="44" y="150"/>
                    </a:lnTo>
                    <a:lnTo>
                      <a:pt x="64" y="150"/>
                    </a:lnTo>
                    <a:lnTo>
                      <a:pt x="88" y="144"/>
                    </a:lnTo>
                    <a:lnTo>
                      <a:pt x="104" y="140"/>
                    </a:lnTo>
                    <a:lnTo>
                      <a:pt x="104" y="140"/>
                    </a:lnTo>
                    <a:lnTo>
                      <a:pt x="116" y="140"/>
                    </a:lnTo>
                    <a:lnTo>
                      <a:pt x="120" y="142"/>
                    </a:lnTo>
                    <a:lnTo>
                      <a:pt x="122" y="144"/>
                    </a:lnTo>
                    <a:lnTo>
                      <a:pt x="120" y="146"/>
                    </a:lnTo>
                    <a:lnTo>
                      <a:pt x="114" y="150"/>
                    </a:lnTo>
                    <a:lnTo>
                      <a:pt x="98" y="156"/>
                    </a:lnTo>
                    <a:lnTo>
                      <a:pt x="76" y="160"/>
                    </a:lnTo>
                    <a:lnTo>
                      <a:pt x="76" y="160"/>
                    </a:lnTo>
                    <a:lnTo>
                      <a:pt x="46" y="168"/>
                    </a:lnTo>
                    <a:lnTo>
                      <a:pt x="38" y="170"/>
                    </a:lnTo>
                    <a:lnTo>
                      <a:pt x="34" y="174"/>
                    </a:lnTo>
                    <a:lnTo>
                      <a:pt x="32" y="178"/>
                    </a:lnTo>
                    <a:lnTo>
                      <a:pt x="34" y="182"/>
                    </a:lnTo>
                    <a:lnTo>
                      <a:pt x="38" y="188"/>
                    </a:lnTo>
                    <a:lnTo>
                      <a:pt x="44" y="192"/>
                    </a:lnTo>
                    <a:lnTo>
                      <a:pt x="44" y="192"/>
                    </a:lnTo>
                    <a:lnTo>
                      <a:pt x="56" y="202"/>
                    </a:lnTo>
                    <a:lnTo>
                      <a:pt x="66" y="206"/>
                    </a:lnTo>
                    <a:lnTo>
                      <a:pt x="76" y="206"/>
                    </a:lnTo>
                    <a:lnTo>
                      <a:pt x="94" y="204"/>
                    </a:lnTo>
                    <a:lnTo>
                      <a:pt x="94" y="204"/>
                    </a:lnTo>
                    <a:lnTo>
                      <a:pt x="110" y="204"/>
                    </a:lnTo>
                    <a:lnTo>
                      <a:pt x="120" y="206"/>
                    </a:lnTo>
                    <a:lnTo>
                      <a:pt x="132" y="208"/>
                    </a:lnTo>
                    <a:lnTo>
                      <a:pt x="152" y="208"/>
                    </a:lnTo>
                    <a:lnTo>
                      <a:pt x="152" y="208"/>
                    </a:lnTo>
                    <a:lnTo>
                      <a:pt x="176" y="206"/>
                    </a:lnTo>
                    <a:lnTo>
                      <a:pt x="194" y="202"/>
                    </a:lnTo>
                    <a:lnTo>
                      <a:pt x="210" y="202"/>
                    </a:lnTo>
                    <a:lnTo>
                      <a:pt x="220" y="202"/>
                    </a:lnTo>
                    <a:lnTo>
                      <a:pt x="232" y="204"/>
                    </a:lnTo>
                    <a:lnTo>
                      <a:pt x="232" y="204"/>
                    </a:lnTo>
                    <a:lnTo>
                      <a:pt x="250" y="208"/>
                    </a:lnTo>
                    <a:lnTo>
                      <a:pt x="262" y="210"/>
                    </a:lnTo>
                    <a:lnTo>
                      <a:pt x="268" y="210"/>
                    </a:lnTo>
                    <a:lnTo>
                      <a:pt x="276" y="214"/>
                    </a:lnTo>
                    <a:lnTo>
                      <a:pt x="276" y="214"/>
                    </a:lnTo>
                    <a:lnTo>
                      <a:pt x="290" y="220"/>
                    </a:lnTo>
                    <a:lnTo>
                      <a:pt x="302" y="226"/>
                    </a:lnTo>
                    <a:lnTo>
                      <a:pt x="306" y="228"/>
                    </a:lnTo>
                    <a:lnTo>
                      <a:pt x="306" y="23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80" y="230"/>
                    </a:lnTo>
                    <a:lnTo>
                      <a:pt x="276" y="232"/>
                    </a:lnTo>
                    <a:lnTo>
                      <a:pt x="268" y="232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10" y="228"/>
                    </a:lnTo>
                    <a:lnTo>
                      <a:pt x="168" y="230"/>
                    </a:lnTo>
                    <a:lnTo>
                      <a:pt x="126" y="234"/>
                    </a:lnTo>
                    <a:lnTo>
                      <a:pt x="90" y="240"/>
                    </a:lnTo>
                    <a:lnTo>
                      <a:pt x="90" y="240"/>
                    </a:lnTo>
                    <a:lnTo>
                      <a:pt x="76" y="244"/>
                    </a:lnTo>
                    <a:lnTo>
                      <a:pt x="70" y="250"/>
                    </a:lnTo>
                    <a:lnTo>
                      <a:pt x="70" y="252"/>
                    </a:lnTo>
                    <a:lnTo>
                      <a:pt x="70" y="254"/>
                    </a:lnTo>
                    <a:lnTo>
                      <a:pt x="72" y="262"/>
                    </a:lnTo>
                    <a:lnTo>
                      <a:pt x="78" y="268"/>
                    </a:lnTo>
                    <a:lnTo>
                      <a:pt x="86" y="274"/>
                    </a:lnTo>
                    <a:lnTo>
                      <a:pt x="100" y="290"/>
                    </a:lnTo>
                    <a:lnTo>
                      <a:pt x="100" y="290"/>
                    </a:lnTo>
                    <a:lnTo>
                      <a:pt x="110" y="296"/>
                    </a:lnTo>
                    <a:lnTo>
                      <a:pt x="122" y="300"/>
                    </a:lnTo>
                    <a:lnTo>
                      <a:pt x="138" y="302"/>
                    </a:lnTo>
                    <a:lnTo>
                      <a:pt x="156" y="304"/>
                    </a:lnTo>
                    <a:lnTo>
                      <a:pt x="190" y="304"/>
                    </a:lnTo>
                    <a:lnTo>
                      <a:pt x="214" y="304"/>
                    </a:lnTo>
                    <a:lnTo>
                      <a:pt x="214" y="304"/>
                    </a:lnTo>
                    <a:lnTo>
                      <a:pt x="220" y="306"/>
                    </a:lnTo>
                    <a:lnTo>
                      <a:pt x="222" y="308"/>
                    </a:lnTo>
                    <a:lnTo>
                      <a:pt x="224" y="314"/>
                    </a:lnTo>
                    <a:lnTo>
                      <a:pt x="224" y="320"/>
                    </a:lnTo>
                    <a:lnTo>
                      <a:pt x="222" y="332"/>
                    </a:lnTo>
                    <a:lnTo>
                      <a:pt x="222" y="338"/>
                    </a:lnTo>
                    <a:lnTo>
                      <a:pt x="224" y="342"/>
                    </a:lnTo>
                    <a:lnTo>
                      <a:pt x="224" y="342"/>
                    </a:lnTo>
                    <a:lnTo>
                      <a:pt x="232" y="350"/>
                    </a:lnTo>
                    <a:lnTo>
                      <a:pt x="238" y="356"/>
                    </a:lnTo>
                    <a:lnTo>
                      <a:pt x="246" y="358"/>
                    </a:lnTo>
                    <a:lnTo>
                      <a:pt x="260" y="358"/>
                    </a:lnTo>
                    <a:lnTo>
                      <a:pt x="260" y="358"/>
                    </a:lnTo>
                    <a:lnTo>
                      <a:pt x="282" y="358"/>
                    </a:lnTo>
                    <a:lnTo>
                      <a:pt x="300" y="358"/>
                    </a:lnTo>
                    <a:lnTo>
                      <a:pt x="314" y="358"/>
                    </a:lnTo>
                    <a:lnTo>
                      <a:pt x="324" y="356"/>
                    </a:lnTo>
                    <a:lnTo>
                      <a:pt x="324" y="356"/>
                    </a:lnTo>
                    <a:lnTo>
                      <a:pt x="342" y="352"/>
                    </a:lnTo>
                    <a:lnTo>
                      <a:pt x="370" y="348"/>
                    </a:lnTo>
                    <a:lnTo>
                      <a:pt x="398" y="342"/>
                    </a:lnTo>
                    <a:lnTo>
                      <a:pt x="412" y="338"/>
                    </a:lnTo>
                    <a:lnTo>
                      <a:pt x="420" y="332"/>
                    </a:lnTo>
                    <a:lnTo>
                      <a:pt x="420" y="332"/>
                    </a:lnTo>
                    <a:lnTo>
                      <a:pt x="428" y="328"/>
                    </a:lnTo>
                    <a:lnTo>
                      <a:pt x="436" y="326"/>
                    </a:lnTo>
                    <a:lnTo>
                      <a:pt x="450" y="326"/>
                    </a:lnTo>
                    <a:lnTo>
                      <a:pt x="462" y="324"/>
                    </a:lnTo>
                    <a:lnTo>
                      <a:pt x="470" y="322"/>
                    </a:lnTo>
                    <a:lnTo>
                      <a:pt x="478" y="318"/>
                    </a:lnTo>
                    <a:lnTo>
                      <a:pt x="478" y="318"/>
                    </a:lnTo>
                    <a:lnTo>
                      <a:pt x="486" y="312"/>
                    </a:lnTo>
                    <a:lnTo>
                      <a:pt x="488" y="308"/>
                    </a:lnTo>
                    <a:lnTo>
                      <a:pt x="490" y="304"/>
                    </a:lnTo>
                    <a:lnTo>
                      <a:pt x="490" y="302"/>
                    </a:lnTo>
                    <a:lnTo>
                      <a:pt x="490" y="300"/>
                    </a:lnTo>
                    <a:lnTo>
                      <a:pt x="490" y="296"/>
                    </a:lnTo>
                    <a:lnTo>
                      <a:pt x="494" y="294"/>
                    </a:lnTo>
                    <a:lnTo>
                      <a:pt x="500" y="290"/>
                    </a:lnTo>
                    <a:lnTo>
                      <a:pt x="500" y="290"/>
                    </a:lnTo>
                    <a:lnTo>
                      <a:pt x="506" y="288"/>
                    </a:lnTo>
                    <a:lnTo>
                      <a:pt x="512" y="290"/>
                    </a:lnTo>
                    <a:lnTo>
                      <a:pt x="514" y="292"/>
                    </a:lnTo>
                    <a:lnTo>
                      <a:pt x="516" y="294"/>
                    </a:lnTo>
                    <a:lnTo>
                      <a:pt x="514" y="304"/>
                    </a:lnTo>
                    <a:lnTo>
                      <a:pt x="514" y="304"/>
                    </a:lnTo>
                    <a:lnTo>
                      <a:pt x="514" y="312"/>
                    </a:lnTo>
                    <a:lnTo>
                      <a:pt x="514" y="312"/>
                    </a:lnTo>
                    <a:lnTo>
                      <a:pt x="518" y="312"/>
                    </a:lnTo>
                    <a:lnTo>
                      <a:pt x="530" y="310"/>
                    </a:lnTo>
                    <a:lnTo>
                      <a:pt x="540" y="312"/>
                    </a:lnTo>
                    <a:lnTo>
                      <a:pt x="554" y="314"/>
                    </a:lnTo>
                    <a:lnTo>
                      <a:pt x="554" y="314"/>
                    </a:lnTo>
                    <a:lnTo>
                      <a:pt x="564" y="318"/>
                    </a:lnTo>
                    <a:lnTo>
                      <a:pt x="568" y="320"/>
                    </a:lnTo>
                    <a:lnTo>
                      <a:pt x="568" y="322"/>
                    </a:lnTo>
                    <a:lnTo>
                      <a:pt x="566" y="322"/>
                    </a:lnTo>
                    <a:lnTo>
                      <a:pt x="560" y="324"/>
                    </a:lnTo>
                    <a:lnTo>
                      <a:pt x="562" y="326"/>
                    </a:lnTo>
                    <a:lnTo>
                      <a:pt x="568" y="330"/>
                    </a:lnTo>
                    <a:lnTo>
                      <a:pt x="568" y="330"/>
                    </a:lnTo>
                    <a:lnTo>
                      <a:pt x="576" y="332"/>
                    </a:lnTo>
                    <a:lnTo>
                      <a:pt x="582" y="332"/>
                    </a:lnTo>
                    <a:lnTo>
                      <a:pt x="588" y="330"/>
                    </a:lnTo>
                    <a:lnTo>
                      <a:pt x="592" y="328"/>
                    </a:lnTo>
                    <a:lnTo>
                      <a:pt x="596" y="328"/>
                    </a:lnTo>
                    <a:lnTo>
                      <a:pt x="602" y="328"/>
                    </a:lnTo>
                    <a:lnTo>
                      <a:pt x="612" y="332"/>
                    </a:lnTo>
                    <a:lnTo>
                      <a:pt x="612" y="332"/>
                    </a:lnTo>
                    <a:lnTo>
                      <a:pt x="628" y="336"/>
                    </a:lnTo>
                    <a:lnTo>
                      <a:pt x="636" y="336"/>
                    </a:lnTo>
                    <a:lnTo>
                      <a:pt x="640" y="334"/>
                    </a:lnTo>
                    <a:lnTo>
                      <a:pt x="648" y="336"/>
                    </a:lnTo>
                    <a:lnTo>
                      <a:pt x="648" y="336"/>
                    </a:lnTo>
                    <a:lnTo>
                      <a:pt x="654" y="336"/>
                    </a:lnTo>
                    <a:lnTo>
                      <a:pt x="658" y="336"/>
                    </a:lnTo>
                    <a:lnTo>
                      <a:pt x="668" y="332"/>
                    </a:lnTo>
                    <a:lnTo>
                      <a:pt x="676" y="326"/>
                    </a:lnTo>
                    <a:lnTo>
                      <a:pt x="680" y="324"/>
                    </a:lnTo>
                    <a:lnTo>
                      <a:pt x="686" y="324"/>
                    </a:lnTo>
                    <a:lnTo>
                      <a:pt x="686" y="324"/>
                    </a:lnTo>
                    <a:lnTo>
                      <a:pt x="694" y="322"/>
                    </a:lnTo>
                    <a:lnTo>
                      <a:pt x="700" y="316"/>
                    </a:lnTo>
                    <a:lnTo>
                      <a:pt x="702" y="314"/>
                    </a:lnTo>
                    <a:lnTo>
                      <a:pt x="702" y="310"/>
                    </a:lnTo>
                    <a:lnTo>
                      <a:pt x="700" y="306"/>
                    </a:lnTo>
                    <a:lnTo>
                      <a:pt x="696" y="304"/>
                    </a:lnTo>
                    <a:lnTo>
                      <a:pt x="696" y="304"/>
                    </a:lnTo>
                    <a:lnTo>
                      <a:pt x="692" y="300"/>
                    </a:lnTo>
                    <a:lnTo>
                      <a:pt x="690" y="298"/>
                    </a:lnTo>
                    <a:lnTo>
                      <a:pt x="692" y="294"/>
                    </a:lnTo>
                    <a:lnTo>
                      <a:pt x="694" y="290"/>
                    </a:lnTo>
                    <a:lnTo>
                      <a:pt x="692" y="288"/>
                    </a:lnTo>
                    <a:lnTo>
                      <a:pt x="688" y="286"/>
                    </a:lnTo>
                    <a:lnTo>
                      <a:pt x="688" y="286"/>
                    </a:lnTo>
                    <a:lnTo>
                      <a:pt x="682" y="286"/>
                    </a:lnTo>
                    <a:lnTo>
                      <a:pt x="674" y="288"/>
                    </a:lnTo>
                    <a:lnTo>
                      <a:pt x="660" y="296"/>
                    </a:lnTo>
                    <a:lnTo>
                      <a:pt x="648" y="300"/>
                    </a:lnTo>
                    <a:lnTo>
                      <a:pt x="648" y="300"/>
                    </a:lnTo>
                    <a:lnTo>
                      <a:pt x="650" y="296"/>
                    </a:lnTo>
                    <a:lnTo>
                      <a:pt x="650" y="296"/>
                    </a:lnTo>
                    <a:lnTo>
                      <a:pt x="652" y="290"/>
                    </a:lnTo>
                    <a:lnTo>
                      <a:pt x="650" y="286"/>
                    </a:lnTo>
                    <a:lnTo>
                      <a:pt x="646" y="284"/>
                    </a:lnTo>
                    <a:lnTo>
                      <a:pt x="642" y="280"/>
                    </a:lnTo>
                    <a:lnTo>
                      <a:pt x="632" y="278"/>
                    </a:lnTo>
                    <a:lnTo>
                      <a:pt x="630" y="276"/>
                    </a:lnTo>
                    <a:lnTo>
                      <a:pt x="632" y="274"/>
                    </a:lnTo>
                    <a:lnTo>
                      <a:pt x="632" y="274"/>
                    </a:lnTo>
                    <a:lnTo>
                      <a:pt x="634" y="272"/>
                    </a:lnTo>
                    <a:lnTo>
                      <a:pt x="638" y="272"/>
                    </a:lnTo>
                    <a:lnTo>
                      <a:pt x="650" y="278"/>
                    </a:lnTo>
                    <a:lnTo>
                      <a:pt x="660" y="282"/>
                    </a:lnTo>
                    <a:lnTo>
                      <a:pt x="666" y="282"/>
                    </a:lnTo>
                    <a:lnTo>
                      <a:pt x="670" y="280"/>
                    </a:lnTo>
                    <a:lnTo>
                      <a:pt x="670" y="280"/>
                    </a:lnTo>
                    <a:lnTo>
                      <a:pt x="672" y="278"/>
                    </a:lnTo>
                    <a:lnTo>
                      <a:pt x="672" y="276"/>
                    </a:lnTo>
                    <a:lnTo>
                      <a:pt x="670" y="272"/>
                    </a:lnTo>
                    <a:lnTo>
                      <a:pt x="668" y="272"/>
                    </a:lnTo>
                    <a:lnTo>
                      <a:pt x="668" y="270"/>
                    </a:lnTo>
                    <a:lnTo>
                      <a:pt x="670" y="266"/>
                    </a:lnTo>
                    <a:lnTo>
                      <a:pt x="674" y="264"/>
                    </a:lnTo>
                    <a:lnTo>
                      <a:pt x="674" y="2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84" name="Freeform 6115">
                <a:extLst>
                  <a:ext uri="{FF2B5EF4-FFF2-40B4-BE49-F238E27FC236}">
                    <a16:creationId xmlns:a16="http://schemas.microsoft.com/office/drawing/2014/main" id="{9C28A4D3-9931-4AC1-A7D7-8DA599F7DF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730" y="1203643"/>
                <a:ext cx="165100" cy="125730"/>
              </a:xfrm>
              <a:custGeom>
                <a:avLst/>
                <a:gdLst/>
                <a:ahLst/>
                <a:cxnLst>
                  <a:cxn ang="0">
                    <a:pos x="256" y="98"/>
                  </a:cxn>
                  <a:cxn ang="0">
                    <a:pos x="250" y="90"/>
                  </a:cxn>
                  <a:cxn ang="0">
                    <a:pos x="242" y="92"/>
                  </a:cxn>
                  <a:cxn ang="0">
                    <a:pos x="234" y="94"/>
                  </a:cxn>
                  <a:cxn ang="0">
                    <a:pos x="222" y="84"/>
                  </a:cxn>
                  <a:cxn ang="0">
                    <a:pos x="216" y="74"/>
                  </a:cxn>
                  <a:cxn ang="0">
                    <a:pos x="192" y="60"/>
                  </a:cxn>
                  <a:cxn ang="0">
                    <a:pos x="188" y="56"/>
                  </a:cxn>
                  <a:cxn ang="0">
                    <a:pos x="196" y="52"/>
                  </a:cxn>
                  <a:cxn ang="0">
                    <a:pos x="208" y="48"/>
                  </a:cxn>
                  <a:cxn ang="0">
                    <a:pos x="226" y="42"/>
                  </a:cxn>
                  <a:cxn ang="0">
                    <a:pos x="222" y="38"/>
                  </a:cxn>
                  <a:cxn ang="0">
                    <a:pos x="216" y="32"/>
                  </a:cxn>
                  <a:cxn ang="0">
                    <a:pos x="222" y="24"/>
                  </a:cxn>
                  <a:cxn ang="0">
                    <a:pos x="230" y="20"/>
                  </a:cxn>
                  <a:cxn ang="0">
                    <a:pos x="230" y="10"/>
                  </a:cxn>
                  <a:cxn ang="0">
                    <a:pos x="218" y="4"/>
                  </a:cxn>
                  <a:cxn ang="0">
                    <a:pos x="194" y="4"/>
                  </a:cxn>
                  <a:cxn ang="0">
                    <a:pos x="180" y="8"/>
                  </a:cxn>
                  <a:cxn ang="0">
                    <a:pos x="152" y="12"/>
                  </a:cxn>
                  <a:cxn ang="0">
                    <a:pos x="130" y="6"/>
                  </a:cxn>
                  <a:cxn ang="0">
                    <a:pos x="110" y="0"/>
                  </a:cxn>
                  <a:cxn ang="0">
                    <a:pos x="86" y="4"/>
                  </a:cxn>
                  <a:cxn ang="0">
                    <a:pos x="64" y="14"/>
                  </a:cxn>
                  <a:cxn ang="0">
                    <a:pos x="50" y="24"/>
                  </a:cxn>
                  <a:cxn ang="0">
                    <a:pos x="48" y="34"/>
                  </a:cxn>
                  <a:cxn ang="0">
                    <a:pos x="62" y="44"/>
                  </a:cxn>
                  <a:cxn ang="0">
                    <a:pos x="70" y="48"/>
                  </a:cxn>
                  <a:cxn ang="0">
                    <a:pos x="88" y="58"/>
                  </a:cxn>
                  <a:cxn ang="0">
                    <a:pos x="96" y="68"/>
                  </a:cxn>
                  <a:cxn ang="0">
                    <a:pos x="92" y="78"/>
                  </a:cxn>
                  <a:cxn ang="0">
                    <a:pos x="78" y="88"/>
                  </a:cxn>
                  <a:cxn ang="0">
                    <a:pos x="74" y="88"/>
                  </a:cxn>
                  <a:cxn ang="0">
                    <a:pos x="58" y="86"/>
                  </a:cxn>
                  <a:cxn ang="0">
                    <a:pos x="38" y="74"/>
                  </a:cxn>
                  <a:cxn ang="0">
                    <a:pos x="20" y="64"/>
                  </a:cxn>
                  <a:cxn ang="0">
                    <a:pos x="10" y="64"/>
                  </a:cxn>
                  <a:cxn ang="0">
                    <a:pos x="2" y="72"/>
                  </a:cxn>
                  <a:cxn ang="0">
                    <a:pos x="0" y="78"/>
                  </a:cxn>
                  <a:cxn ang="0">
                    <a:pos x="6" y="94"/>
                  </a:cxn>
                  <a:cxn ang="0">
                    <a:pos x="26" y="110"/>
                  </a:cxn>
                  <a:cxn ang="0">
                    <a:pos x="56" y="124"/>
                  </a:cxn>
                  <a:cxn ang="0">
                    <a:pos x="74" y="132"/>
                  </a:cxn>
                  <a:cxn ang="0">
                    <a:pos x="104" y="148"/>
                  </a:cxn>
                  <a:cxn ang="0">
                    <a:pos x="124" y="168"/>
                  </a:cxn>
                  <a:cxn ang="0">
                    <a:pos x="150" y="194"/>
                  </a:cxn>
                  <a:cxn ang="0">
                    <a:pos x="162" y="198"/>
                  </a:cxn>
                  <a:cxn ang="0">
                    <a:pos x="176" y="194"/>
                  </a:cxn>
                  <a:cxn ang="0">
                    <a:pos x="180" y="184"/>
                  </a:cxn>
                  <a:cxn ang="0">
                    <a:pos x="182" y="174"/>
                  </a:cxn>
                  <a:cxn ang="0">
                    <a:pos x="192" y="170"/>
                  </a:cxn>
                  <a:cxn ang="0">
                    <a:pos x="200" y="172"/>
                  </a:cxn>
                  <a:cxn ang="0">
                    <a:pos x="220" y="170"/>
                  </a:cxn>
                  <a:cxn ang="0">
                    <a:pos x="238" y="162"/>
                  </a:cxn>
                  <a:cxn ang="0">
                    <a:pos x="250" y="148"/>
                  </a:cxn>
                  <a:cxn ang="0">
                    <a:pos x="252" y="138"/>
                  </a:cxn>
                  <a:cxn ang="0">
                    <a:pos x="252" y="124"/>
                  </a:cxn>
                  <a:cxn ang="0">
                    <a:pos x="258" y="114"/>
                  </a:cxn>
                  <a:cxn ang="0">
                    <a:pos x="258" y="106"/>
                  </a:cxn>
                  <a:cxn ang="0">
                    <a:pos x="256" y="98"/>
                  </a:cxn>
                </a:cxnLst>
                <a:rect l="0" t="0" r="r" b="b"/>
                <a:pathLst>
                  <a:path w="260" h="198">
                    <a:moveTo>
                      <a:pt x="256" y="98"/>
                    </a:moveTo>
                    <a:lnTo>
                      <a:pt x="256" y="98"/>
                    </a:lnTo>
                    <a:lnTo>
                      <a:pt x="254" y="92"/>
                    </a:lnTo>
                    <a:lnTo>
                      <a:pt x="250" y="90"/>
                    </a:lnTo>
                    <a:lnTo>
                      <a:pt x="246" y="90"/>
                    </a:lnTo>
                    <a:lnTo>
                      <a:pt x="242" y="92"/>
                    </a:lnTo>
                    <a:lnTo>
                      <a:pt x="238" y="94"/>
                    </a:lnTo>
                    <a:lnTo>
                      <a:pt x="234" y="94"/>
                    </a:lnTo>
                    <a:lnTo>
                      <a:pt x="228" y="90"/>
                    </a:lnTo>
                    <a:lnTo>
                      <a:pt x="222" y="84"/>
                    </a:lnTo>
                    <a:lnTo>
                      <a:pt x="222" y="84"/>
                    </a:lnTo>
                    <a:lnTo>
                      <a:pt x="216" y="74"/>
                    </a:lnTo>
                    <a:lnTo>
                      <a:pt x="208" y="68"/>
                    </a:lnTo>
                    <a:lnTo>
                      <a:pt x="192" y="60"/>
                    </a:lnTo>
                    <a:lnTo>
                      <a:pt x="190" y="58"/>
                    </a:lnTo>
                    <a:lnTo>
                      <a:pt x="188" y="56"/>
                    </a:lnTo>
                    <a:lnTo>
                      <a:pt x="190" y="54"/>
                    </a:lnTo>
                    <a:lnTo>
                      <a:pt x="196" y="52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220" y="46"/>
                    </a:lnTo>
                    <a:lnTo>
                      <a:pt x="226" y="42"/>
                    </a:lnTo>
                    <a:lnTo>
                      <a:pt x="226" y="40"/>
                    </a:lnTo>
                    <a:lnTo>
                      <a:pt x="222" y="38"/>
                    </a:lnTo>
                    <a:lnTo>
                      <a:pt x="218" y="34"/>
                    </a:lnTo>
                    <a:lnTo>
                      <a:pt x="216" y="32"/>
                    </a:lnTo>
                    <a:lnTo>
                      <a:pt x="216" y="28"/>
                    </a:lnTo>
                    <a:lnTo>
                      <a:pt x="222" y="24"/>
                    </a:lnTo>
                    <a:lnTo>
                      <a:pt x="222" y="24"/>
                    </a:lnTo>
                    <a:lnTo>
                      <a:pt x="230" y="20"/>
                    </a:lnTo>
                    <a:lnTo>
                      <a:pt x="232" y="16"/>
                    </a:lnTo>
                    <a:lnTo>
                      <a:pt x="230" y="10"/>
                    </a:lnTo>
                    <a:lnTo>
                      <a:pt x="226" y="6"/>
                    </a:lnTo>
                    <a:lnTo>
                      <a:pt x="218" y="4"/>
                    </a:lnTo>
                    <a:lnTo>
                      <a:pt x="208" y="4"/>
                    </a:lnTo>
                    <a:lnTo>
                      <a:pt x="194" y="4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64" y="12"/>
                    </a:lnTo>
                    <a:lnTo>
                      <a:pt x="152" y="12"/>
                    </a:lnTo>
                    <a:lnTo>
                      <a:pt x="140" y="10"/>
                    </a:lnTo>
                    <a:lnTo>
                      <a:pt x="130" y="6"/>
                    </a:lnTo>
                    <a:lnTo>
                      <a:pt x="120" y="4"/>
                    </a:lnTo>
                    <a:lnTo>
                      <a:pt x="110" y="0"/>
                    </a:lnTo>
                    <a:lnTo>
                      <a:pt x="98" y="0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64" y="14"/>
                    </a:lnTo>
                    <a:lnTo>
                      <a:pt x="56" y="20"/>
                    </a:lnTo>
                    <a:lnTo>
                      <a:pt x="50" y="24"/>
                    </a:lnTo>
                    <a:lnTo>
                      <a:pt x="46" y="28"/>
                    </a:lnTo>
                    <a:lnTo>
                      <a:pt x="48" y="34"/>
                    </a:lnTo>
                    <a:lnTo>
                      <a:pt x="52" y="38"/>
                    </a:lnTo>
                    <a:lnTo>
                      <a:pt x="62" y="44"/>
                    </a:lnTo>
                    <a:lnTo>
                      <a:pt x="70" y="48"/>
                    </a:lnTo>
                    <a:lnTo>
                      <a:pt x="70" y="48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4" y="62"/>
                    </a:lnTo>
                    <a:lnTo>
                      <a:pt x="96" y="68"/>
                    </a:lnTo>
                    <a:lnTo>
                      <a:pt x="94" y="74"/>
                    </a:lnTo>
                    <a:lnTo>
                      <a:pt x="92" y="78"/>
                    </a:lnTo>
                    <a:lnTo>
                      <a:pt x="86" y="84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74" y="88"/>
                    </a:lnTo>
                    <a:lnTo>
                      <a:pt x="68" y="90"/>
                    </a:lnTo>
                    <a:lnTo>
                      <a:pt x="58" y="86"/>
                    </a:lnTo>
                    <a:lnTo>
                      <a:pt x="48" y="80"/>
                    </a:lnTo>
                    <a:lnTo>
                      <a:pt x="38" y="74"/>
                    </a:lnTo>
                    <a:lnTo>
                      <a:pt x="28" y="68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0" y="78"/>
                    </a:lnTo>
                    <a:lnTo>
                      <a:pt x="0" y="86"/>
                    </a:lnTo>
                    <a:lnTo>
                      <a:pt x="6" y="94"/>
                    </a:lnTo>
                    <a:lnTo>
                      <a:pt x="14" y="102"/>
                    </a:lnTo>
                    <a:lnTo>
                      <a:pt x="26" y="110"/>
                    </a:lnTo>
                    <a:lnTo>
                      <a:pt x="40" y="118"/>
                    </a:lnTo>
                    <a:lnTo>
                      <a:pt x="56" y="12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90" y="138"/>
                    </a:lnTo>
                    <a:lnTo>
                      <a:pt x="104" y="148"/>
                    </a:lnTo>
                    <a:lnTo>
                      <a:pt x="116" y="158"/>
                    </a:lnTo>
                    <a:lnTo>
                      <a:pt x="124" y="168"/>
                    </a:lnTo>
                    <a:lnTo>
                      <a:pt x="142" y="188"/>
                    </a:lnTo>
                    <a:lnTo>
                      <a:pt x="150" y="194"/>
                    </a:lnTo>
                    <a:lnTo>
                      <a:pt x="162" y="198"/>
                    </a:lnTo>
                    <a:lnTo>
                      <a:pt x="162" y="198"/>
                    </a:lnTo>
                    <a:lnTo>
                      <a:pt x="170" y="198"/>
                    </a:lnTo>
                    <a:lnTo>
                      <a:pt x="176" y="194"/>
                    </a:lnTo>
                    <a:lnTo>
                      <a:pt x="178" y="190"/>
                    </a:lnTo>
                    <a:lnTo>
                      <a:pt x="180" y="184"/>
                    </a:lnTo>
                    <a:lnTo>
                      <a:pt x="182" y="178"/>
                    </a:lnTo>
                    <a:lnTo>
                      <a:pt x="182" y="174"/>
                    </a:lnTo>
                    <a:lnTo>
                      <a:pt x="186" y="170"/>
                    </a:lnTo>
                    <a:lnTo>
                      <a:pt x="192" y="170"/>
                    </a:lnTo>
                    <a:lnTo>
                      <a:pt x="192" y="170"/>
                    </a:lnTo>
                    <a:lnTo>
                      <a:pt x="200" y="172"/>
                    </a:lnTo>
                    <a:lnTo>
                      <a:pt x="210" y="172"/>
                    </a:lnTo>
                    <a:lnTo>
                      <a:pt x="220" y="170"/>
                    </a:lnTo>
                    <a:lnTo>
                      <a:pt x="230" y="166"/>
                    </a:lnTo>
                    <a:lnTo>
                      <a:pt x="238" y="162"/>
                    </a:lnTo>
                    <a:lnTo>
                      <a:pt x="246" y="156"/>
                    </a:lnTo>
                    <a:lnTo>
                      <a:pt x="250" y="148"/>
                    </a:lnTo>
                    <a:lnTo>
                      <a:pt x="252" y="138"/>
                    </a:lnTo>
                    <a:lnTo>
                      <a:pt x="252" y="138"/>
                    </a:lnTo>
                    <a:lnTo>
                      <a:pt x="252" y="130"/>
                    </a:lnTo>
                    <a:lnTo>
                      <a:pt x="252" y="124"/>
                    </a:lnTo>
                    <a:lnTo>
                      <a:pt x="256" y="118"/>
                    </a:lnTo>
                    <a:lnTo>
                      <a:pt x="258" y="114"/>
                    </a:lnTo>
                    <a:lnTo>
                      <a:pt x="260" y="112"/>
                    </a:lnTo>
                    <a:lnTo>
                      <a:pt x="258" y="106"/>
                    </a:lnTo>
                    <a:lnTo>
                      <a:pt x="256" y="98"/>
                    </a:lnTo>
                    <a:lnTo>
                      <a:pt x="256" y="9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85" name="Freeform 6116">
                <a:extLst>
                  <a:ext uri="{FF2B5EF4-FFF2-40B4-BE49-F238E27FC236}">
                    <a16:creationId xmlns:a16="http://schemas.microsoft.com/office/drawing/2014/main" id="{54D85AF0-5968-48F6-ADFC-98E1F470C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0060" y="1098233"/>
                <a:ext cx="34290" cy="8890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14"/>
                  </a:cxn>
                  <a:cxn ang="0">
                    <a:pos x="16" y="14"/>
                  </a:cxn>
                  <a:cxn ang="0">
                    <a:pos x="36" y="10"/>
                  </a:cxn>
                  <a:cxn ang="0">
                    <a:pos x="50" y="4"/>
                  </a:cxn>
                  <a:cxn ang="0">
                    <a:pos x="54" y="2"/>
                  </a:cxn>
                  <a:cxn ang="0">
                    <a:pos x="54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48" y="0"/>
                  </a:cxn>
                  <a:cxn ang="0">
                    <a:pos x="38" y="0"/>
                  </a:cxn>
                  <a:cxn ang="0">
                    <a:pos x="18" y="4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54" h="14">
                    <a:moveTo>
                      <a:pt x="2" y="14"/>
                    </a:moveTo>
                    <a:lnTo>
                      <a:pt x="2" y="14"/>
                    </a:lnTo>
                    <a:lnTo>
                      <a:pt x="8" y="14"/>
                    </a:lnTo>
                    <a:lnTo>
                      <a:pt x="16" y="14"/>
                    </a:lnTo>
                    <a:lnTo>
                      <a:pt x="36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38" y="0"/>
                    </a:lnTo>
                    <a:lnTo>
                      <a:pt x="18" y="4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86" name="Freeform 6117">
                <a:extLst>
                  <a:ext uri="{FF2B5EF4-FFF2-40B4-BE49-F238E27FC236}">
                    <a16:creationId xmlns:a16="http://schemas.microsoft.com/office/drawing/2014/main" id="{6A3B2A17-2EB3-4E8A-9EFC-5E6BACE54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200" y="1394143"/>
                <a:ext cx="114300" cy="66040"/>
              </a:xfrm>
              <a:custGeom>
                <a:avLst/>
                <a:gdLst/>
                <a:ahLst/>
                <a:cxnLst>
                  <a:cxn ang="0">
                    <a:pos x="42" y="32"/>
                  </a:cxn>
                  <a:cxn ang="0">
                    <a:pos x="42" y="32"/>
                  </a:cxn>
                  <a:cxn ang="0">
                    <a:pos x="32" y="42"/>
                  </a:cxn>
                  <a:cxn ang="0">
                    <a:pos x="24" y="50"/>
                  </a:cxn>
                  <a:cxn ang="0">
                    <a:pos x="14" y="52"/>
                  </a:cxn>
                  <a:cxn ang="0">
                    <a:pos x="8" y="54"/>
                  </a:cxn>
                  <a:cxn ang="0">
                    <a:pos x="2" y="56"/>
                  </a:cxn>
                  <a:cxn ang="0">
                    <a:pos x="0" y="58"/>
                  </a:cxn>
                  <a:cxn ang="0">
                    <a:pos x="2" y="62"/>
                  </a:cxn>
                  <a:cxn ang="0">
                    <a:pos x="10" y="68"/>
                  </a:cxn>
                  <a:cxn ang="0">
                    <a:pos x="10" y="68"/>
                  </a:cxn>
                  <a:cxn ang="0">
                    <a:pos x="20" y="74"/>
                  </a:cxn>
                  <a:cxn ang="0">
                    <a:pos x="34" y="78"/>
                  </a:cxn>
                  <a:cxn ang="0">
                    <a:pos x="72" y="86"/>
                  </a:cxn>
                  <a:cxn ang="0">
                    <a:pos x="72" y="86"/>
                  </a:cxn>
                  <a:cxn ang="0">
                    <a:pos x="84" y="88"/>
                  </a:cxn>
                  <a:cxn ang="0">
                    <a:pos x="94" y="92"/>
                  </a:cxn>
                  <a:cxn ang="0">
                    <a:pos x="112" y="100"/>
                  </a:cxn>
                  <a:cxn ang="0">
                    <a:pos x="120" y="102"/>
                  </a:cxn>
                  <a:cxn ang="0">
                    <a:pos x="128" y="104"/>
                  </a:cxn>
                  <a:cxn ang="0">
                    <a:pos x="136" y="102"/>
                  </a:cxn>
                  <a:cxn ang="0">
                    <a:pos x="142" y="96"/>
                  </a:cxn>
                  <a:cxn ang="0">
                    <a:pos x="142" y="96"/>
                  </a:cxn>
                  <a:cxn ang="0">
                    <a:pos x="150" y="90"/>
                  </a:cxn>
                  <a:cxn ang="0">
                    <a:pos x="156" y="88"/>
                  </a:cxn>
                  <a:cxn ang="0">
                    <a:pos x="164" y="86"/>
                  </a:cxn>
                  <a:cxn ang="0">
                    <a:pos x="170" y="86"/>
                  </a:cxn>
                  <a:cxn ang="0">
                    <a:pos x="174" y="84"/>
                  </a:cxn>
                  <a:cxn ang="0">
                    <a:pos x="178" y="78"/>
                  </a:cxn>
                  <a:cxn ang="0">
                    <a:pos x="178" y="78"/>
                  </a:cxn>
                  <a:cxn ang="0">
                    <a:pos x="180" y="74"/>
                  </a:cxn>
                  <a:cxn ang="0">
                    <a:pos x="180" y="72"/>
                  </a:cxn>
                  <a:cxn ang="0">
                    <a:pos x="174" y="72"/>
                  </a:cxn>
                  <a:cxn ang="0">
                    <a:pos x="170" y="72"/>
                  </a:cxn>
                  <a:cxn ang="0">
                    <a:pos x="164" y="70"/>
                  </a:cxn>
                  <a:cxn ang="0">
                    <a:pos x="158" y="66"/>
                  </a:cxn>
                  <a:cxn ang="0">
                    <a:pos x="152" y="58"/>
                  </a:cxn>
                  <a:cxn ang="0">
                    <a:pos x="152" y="58"/>
                  </a:cxn>
                  <a:cxn ang="0">
                    <a:pos x="148" y="50"/>
                  </a:cxn>
                  <a:cxn ang="0">
                    <a:pos x="144" y="44"/>
                  </a:cxn>
                  <a:cxn ang="0">
                    <a:pos x="140" y="42"/>
                  </a:cxn>
                  <a:cxn ang="0">
                    <a:pos x="136" y="42"/>
                  </a:cxn>
                  <a:cxn ang="0">
                    <a:pos x="124" y="36"/>
                  </a:cxn>
                  <a:cxn ang="0">
                    <a:pos x="116" y="30"/>
                  </a:cxn>
                  <a:cxn ang="0">
                    <a:pos x="106" y="20"/>
                  </a:cxn>
                  <a:cxn ang="0">
                    <a:pos x="106" y="20"/>
                  </a:cxn>
                  <a:cxn ang="0">
                    <a:pos x="94" y="10"/>
                  </a:cxn>
                  <a:cxn ang="0">
                    <a:pos x="86" y="2"/>
                  </a:cxn>
                  <a:cxn ang="0">
                    <a:pos x="78" y="0"/>
                  </a:cxn>
                  <a:cxn ang="0">
                    <a:pos x="70" y="0"/>
                  </a:cxn>
                  <a:cxn ang="0">
                    <a:pos x="64" y="4"/>
                  </a:cxn>
                  <a:cxn ang="0">
                    <a:pos x="56" y="10"/>
                  </a:cxn>
                  <a:cxn ang="0">
                    <a:pos x="42" y="32"/>
                  </a:cxn>
                  <a:cxn ang="0">
                    <a:pos x="42" y="32"/>
                  </a:cxn>
                </a:cxnLst>
                <a:rect l="0" t="0" r="r" b="b"/>
                <a:pathLst>
                  <a:path w="180" h="104">
                    <a:moveTo>
                      <a:pt x="42" y="32"/>
                    </a:moveTo>
                    <a:lnTo>
                      <a:pt x="42" y="32"/>
                    </a:lnTo>
                    <a:lnTo>
                      <a:pt x="32" y="42"/>
                    </a:lnTo>
                    <a:lnTo>
                      <a:pt x="24" y="50"/>
                    </a:lnTo>
                    <a:lnTo>
                      <a:pt x="14" y="52"/>
                    </a:lnTo>
                    <a:lnTo>
                      <a:pt x="8" y="54"/>
                    </a:lnTo>
                    <a:lnTo>
                      <a:pt x="2" y="56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20" y="74"/>
                    </a:lnTo>
                    <a:lnTo>
                      <a:pt x="34" y="78"/>
                    </a:lnTo>
                    <a:lnTo>
                      <a:pt x="72" y="86"/>
                    </a:lnTo>
                    <a:lnTo>
                      <a:pt x="72" y="86"/>
                    </a:lnTo>
                    <a:lnTo>
                      <a:pt x="84" y="88"/>
                    </a:lnTo>
                    <a:lnTo>
                      <a:pt x="94" y="92"/>
                    </a:lnTo>
                    <a:lnTo>
                      <a:pt x="112" y="100"/>
                    </a:lnTo>
                    <a:lnTo>
                      <a:pt x="120" y="102"/>
                    </a:lnTo>
                    <a:lnTo>
                      <a:pt x="128" y="104"/>
                    </a:lnTo>
                    <a:lnTo>
                      <a:pt x="136" y="102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50" y="90"/>
                    </a:lnTo>
                    <a:lnTo>
                      <a:pt x="156" y="88"/>
                    </a:lnTo>
                    <a:lnTo>
                      <a:pt x="164" y="86"/>
                    </a:lnTo>
                    <a:lnTo>
                      <a:pt x="170" y="86"/>
                    </a:lnTo>
                    <a:lnTo>
                      <a:pt x="174" y="84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4" y="72"/>
                    </a:lnTo>
                    <a:lnTo>
                      <a:pt x="170" y="72"/>
                    </a:lnTo>
                    <a:lnTo>
                      <a:pt x="164" y="70"/>
                    </a:lnTo>
                    <a:lnTo>
                      <a:pt x="158" y="66"/>
                    </a:lnTo>
                    <a:lnTo>
                      <a:pt x="152" y="58"/>
                    </a:lnTo>
                    <a:lnTo>
                      <a:pt x="152" y="58"/>
                    </a:lnTo>
                    <a:lnTo>
                      <a:pt x="148" y="50"/>
                    </a:lnTo>
                    <a:lnTo>
                      <a:pt x="144" y="44"/>
                    </a:lnTo>
                    <a:lnTo>
                      <a:pt x="140" y="42"/>
                    </a:lnTo>
                    <a:lnTo>
                      <a:pt x="136" y="42"/>
                    </a:lnTo>
                    <a:lnTo>
                      <a:pt x="124" y="36"/>
                    </a:lnTo>
                    <a:lnTo>
                      <a:pt x="116" y="30"/>
                    </a:lnTo>
                    <a:lnTo>
                      <a:pt x="106" y="20"/>
                    </a:lnTo>
                    <a:lnTo>
                      <a:pt x="106" y="20"/>
                    </a:lnTo>
                    <a:lnTo>
                      <a:pt x="94" y="10"/>
                    </a:lnTo>
                    <a:lnTo>
                      <a:pt x="86" y="2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64" y="4"/>
                    </a:lnTo>
                    <a:lnTo>
                      <a:pt x="56" y="10"/>
                    </a:lnTo>
                    <a:lnTo>
                      <a:pt x="42" y="32"/>
                    </a:lnTo>
                    <a:lnTo>
                      <a:pt x="42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87" name="Freeform 6118">
                <a:extLst>
                  <a:ext uri="{FF2B5EF4-FFF2-40B4-BE49-F238E27FC236}">
                    <a16:creationId xmlns:a16="http://schemas.microsoft.com/office/drawing/2014/main" id="{0E5BF4CA-0BF9-440C-A903-7193240D08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9839" y="699453"/>
                <a:ext cx="1550670" cy="1127760"/>
              </a:xfrm>
              <a:custGeom>
                <a:avLst/>
                <a:gdLst/>
                <a:ahLst/>
                <a:cxnLst>
                  <a:cxn ang="0">
                    <a:pos x="220" y="296"/>
                  </a:cxn>
                  <a:cxn ang="0">
                    <a:pos x="150" y="400"/>
                  </a:cxn>
                  <a:cxn ang="0">
                    <a:pos x="96" y="502"/>
                  </a:cxn>
                  <a:cxn ang="0">
                    <a:pos x="62" y="558"/>
                  </a:cxn>
                  <a:cxn ang="0">
                    <a:pos x="228" y="618"/>
                  </a:cxn>
                  <a:cxn ang="0">
                    <a:pos x="350" y="620"/>
                  </a:cxn>
                  <a:cxn ang="0">
                    <a:pos x="584" y="666"/>
                  </a:cxn>
                  <a:cxn ang="0">
                    <a:pos x="674" y="786"/>
                  </a:cxn>
                  <a:cxn ang="0">
                    <a:pos x="706" y="902"/>
                  </a:cxn>
                  <a:cxn ang="0">
                    <a:pos x="744" y="990"/>
                  </a:cxn>
                  <a:cxn ang="0">
                    <a:pos x="836" y="1010"/>
                  </a:cxn>
                  <a:cxn ang="0">
                    <a:pos x="750" y="1050"/>
                  </a:cxn>
                  <a:cxn ang="0">
                    <a:pos x="890" y="1110"/>
                  </a:cxn>
                  <a:cxn ang="0">
                    <a:pos x="788" y="1212"/>
                  </a:cxn>
                  <a:cxn ang="0">
                    <a:pos x="782" y="1328"/>
                  </a:cxn>
                  <a:cxn ang="0">
                    <a:pos x="834" y="1452"/>
                  </a:cxn>
                  <a:cxn ang="0">
                    <a:pos x="922" y="1474"/>
                  </a:cxn>
                  <a:cxn ang="0">
                    <a:pos x="860" y="1502"/>
                  </a:cxn>
                  <a:cxn ang="0">
                    <a:pos x="908" y="1598"/>
                  </a:cxn>
                  <a:cxn ang="0">
                    <a:pos x="966" y="1678"/>
                  </a:cxn>
                  <a:cxn ang="0">
                    <a:pos x="1032" y="1712"/>
                  </a:cxn>
                  <a:cxn ang="0">
                    <a:pos x="1090" y="1738"/>
                  </a:cxn>
                  <a:cxn ang="0">
                    <a:pos x="1196" y="1768"/>
                  </a:cxn>
                  <a:cxn ang="0">
                    <a:pos x="1232" y="1622"/>
                  </a:cxn>
                  <a:cxn ang="0">
                    <a:pos x="1262" y="1566"/>
                  </a:cxn>
                  <a:cxn ang="0">
                    <a:pos x="1262" y="1486"/>
                  </a:cxn>
                  <a:cxn ang="0">
                    <a:pos x="1332" y="1420"/>
                  </a:cxn>
                  <a:cxn ang="0">
                    <a:pos x="1402" y="1376"/>
                  </a:cxn>
                  <a:cxn ang="0">
                    <a:pos x="1412" y="1372"/>
                  </a:cxn>
                  <a:cxn ang="0">
                    <a:pos x="1468" y="1372"/>
                  </a:cxn>
                  <a:cxn ang="0">
                    <a:pos x="1628" y="1238"/>
                  </a:cxn>
                  <a:cxn ang="0">
                    <a:pos x="1748" y="1208"/>
                  </a:cxn>
                  <a:cxn ang="0">
                    <a:pos x="2012" y="1102"/>
                  </a:cxn>
                  <a:cxn ang="0">
                    <a:pos x="1846" y="1076"/>
                  </a:cxn>
                  <a:cxn ang="0">
                    <a:pos x="1800" y="1058"/>
                  </a:cxn>
                  <a:cxn ang="0">
                    <a:pos x="1842" y="970"/>
                  </a:cxn>
                  <a:cxn ang="0">
                    <a:pos x="2060" y="1056"/>
                  </a:cxn>
                  <a:cxn ang="0">
                    <a:pos x="2054" y="956"/>
                  </a:cxn>
                  <a:cxn ang="0">
                    <a:pos x="1916" y="858"/>
                  </a:cxn>
                  <a:cxn ang="0">
                    <a:pos x="2100" y="830"/>
                  </a:cxn>
                  <a:cxn ang="0">
                    <a:pos x="2142" y="768"/>
                  </a:cxn>
                  <a:cxn ang="0">
                    <a:pos x="2154" y="698"/>
                  </a:cxn>
                  <a:cxn ang="0">
                    <a:pos x="2066" y="608"/>
                  </a:cxn>
                  <a:cxn ang="0">
                    <a:pos x="2144" y="562"/>
                  </a:cxn>
                  <a:cxn ang="0">
                    <a:pos x="2144" y="504"/>
                  </a:cxn>
                  <a:cxn ang="0">
                    <a:pos x="2096" y="408"/>
                  </a:cxn>
                  <a:cxn ang="0">
                    <a:pos x="2228" y="310"/>
                  </a:cxn>
                  <a:cxn ang="0">
                    <a:pos x="2278" y="276"/>
                  </a:cxn>
                  <a:cxn ang="0">
                    <a:pos x="2298" y="244"/>
                  </a:cxn>
                  <a:cxn ang="0">
                    <a:pos x="2322" y="150"/>
                  </a:cxn>
                  <a:cxn ang="0">
                    <a:pos x="2050" y="210"/>
                  </a:cxn>
                  <a:cxn ang="0">
                    <a:pos x="1962" y="152"/>
                  </a:cxn>
                  <a:cxn ang="0">
                    <a:pos x="1616" y="174"/>
                  </a:cxn>
                  <a:cxn ang="0">
                    <a:pos x="2034" y="78"/>
                  </a:cxn>
                  <a:cxn ang="0">
                    <a:pos x="1724" y="52"/>
                  </a:cxn>
                  <a:cxn ang="0">
                    <a:pos x="1618" y="2"/>
                  </a:cxn>
                  <a:cxn ang="0">
                    <a:pos x="1402" y="44"/>
                  </a:cxn>
                  <a:cxn ang="0">
                    <a:pos x="1048" y="56"/>
                  </a:cxn>
                  <a:cxn ang="0">
                    <a:pos x="1110" y="74"/>
                  </a:cxn>
                  <a:cxn ang="0">
                    <a:pos x="1108" y="158"/>
                  </a:cxn>
                  <a:cxn ang="0">
                    <a:pos x="900" y="148"/>
                  </a:cxn>
                  <a:cxn ang="0">
                    <a:pos x="756" y="114"/>
                  </a:cxn>
                </a:cxnLst>
                <a:rect l="0" t="0" r="r" b="b"/>
                <a:pathLst>
                  <a:path w="2442" h="1776">
                    <a:moveTo>
                      <a:pt x="470" y="176"/>
                    </a:moveTo>
                    <a:lnTo>
                      <a:pt x="470" y="176"/>
                    </a:lnTo>
                    <a:lnTo>
                      <a:pt x="476" y="186"/>
                    </a:lnTo>
                    <a:lnTo>
                      <a:pt x="478" y="194"/>
                    </a:lnTo>
                    <a:lnTo>
                      <a:pt x="480" y="202"/>
                    </a:lnTo>
                    <a:lnTo>
                      <a:pt x="478" y="210"/>
                    </a:lnTo>
                    <a:lnTo>
                      <a:pt x="474" y="216"/>
                    </a:lnTo>
                    <a:lnTo>
                      <a:pt x="466" y="218"/>
                    </a:lnTo>
                    <a:lnTo>
                      <a:pt x="458" y="220"/>
                    </a:lnTo>
                    <a:lnTo>
                      <a:pt x="446" y="218"/>
                    </a:lnTo>
                    <a:lnTo>
                      <a:pt x="446" y="218"/>
                    </a:lnTo>
                    <a:lnTo>
                      <a:pt x="426" y="212"/>
                    </a:lnTo>
                    <a:lnTo>
                      <a:pt x="406" y="210"/>
                    </a:lnTo>
                    <a:lnTo>
                      <a:pt x="386" y="210"/>
                    </a:lnTo>
                    <a:lnTo>
                      <a:pt x="368" y="212"/>
                    </a:lnTo>
                    <a:lnTo>
                      <a:pt x="350" y="216"/>
                    </a:lnTo>
                    <a:lnTo>
                      <a:pt x="334" y="222"/>
                    </a:lnTo>
                    <a:lnTo>
                      <a:pt x="318" y="230"/>
                    </a:lnTo>
                    <a:lnTo>
                      <a:pt x="304" y="238"/>
                    </a:lnTo>
                    <a:lnTo>
                      <a:pt x="304" y="238"/>
                    </a:lnTo>
                    <a:lnTo>
                      <a:pt x="272" y="256"/>
                    </a:lnTo>
                    <a:lnTo>
                      <a:pt x="244" y="270"/>
                    </a:lnTo>
                    <a:lnTo>
                      <a:pt x="232" y="276"/>
                    </a:lnTo>
                    <a:lnTo>
                      <a:pt x="222" y="284"/>
                    </a:lnTo>
                    <a:lnTo>
                      <a:pt x="218" y="290"/>
                    </a:lnTo>
                    <a:lnTo>
                      <a:pt x="218" y="292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26" y="300"/>
                    </a:lnTo>
                    <a:lnTo>
                      <a:pt x="234" y="304"/>
                    </a:lnTo>
                    <a:lnTo>
                      <a:pt x="244" y="308"/>
                    </a:lnTo>
                    <a:lnTo>
                      <a:pt x="256" y="308"/>
                    </a:lnTo>
                    <a:lnTo>
                      <a:pt x="280" y="308"/>
                    </a:lnTo>
                    <a:lnTo>
                      <a:pt x="302" y="306"/>
                    </a:lnTo>
                    <a:lnTo>
                      <a:pt x="302" y="306"/>
                    </a:lnTo>
                    <a:lnTo>
                      <a:pt x="310" y="306"/>
                    </a:lnTo>
                    <a:lnTo>
                      <a:pt x="316" y="310"/>
                    </a:lnTo>
                    <a:lnTo>
                      <a:pt x="318" y="318"/>
                    </a:lnTo>
                    <a:lnTo>
                      <a:pt x="320" y="326"/>
                    </a:lnTo>
                    <a:lnTo>
                      <a:pt x="318" y="338"/>
                    </a:lnTo>
                    <a:lnTo>
                      <a:pt x="314" y="348"/>
                    </a:lnTo>
                    <a:lnTo>
                      <a:pt x="308" y="360"/>
                    </a:lnTo>
                    <a:lnTo>
                      <a:pt x="300" y="370"/>
                    </a:lnTo>
                    <a:lnTo>
                      <a:pt x="300" y="370"/>
                    </a:lnTo>
                    <a:lnTo>
                      <a:pt x="290" y="380"/>
                    </a:lnTo>
                    <a:lnTo>
                      <a:pt x="280" y="384"/>
                    </a:lnTo>
                    <a:lnTo>
                      <a:pt x="268" y="386"/>
                    </a:lnTo>
                    <a:lnTo>
                      <a:pt x="254" y="386"/>
                    </a:lnTo>
                    <a:lnTo>
                      <a:pt x="224" y="382"/>
                    </a:lnTo>
                    <a:lnTo>
                      <a:pt x="206" y="382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72" y="388"/>
                    </a:lnTo>
                    <a:lnTo>
                      <a:pt x="162" y="392"/>
                    </a:lnTo>
                    <a:lnTo>
                      <a:pt x="154" y="396"/>
                    </a:lnTo>
                    <a:lnTo>
                      <a:pt x="150" y="400"/>
                    </a:lnTo>
                    <a:lnTo>
                      <a:pt x="142" y="404"/>
                    </a:lnTo>
                    <a:lnTo>
                      <a:pt x="130" y="408"/>
                    </a:lnTo>
                    <a:lnTo>
                      <a:pt x="112" y="412"/>
                    </a:lnTo>
                    <a:lnTo>
                      <a:pt x="84" y="418"/>
                    </a:lnTo>
                    <a:lnTo>
                      <a:pt x="84" y="418"/>
                    </a:lnTo>
                    <a:lnTo>
                      <a:pt x="54" y="422"/>
                    </a:lnTo>
                    <a:lnTo>
                      <a:pt x="32" y="428"/>
                    </a:lnTo>
                    <a:lnTo>
                      <a:pt x="16" y="434"/>
                    </a:lnTo>
                    <a:lnTo>
                      <a:pt x="4" y="440"/>
                    </a:lnTo>
                    <a:lnTo>
                      <a:pt x="0" y="448"/>
                    </a:lnTo>
                    <a:lnTo>
                      <a:pt x="0" y="456"/>
                    </a:lnTo>
                    <a:lnTo>
                      <a:pt x="4" y="464"/>
                    </a:lnTo>
                    <a:lnTo>
                      <a:pt x="12" y="472"/>
                    </a:lnTo>
                    <a:lnTo>
                      <a:pt x="12" y="472"/>
                    </a:lnTo>
                    <a:lnTo>
                      <a:pt x="20" y="478"/>
                    </a:lnTo>
                    <a:lnTo>
                      <a:pt x="28" y="482"/>
                    </a:lnTo>
                    <a:lnTo>
                      <a:pt x="38" y="484"/>
                    </a:lnTo>
                    <a:lnTo>
                      <a:pt x="48" y="484"/>
                    </a:lnTo>
                    <a:lnTo>
                      <a:pt x="52" y="486"/>
                    </a:lnTo>
                    <a:lnTo>
                      <a:pt x="56" y="490"/>
                    </a:lnTo>
                    <a:lnTo>
                      <a:pt x="56" y="490"/>
                    </a:lnTo>
                    <a:lnTo>
                      <a:pt x="62" y="494"/>
                    </a:lnTo>
                    <a:lnTo>
                      <a:pt x="68" y="496"/>
                    </a:lnTo>
                    <a:lnTo>
                      <a:pt x="78" y="496"/>
                    </a:lnTo>
                    <a:lnTo>
                      <a:pt x="88" y="496"/>
                    </a:lnTo>
                    <a:lnTo>
                      <a:pt x="92" y="498"/>
                    </a:lnTo>
                    <a:lnTo>
                      <a:pt x="96" y="502"/>
                    </a:lnTo>
                    <a:lnTo>
                      <a:pt x="96" y="502"/>
                    </a:lnTo>
                    <a:lnTo>
                      <a:pt x="102" y="506"/>
                    </a:lnTo>
                    <a:lnTo>
                      <a:pt x="108" y="510"/>
                    </a:lnTo>
                    <a:lnTo>
                      <a:pt x="116" y="514"/>
                    </a:lnTo>
                    <a:lnTo>
                      <a:pt x="124" y="514"/>
                    </a:lnTo>
                    <a:lnTo>
                      <a:pt x="144" y="516"/>
                    </a:lnTo>
                    <a:lnTo>
                      <a:pt x="174" y="516"/>
                    </a:lnTo>
                    <a:lnTo>
                      <a:pt x="174" y="516"/>
                    </a:lnTo>
                    <a:lnTo>
                      <a:pt x="192" y="516"/>
                    </a:lnTo>
                    <a:lnTo>
                      <a:pt x="208" y="514"/>
                    </a:lnTo>
                    <a:lnTo>
                      <a:pt x="238" y="508"/>
                    </a:lnTo>
                    <a:lnTo>
                      <a:pt x="250" y="506"/>
                    </a:lnTo>
                    <a:lnTo>
                      <a:pt x="260" y="506"/>
                    </a:lnTo>
                    <a:lnTo>
                      <a:pt x="268" y="506"/>
                    </a:lnTo>
                    <a:lnTo>
                      <a:pt x="272" y="512"/>
                    </a:lnTo>
                    <a:lnTo>
                      <a:pt x="272" y="512"/>
                    </a:lnTo>
                    <a:lnTo>
                      <a:pt x="272" y="516"/>
                    </a:lnTo>
                    <a:lnTo>
                      <a:pt x="268" y="520"/>
                    </a:lnTo>
                    <a:lnTo>
                      <a:pt x="260" y="524"/>
                    </a:lnTo>
                    <a:lnTo>
                      <a:pt x="248" y="524"/>
                    </a:lnTo>
                    <a:lnTo>
                      <a:pt x="174" y="528"/>
                    </a:lnTo>
                    <a:lnTo>
                      <a:pt x="174" y="528"/>
                    </a:lnTo>
                    <a:lnTo>
                      <a:pt x="128" y="534"/>
                    </a:lnTo>
                    <a:lnTo>
                      <a:pt x="106" y="538"/>
                    </a:lnTo>
                    <a:lnTo>
                      <a:pt x="86" y="542"/>
                    </a:lnTo>
                    <a:lnTo>
                      <a:pt x="72" y="546"/>
                    </a:lnTo>
                    <a:lnTo>
                      <a:pt x="62" y="552"/>
                    </a:lnTo>
                    <a:lnTo>
                      <a:pt x="60" y="554"/>
                    </a:lnTo>
                    <a:lnTo>
                      <a:pt x="62" y="558"/>
                    </a:lnTo>
                    <a:lnTo>
                      <a:pt x="64" y="562"/>
                    </a:lnTo>
                    <a:lnTo>
                      <a:pt x="68" y="564"/>
                    </a:lnTo>
                    <a:lnTo>
                      <a:pt x="68" y="564"/>
                    </a:lnTo>
                    <a:lnTo>
                      <a:pt x="84" y="570"/>
                    </a:lnTo>
                    <a:lnTo>
                      <a:pt x="102" y="574"/>
                    </a:lnTo>
                    <a:lnTo>
                      <a:pt x="140" y="580"/>
                    </a:lnTo>
                    <a:lnTo>
                      <a:pt x="154" y="584"/>
                    </a:lnTo>
                    <a:lnTo>
                      <a:pt x="162" y="586"/>
                    </a:lnTo>
                    <a:lnTo>
                      <a:pt x="162" y="588"/>
                    </a:lnTo>
                    <a:lnTo>
                      <a:pt x="160" y="590"/>
                    </a:lnTo>
                    <a:lnTo>
                      <a:pt x="148" y="594"/>
                    </a:lnTo>
                    <a:lnTo>
                      <a:pt x="148" y="594"/>
                    </a:lnTo>
                    <a:lnTo>
                      <a:pt x="136" y="598"/>
                    </a:lnTo>
                    <a:lnTo>
                      <a:pt x="132" y="602"/>
                    </a:lnTo>
                    <a:lnTo>
                      <a:pt x="132" y="604"/>
                    </a:lnTo>
                    <a:lnTo>
                      <a:pt x="132" y="606"/>
                    </a:lnTo>
                    <a:lnTo>
                      <a:pt x="136" y="608"/>
                    </a:lnTo>
                    <a:lnTo>
                      <a:pt x="146" y="614"/>
                    </a:lnTo>
                    <a:lnTo>
                      <a:pt x="182" y="624"/>
                    </a:lnTo>
                    <a:lnTo>
                      <a:pt x="224" y="636"/>
                    </a:lnTo>
                    <a:lnTo>
                      <a:pt x="224" y="636"/>
                    </a:lnTo>
                    <a:lnTo>
                      <a:pt x="242" y="642"/>
                    </a:lnTo>
                    <a:lnTo>
                      <a:pt x="248" y="642"/>
                    </a:lnTo>
                    <a:lnTo>
                      <a:pt x="248" y="642"/>
                    </a:lnTo>
                    <a:lnTo>
                      <a:pt x="248" y="640"/>
                    </a:lnTo>
                    <a:lnTo>
                      <a:pt x="242" y="634"/>
                    </a:lnTo>
                    <a:lnTo>
                      <a:pt x="230" y="622"/>
                    </a:lnTo>
                    <a:lnTo>
                      <a:pt x="228" y="618"/>
                    </a:lnTo>
                    <a:lnTo>
                      <a:pt x="228" y="616"/>
                    </a:lnTo>
                    <a:lnTo>
                      <a:pt x="232" y="614"/>
                    </a:lnTo>
                    <a:lnTo>
                      <a:pt x="232" y="614"/>
                    </a:lnTo>
                    <a:lnTo>
                      <a:pt x="238" y="612"/>
                    </a:lnTo>
                    <a:lnTo>
                      <a:pt x="242" y="614"/>
                    </a:lnTo>
                    <a:lnTo>
                      <a:pt x="246" y="620"/>
                    </a:lnTo>
                    <a:lnTo>
                      <a:pt x="250" y="622"/>
                    </a:lnTo>
                    <a:lnTo>
                      <a:pt x="254" y="622"/>
                    </a:lnTo>
                    <a:lnTo>
                      <a:pt x="262" y="622"/>
                    </a:lnTo>
                    <a:lnTo>
                      <a:pt x="272" y="618"/>
                    </a:lnTo>
                    <a:lnTo>
                      <a:pt x="272" y="618"/>
                    </a:lnTo>
                    <a:lnTo>
                      <a:pt x="282" y="614"/>
                    </a:lnTo>
                    <a:lnTo>
                      <a:pt x="286" y="614"/>
                    </a:lnTo>
                    <a:lnTo>
                      <a:pt x="286" y="616"/>
                    </a:lnTo>
                    <a:lnTo>
                      <a:pt x="286" y="618"/>
                    </a:lnTo>
                    <a:lnTo>
                      <a:pt x="284" y="622"/>
                    </a:lnTo>
                    <a:lnTo>
                      <a:pt x="286" y="626"/>
                    </a:lnTo>
                    <a:lnTo>
                      <a:pt x="290" y="630"/>
                    </a:lnTo>
                    <a:lnTo>
                      <a:pt x="300" y="630"/>
                    </a:lnTo>
                    <a:lnTo>
                      <a:pt x="300" y="630"/>
                    </a:lnTo>
                    <a:lnTo>
                      <a:pt x="312" y="630"/>
                    </a:lnTo>
                    <a:lnTo>
                      <a:pt x="320" y="626"/>
                    </a:lnTo>
                    <a:lnTo>
                      <a:pt x="326" y="622"/>
                    </a:lnTo>
                    <a:lnTo>
                      <a:pt x="330" y="618"/>
                    </a:lnTo>
                    <a:lnTo>
                      <a:pt x="334" y="616"/>
                    </a:lnTo>
                    <a:lnTo>
                      <a:pt x="338" y="614"/>
                    </a:lnTo>
                    <a:lnTo>
                      <a:pt x="344" y="614"/>
                    </a:lnTo>
                    <a:lnTo>
                      <a:pt x="350" y="620"/>
                    </a:lnTo>
                    <a:lnTo>
                      <a:pt x="350" y="620"/>
                    </a:lnTo>
                    <a:lnTo>
                      <a:pt x="358" y="624"/>
                    </a:lnTo>
                    <a:lnTo>
                      <a:pt x="364" y="624"/>
                    </a:lnTo>
                    <a:lnTo>
                      <a:pt x="368" y="622"/>
                    </a:lnTo>
                    <a:lnTo>
                      <a:pt x="370" y="618"/>
                    </a:lnTo>
                    <a:lnTo>
                      <a:pt x="374" y="614"/>
                    </a:lnTo>
                    <a:lnTo>
                      <a:pt x="380" y="610"/>
                    </a:lnTo>
                    <a:lnTo>
                      <a:pt x="386" y="610"/>
                    </a:lnTo>
                    <a:lnTo>
                      <a:pt x="396" y="612"/>
                    </a:lnTo>
                    <a:lnTo>
                      <a:pt x="396" y="612"/>
                    </a:lnTo>
                    <a:lnTo>
                      <a:pt x="408" y="616"/>
                    </a:lnTo>
                    <a:lnTo>
                      <a:pt x="420" y="618"/>
                    </a:lnTo>
                    <a:lnTo>
                      <a:pt x="446" y="618"/>
                    </a:lnTo>
                    <a:lnTo>
                      <a:pt x="468" y="620"/>
                    </a:lnTo>
                    <a:lnTo>
                      <a:pt x="476" y="622"/>
                    </a:lnTo>
                    <a:lnTo>
                      <a:pt x="484" y="628"/>
                    </a:lnTo>
                    <a:lnTo>
                      <a:pt x="484" y="628"/>
                    </a:lnTo>
                    <a:lnTo>
                      <a:pt x="488" y="632"/>
                    </a:lnTo>
                    <a:lnTo>
                      <a:pt x="492" y="634"/>
                    </a:lnTo>
                    <a:lnTo>
                      <a:pt x="500" y="634"/>
                    </a:lnTo>
                    <a:lnTo>
                      <a:pt x="506" y="634"/>
                    </a:lnTo>
                    <a:lnTo>
                      <a:pt x="512" y="634"/>
                    </a:lnTo>
                    <a:lnTo>
                      <a:pt x="522" y="638"/>
                    </a:lnTo>
                    <a:lnTo>
                      <a:pt x="534" y="642"/>
                    </a:lnTo>
                    <a:lnTo>
                      <a:pt x="534" y="642"/>
                    </a:lnTo>
                    <a:lnTo>
                      <a:pt x="560" y="654"/>
                    </a:lnTo>
                    <a:lnTo>
                      <a:pt x="578" y="664"/>
                    </a:lnTo>
                    <a:lnTo>
                      <a:pt x="584" y="666"/>
                    </a:lnTo>
                    <a:lnTo>
                      <a:pt x="584" y="670"/>
                    </a:lnTo>
                    <a:lnTo>
                      <a:pt x="584" y="674"/>
                    </a:lnTo>
                    <a:lnTo>
                      <a:pt x="578" y="680"/>
                    </a:lnTo>
                    <a:lnTo>
                      <a:pt x="578" y="680"/>
                    </a:lnTo>
                    <a:lnTo>
                      <a:pt x="576" y="684"/>
                    </a:lnTo>
                    <a:lnTo>
                      <a:pt x="576" y="688"/>
                    </a:lnTo>
                    <a:lnTo>
                      <a:pt x="578" y="692"/>
                    </a:lnTo>
                    <a:lnTo>
                      <a:pt x="582" y="696"/>
                    </a:lnTo>
                    <a:lnTo>
                      <a:pt x="596" y="704"/>
                    </a:lnTo>
                    <a:lnTo>
                      <a:pt x="612" y="714"/>
                    </a:lnTo>
                    <a:lnTo>
                      <a:pt x="642" y="734"/>
                    </a:lnTo>
                    <a:lnTo>
                      <a:pt x="652" y="742"/>
                    </a:lnTo>
                    <a:lnTo>
                      <a:pt x="654" y="746"/>
                    </a:lnTo>
                    <a:lnTo>
                      <a:pt x="654" y="750"/>
                    </a:lnTo>
                    <a:lnTo>
                      <a:pt x="654" y="750"/>
                    </a:lnTo>
                    <a:lnTo>
                      <a:pt x="650" y="756"/>
                    </a:lnTo>
                    <a:lnTo>
                      <a:pt x="644" y="764"/>
                    </a:lnTo>
                    <a:lnTo>
                      <a:pt x="632" y="776"/>
                    </a:lnTo>
                    <a:lnTo>
                      <a:pt x="628" y="780"/>
                    </a:lnTo>
                    <a:lnTo>
                      <a:pt x="628" y="782"/>
                    </a:lnTo>
                    <a:lnTo>
                      <a:pt x="632" y="784"/>
                    </a:lnTo>
                    <a:lnTo>
                      <a:pt x="642" y="780"/>
                    </a:lnTo>
                    <a:lnTo>
                      <a:pt x="642" y="780"/>
                    </a:lnTo>
                    <a:lnTo>
                      <a:pt x="660" y="776"/>
                    </a:lnTo>
                    <a:lnTo>
                      <a:pt x="666" y="776"/>
                    </a:lnTo>
                    <a:lnTo>
                      <a:pt x="668" y="776"/>
                    </a:lnTo>
                    <a:lnTo>
                      <a:pt x="670" y="782"/>
                    </a:lnTo>
                    <a:lnTo>
                      <a:pt x="674" y="786"/>
                    </a:lnTo>
                    <a:lnTo>
                      <a:pt x="678" y="790"/>
                    </a:lnTo>
                    <a:lnTo>
                      <a:pt x="678" y="790"/>
                    </a:lnTo>
                    <a:lnTo>
                      <a:pt x="684" y="794"/>
                    </a:lnTo>
                    <a:lnTo>
                      <a:pt x="686" y="798"/>
                    </a:lnTo>
                    <a:lnTo>
                      <a:pt x="684" y="802"/>
                    </a:lnTo>
                    <a:lnTo>
                      <a:pt x="682" y="806"/>
                    </a:lnTo>
                    <a:lnTo>
                      <a:pt x="680" y="810"/>
                    </a:lnTo>
                    <a:lnTo>
                      <a:pt x="680" y="814"/>
                    </a:lnTo>
                    <a:lnTo>
                      <a:pt x="686" y="818"/>
                    </a:lnTo>
                    <a:lnTo>
                      <a:pt x="696" y="824"/>
                    </a:lnTo>
                    <a:lnTo>
                      <a:pt x="696" y="824"/>
                    </a:lnTo>
                    <a:lnTo>
                      <a:pt x="704" y="828"/>
                    </a:lnTo>
                    <a:lnTo>
                      <a:pt x="708" y="834"/>
                    </a:lnTo>
                    <a:lnTo>
                      <a:pt x="706" y="838"/>
                    </a:lnTo>
                    <a:lnTo>
                      <a:pt x="702" y="844"/>
                    </a:lnTo>
                    <a:lnTo>
                      <a:pt x="700" y="850"/>
                    </a:lnTo>
                    <a:lnTo>
                      <a:pt x="698" y="854"/>
                    </a:lnTo>
                    <a:lnTo>
                      <a:pt x="702" y="858"/>
                    </a:lnTo>
                    <a:lnTo>
                      <a:pt x="710" y="862"/>
                    </a:lnTo>
                    <a:lnTo>
                      <a:pt x="710" y="862"/>
                    </a:lnTo>
                    <a:lnTo>
                      <a:pt x="720" y="864"/>
                    </a:lnTo>
                    <a:lnTo>
                      <a:pt x="726" y="870"/>
                    </a:lnTo>
                    <a:lnTo>
                      <a:pt x="730" y="876"/>
                    </a:lnTo>
                    <a:lnTo>
                      <a:pt x="730" y="882"/>
                    </a:lnTo>
                    <a:lnTo>
                      <a:pt x="728" y="888"/>
                    </a:lnTo>
                    <a:lnTo>
                      <a:pt x="722" y="894"/>
                    </a:lnTo>
                    <a:lnTo>
                      <a:pt x="716" y="898"/>
                    </a:lnTo>
                    <a:lnTo>
                      <a:pt x="706" y="902"/>
                    </a:lnTo>
                    <a:lnTo>
                      <a:pt x="706" y="902"/>
                    </a:lnTo>
                    <a:lnTo>
                      <a:pt x="698" y="904"/>
                    </a:lnTo>
                    <a:lnTo>
                      <a:pt x="694" y="906"/>
                    </a:lnTo>
                    <a:lnTo>
                      <a:pt x="690" y="910"/>
                    </a:lnTo>
                    <a:lnTo>
                      <a:pt x="690" y="916"/>
                    </a:lnTo>
                    <a:lnTo>
                      <a:pt x="690" y="922"/>
                    </a:lnTo>
                    <a:lnTo>
                      <a:pt x="694" y="928"/>
                    </a:lnTo>
                    <a:lnTo>
                      <a:pt x="704" y="942"/>
                    </a:lnTo>
                    <a:lnTo>
                      <a:pt x="704" y="942"/>
                    </a:lnTo>
                    <a:lnTo>
                      <a:pt x="708" y="948"/>
                    </a:lnTo>
                    <a:lnTo>
                      <a:pt x="708" y="952"/>
                    </a:lnTo>
                    <a:lnTo>
                      <a:pt x="704" y="956"/>
                    </a:lnTo>
                    <a:lnTo>
                      <a:pt x="698" y="956"/>
                    </a:lnTo>
                    <a:lnTo>
                      <a:pt x="686" y="960"/>
                    </a:lnTo>
                    <a:lnTo>
                      <a:pt x="682" y="960"/>
                    </a:lnTo>
                    <a:lnTo>
                      <a:pt x="684" y="964"/>
                    </a:lnTo>
                    <a:lnTo>
                      <a:pt x="684" y="964"/>
                    </a:lnTo>
                    <a:lnTo>
                      <a:pt x="690" y="972"/>
                    </a:lnTo>
                    <a:lnTo>
                      <a:pt x="696" y="980"/>
                    </a:lnTo>
                    <a:lnTo>
                      <a:pt x="698" y="984"/>
                    </a:lnTo>
                    <a:lnTo>
                      <a:pt x="702" y="986"/>
                    </a:lnTo>
                    <a:lnTo>
                      <a:pt x="706" y="986"/>
                    </a:lnTo>
                    <a:lnTo>
                      <a:pt x="710" y="984"/>
                    </a:lnTo>
                    <a:lnTo>
                      <a:pt x="710" y="984"/>
                    </a:lnTo>
                    <a:lnTo>
                      <a:pt x="716" y="984"/>
                    </a:lnTo>
                    <a:lnTo>
                      <a:pt x="722" y="984"/>
                    </a:lnTo>
                    <a:lnTo>
                      <a:pt x="738" y="988"/>
                    </a:lnTo>
                    <a:lnTo>
                      <a:pt x="744" y="990"/>
                    </a:lnTo>
                    <a:lnTo>
                      <a:pt x="752" y="988"/>
                    </a:lnTo>
                    <a:lnTo>
                      <a:pt x="758" y="984"/>
                    </a:lnTo>
                    <a:lnTo>
                      <a:pt x="764" y="974"/>
                    </a:lnTo>
                    <a:lnTo>
                      <a:pt x="764" y="974"/>
                    </a:lnTo>
                    <a:lnTo>
                      <a:pt x="768" y="970"/>
                    </a:lnTo>
                    <a:lnTo>
                      <a:pt x="770" y="966"/>
                    </a:lnTo>
                    <a:lnTo>
                      <a:pt x="780" y="960"/>
                    </a:lnTo>
                    <a:lnTo>
                      <a:pt x="790" y="960"/>
                    </a:lnTo>
                    <a:lnTo>
                      <a:pt x="800" y="960"/>
                    </a:lnTo>
                    <a:lnTo>
                      <a:pt x="808" y="962"/>
                    </a:lnTo>
                    <a:lnTo>
                      <a:pt x="816" y="966"/>
                    </a:lnTo>
                    <a:lnTo>
                      <a:pt x="818" y="970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2" y="978"/>
                    </a:lnTo>
                    <a:lnTo>
                      <a:pt x="810" y="980"/>
                    </a:lnTo>
                    <a:lnTo>
                      <a:pt x="812" y="982"/>
                    </a:lnTo>
                    <a:lnTo>
                      <a:pt x="818" y="982"/>
                    </a:lnTo>
                    <a:lnTo>
                      <a:pt x="822" y="984"/>
                    </a:lnTo>
                    <a:lnTo>
                      <a:pt x="828" y="986"/>
                    </a:lnTo>
                    <a:lnTo>
                      <a:pt x="828" y="990"/>
                    </a:lnTo>
                    <a:lnTo>
                      <a:pt x="826" y="994"/>
                    </a:lnTo>
                    <a:lnTo>
                      <a:pt x="826" y="994"/>
                    </a:lnTo>
                    <a:lnTo>
                      <a:pt x="824" y="998"/>
                    </a:lnTo>
                    <a:lnTo>
                      <a:pt x="824" y="1000"/>
                    </a:lnTo>
                    <a:lnTo>
                      <a:pt x="828" y="1006"/>
                    </a:lnTo>
                    <a:lnTo>
                      <a:pt x="836" y="1010"/>
                    </a:lnTo>
                    <a:lnTo>
                      <a:pt x="846" y="1014"/>
                    </a:lnTo>
                    <a:lnTo>
                      <a:pt x="866" y="1020"/>
                    </a:lnTo>
                    <a:lnTo>
                      <a:pt x="872" y="1022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68" y="1034"/>
                    </a:lnTo>
                    <a:lnTo>
                      <a:pt x="866" y="1040"/>
                    </a:lnTo>
                    <a:lnTo>
                      <a:pt x="868" y="1044"/>
                    </a:lnTo>
                    <a:lnTo>
                      <a:pt x="874" y="1050"/>
                    </a:lnTo>
                    <a:lnTo>
                      <a:pt x="874" y="1050"/>
                    </a:lnTo>
                    <a:lnTo>
                      <a:pt x="874" y="1052"/>
                    </a:lnTo>
                    <a:lnTo>
                      <a:pt x="872" y="1054"/>
                    </a:lnTo>
                    <a:lnTo>
                      <a:pt x="862" y="1052"/>
                    </a:lnTo>
                    <a:lnTo>
                      <a:pt x="848" y="1048"/>
                    </a:lnTo>
                    <a:lnTo>
                      <a:pt x="832" y="1040"/>
                    </a:lnTo>
                    <a:lnTo>
                      <a:pt x="832" y="1040"/>
                    </a:lnTo>
                    <a:lnTo>
                      <a:pt x="822" y="1036"/>
                    </a:lnTo>
                    <a:lnTo>
                      <a:pt x="810" y="1032"/>
                    </a:lnTo>
                    <a:lnTo>
                      <a:pt x="784" y="1028"/>
                    </a:lnTo>
                    <a:lnTo>
                      <a:pt x="758" y="1028"/>
                    </a:lnTo>
                    <a:lnTo>
                      <a:pt x="748" y="1030"/>
                    </a:lnTo>
                    <a:lnTo>
                      <a:pt x="742" y="1032"/>
                    </a:lnTo>
                    <a:lnTo>
                      <a:pt x="742" y="1032"/>
                    </a:lnTo>
                    <a:lnTo>
                      <a:pt x="738" y="1036"/>
                    </a:lnTo>
                    <a:lnTo>
                      <a:pt x="740" y="1042"/>
                    </a:lnTo>
                    <a:lnTo>
                      <a:pt x="744" y="1046"/>
                    </a:lnTo>
                    <a:lnTo>
                      <a:pt x="750" y="1050"/>
                    </a:lnTo>
                    <a:lnTo>
                      <a:pt x="764" y="1056"/>
                    </a:lnTo>
                    <a:lnTo>
                      <a:pt x="782" y="1060"/>
                    </a:lnTo>
                    <a:lnTo>
                      <a:pt x="782" y="1060"/>
                    </a:lnTo>
                    <a:lnTo>
                      <a:pt x="796" y="1060"/>
                    </a:lnTo>
                    <a:lnTo>
                      <a:pt x="804" y="1064"/>
                    </a:lnTo>
                    <a:lnTo>
                      <a:pt x="810" y="1068"/>
                    </a:lnTo>
                    <a:lnTo>
                      <a:pt x="816" y="1072"/>
                    </a:lnTo>
                    <a:lnTo>
                      <a:pt x="820" y="1078"/>
                    </a:lnTo>
                    <a:lnTo>
                      <a:pt x="824" y="1082"/>
                    </a:lnTo>
                    <a:lnTo>
                      <a:pt x="832" y="1086"/>
                    </a:lnTo>
                    <a:lnTo>
                      <a:pt x="844" y="1088"/>
                    </a:lnTo>
                    <a:lnTo>
                      <a:pt x="844" y="1088"/>
                    </a:lnTo>
                    <a:lnTo>
                      <a:pt x="856" y="1090"/>
                    </a:lnTo>
                    <a:lnTo>
                      <a:pt x="864" y="1092"/>
                    </a:lnTo>
                    <a:lnTo>
                      <a:pt x="868" y="1096"/>
                    </a:lnTo>
                    <a:lnTo>
                      <a:pt x="870" y="1098"/>
                    </a:lnTo>
                    <a:lnTo>
                      <a:pt x="866" y="1108"/>
                    </a:lnTo>
                    <a:lnTo>
                      <a:pt x="866" y="1112"/>
                    </a:lnTo>
                    <a:lnTo>
                      <a:pt x="868" y="1118"/>
                    </a:lnTo>
                    <a:lnTo>
                      <a:pt x="868" y="1118"/>
                    </a:lnTo>
                    <a:lnTo>
                      <a:pt x="872" y="1122"/>
                    </a:lnTo>
                    <a:lnTo>
                      <a:pt x="876" y="1120"/>
                    </a:lnTo>
                    <a:lnTo>
                      <a:pt x="880" y="1118"/>
                    </a:lnTo>
                    <a:lnTo>
                      <a:pt x="882" y="1114"/>
                    </a:lnTo>
                    <a:lnTo>
                      <a:pt x="888" y="1106"/>
                    </a:lnTo>
                    <a:lnTo>
                      <a:pt x="888" y="1106"/>
                    </a:lnTo>
                    <a:lnTo>
                      <a:pt x="890" y="1110"/>
                    </a:lnTo>
                    <a:lnTo>
                      <a:pt x="890" y="1110"/>
                    </a:lnTo>
                    <a:lnTo>
                      <a:pt x="888" y="1116"/>
                    </a:lnTo>
                    <a:lnTo>
                      <a:pt x="888" y="1122"/>
                    </a:lnTo>
                    <a:lnTo>
                      <a:pt x="882" y="1134"/>
                    </a:lnTo>
                    <a:lnTo>
                      <a:pt x="876" y="1148"/>
                    </a:lnTo>
                    <a:lnTo>
                      <a:pt x="872" y="1164"/>
                    </a:lnTo>
                    <a:lnTo>
                      <a:pt x="872" y="1164"/>
                    </a:lnTo>
                    <a:lnTo>
                      <a:pt x="870" y="1170"/>
                    </a:lnTo>
                    <a:lnTo>
                      <a:pt x="872" y="1176"/>
                    </a:lnTo>
                    <a:lnTo>
                      <a:pt x="876" y="1182"/>
                    </a:lnTo>
                    <a:lnTo>
                      <a:pt x="876" y="1184"/>
                    </a:lnTo>
                    <a:lnTo>
                      <a:pt x="876" y="1186"/>
                    </a:lnTo>
                    <a:lnTo>
                      <a:pt x="866" y="1192"/>
                    </a:lnTo>
                    <a:lnTo>
                      <a:pt x="866" y="1192"/>
                    </a:lnTo>
                    <a:lnTo>
                      <a:pt x="858" y="1194"/>
                    </a:lnTo>
                    <a:lnTo>
                      <a:pt x="850" y="1196"/>
                    </a:lnTo>
                    <a:lnTo>
                      <a:pt x="838" y="1192"/>
                    </a:lnTo>
                    <a:lnTo>
                      <a:pt x="828" y="1190"/>
                    </a:lnTo>
                    <a:lnTo>
                      <a:pt x="822" y="1190"/>
                    </a:lnTo>
                    <a:lnTo>
                      <a:pt x="818" y="1194"/>
                    </a:lnTo>
                    <a:lnTo>
                      <a:pt x="818" y="1194"/>
                    </a:lnTo>
                    <a:lnTo>
                      <a:pt x="812" y="1196"/>
                    </a:lnTo>
                    <a:lnTo>
                      <a:pt x="806" y="1198"/>
                    </a:lnTo>
                    <a:lnTo>
                      <a:pt x="796" y="1202"/>
                    </a:lnTo>
                    <a:lnTo>
                      <a:pt x="788" y="1204"/>
                    </a:lnTo>
                    <a:lnTo>
                      <a:pt x="786" y="1206"/>
                    </a:lnTo>
                    <a:lnTo>
                      <a:pt x="788" y="1210"/>
                    </a:lnTo>
                    <a:lnTo>
                      <a:pt x="788" y="1210"/>
                    </a:lnTo>
                    <a:lnTo>
                      <a:pt x="788" y="1212"/>
                    </a:lnTo>
                    <a:lnTo>
                      <a:pt x="788" y="1214"/>
                    </a:lnTo>
                    <a:lnTo>
                      <a:pt x="784" y="1214"/>
                    </a:lnTo>
                    <a:lnTo>
                      <a:pt x="784" y="1216"/>
                    </a:lnTo>
                    <a:lnTo>
                      <a:pt x="784" y="1216"/>
                    </a:lnTo>
                    <a:lnTo>
                      <a:pt x="790" y="1222"/>
                    </a:lnTo>
                    <a:lnTo>
                      <a:pt x="790" y="1222"/>
                    </a:lnTo>
                    <a:lnTo>
                      <a:pt x="794" y="1226"/>
                    </a:lnTo>
                    <a:lnTo>
                      <a:pt x="794" y="1228"/>
                    </a:lnTo>
                    <a:lnTo>
                      <a:pt x="792" y="1232"/>
                    </a:lnTo>
                    <a:lnTo>
                      <a:pt x="788" y="1234"/>
                    </a:lnTo>
                    <a:lnTo>
                      <a:pt x="778" y="1240"/>
                    </a:lnTo>
                    <a:lnTo>
                      <a:pt x="774" y="1242"/>
                    </a:lnTo>
                    <a:lnTo>
                      <a:pt x="774" y="1246"/>
                    </a:lnTo>
                    <a:lnTo>
                      <a:pt x="774" y="1246"/>
                    </a:lnTo>
                    <a:lnTo>
                      <a:pt x="774" y="1252"/>
                    </a:lnTo>
                    <a:lnTo>
                      <a:pt x="772" y="1260"/>
                    </a:lnTo>
                    <a:lnTo>
                      <a:pt x="762" y="1284"/>
                    </a:lnTo>
                    <a:lnTo>
                      <a:pt x="762" y="1284"/>
                    </a:lnTo>
                    <a:lnTo>
                      <a:pt x="762" y="1292"/>
                    </a:lnTo>
                    <a:lnTo>
                      <a:pt x="762" y="1296"/>
                    </a:lnTo>
                    <a:lnTo>
                      <a:pt x="766" y="1300"/>
                    </a:lnTo>
                    <a:lnTo>
                      <a:pt x="772" y="1302"/>
                    </a:lnTo>
                    <a:lnTo>
                      <a:pt x="788" y="1306"/>
                    </a:lnTo>
                    <a:lnTo>
                      <a:pt x="810" y="1306"/>
                    </a:lnTo>
                    <a:lnTo>
                      <a:pt x="810" y="1306"/>
                    </a:lnTo>
                    <a:lnTo>
                      <a:pt x="800" y="1312"/>
                    </a:lnTo>
                    <a:lnTo>
                      <a:pt x="790" y="1320"/>
                    </a:lnTo>
                    <a:lnTo>
                      <a:pt x="782" y="1328"/>
                    </a:lnTo>
                    <a:lnTo>
                      <a:pt x="776" y="1338"/>
                    </a:lnTo>
                    <a:lnTo>
                      <a:pt x="772" y="1346"/>
                    </a:lnTo>
                    <a:lnTo>
                      <a:pt x="772" y="1354"/>
                    </a:lnTo>
                    <a:lnTo>
                      <a:pt x="774" y="1362"/>
                    </a:lnTo>
                    <a:lnTo>
                      <a:pt x="780" y="1368"/>
                    </a:lnTo>
                    <a:lnTo>
                      <a:pt x="780" y="1368"/>
                    </a:lnTo>
                    <a:lnTo>
                      <a:pt x="786" y="1374"/>
                    </a:lnTo>
                    <a:lnTo>
                      <a:pt x="790" y="1378"/>
                    </a:lnTo>
                    <a:lnTo>
                      <a:pt x="792" y="1384"/>
                    </a:lnTo>
                    <a:lnTo>
                      <a:pt x="792" y="1390"/>
                    </a:lnTo>
                    <a:lnTo>
                      <a:pt x="792" y="1392"/>
                    </a:lnTo>
                    <a:lnTo>
                      <a:pt x="796" y="1392"/>
                    </a:lnTo>
                    <a:lnTo>
                      <a:pt x="796" y="1392"/>
                    </a:lnTo>
                    <a:lnTo>
                      <a:pt x="806" y="1394"/>
                    </a:lnTo>
                    <a:lnTo>
                      <a:pt x="812" y="1400"/>
                    </a:lnTo>
                    <a:lnTo>
                      <a:pt x="818" y="1406"/>
                    </a:lnTo>
                    <a:lnTo>
                      <a:pt x="818" y="1410"/>
                    </a:lnTo>
                    <a:lnTo>
                      <a:pt x="818" y="1414"/>
                    </a:lnTo>
                    <a:lnTo>
                      <a:pt x="818" y="1414"/>
                    </a:lnTo>
                    <a:lnTo>
                      <a:pt x="818" y="1420"/>
                    </a:lnTo>
                    <a:lnTo>
                      <a:pt x="818" y="1422"/>
                    </a:lnTo>
                    <a:lnTo>
                      <a:pt x="824" y="1426"/>
                    </a:lnTo>
                    <a:lnTo>
                      <a:pt x="828" y="1430"/>
                    </a:lnTo>
                    <a:lnTo>
                      <a:pt x="830" y="1434"/>
                    </a:lnTo>
                    <a:lnTo>
                      <a:pt x="830" y="1440"/>
                    </a:lnTo>
                    <a:lnTo>
                      <a:pt x="830" y="1440"/>
                    </a:lnTo>
                    <a:lnTo>
                      <a:pt x="830" y="1450"/>
                    </a:lnTo>
                    <a:lnTo>
                      <a:pt x="834" y="1452"/>
                    </a:lnTo>
                    <a:lnTo>
                      <a:pt x="836" y="1454"/>
                    </a:lnTo>
                    <a:lnTo>
                      <a:pt x="836" y="1462"/>
                    </a:lnTo>
                    <a:lnTo>
                      <a:pt x="836" y="1462"/>
                    </a:lnTo>
                    <a:lnTo>
                      <a:pt x="836" y="1476"/>
                    </a:lnTo>
                    <a:lnTo>
                      <a:pt x="836" y="1482"/>
                    </a:lnTo>
                    <a:lnTo>
                      <a:pt x="840" y="1488"/>
                    </a:lnTo>
                    <a:lnTo>
                      <a:pt x="842" y="1490"/>
                    </a:lnTo>
                    <a:lnTo>
                      <a:pt x="848" y="1488"/>
                    </a:lnTo>
                    <a:lnTo>
                      <a:pt x="852" y="1482"/>
                    </a:lnTo>
                    <a:lnTo>
                      <a:pt x="860" y="1470"/>
                    </a:lnTo>
                    <a:lnTo>
                      <a:pt x="860" y="1470"/>
                    </a:lnTo>
                    <a:lnTo>
                      <a:pt x="870" y="1454"/>
                    </a:lnTo>
                    <a:lnTo>
                      <a:pt x="872" y="1454"/>
                    </a:lnTo>
                    <a:lnTo>
                      <a:pt x="874" y="1456"/>
                    </a:lnTo>
                    <a:lnTo>
                      <a:pt x="876" y="1462"/>
                    </a:lnTo>
                    <a:lnTo>
                      <a:pt x="878" y="1462"/>
                    </a:lnTo>
                    <a:lnTo>
                      <a:pt x="882" y="1460"/>
                    </a:lnTo>
                    <a:lnTo>
                      <a:pt x="882" y="1460"/>
                    </a:lnTo>
                    <a:lnTo>
                      <a:pt x="888" y="1456"/>
                    </a:lnTo>
                    <a:lnTo>
                      <a:pt x="894" y="1454"/>
                    </a:lnTo>
                    <a:lnTo>
                      <a:pt x="900" y="1452"/>
                    </a:lnTo>
                    <a:lnTo>
                      <a:pt x="906" y="1454"/>
                    </a:lnTo>
                    <a:lnTo>
                      <a:pt x="912" y="1456"/>
                    </a:lnTo>
                    <a:lnTo>
                      <a:pt x="916" y="1458"/>
                    </a:lnTo>
                    <a:lnTo>
                      <a:pt x="918" y="1464"/>
                    </a:lnTo>
                    <a:lnTo>
                      <a:pt x="920" y="1470"/>
                    </a:lnTo>
                    <a:lnTo>
                      <a:pt x="920" y="1470"/>
                    </a:lnTo>
                    <a:lnTo>
                      <a:pt x="922" y="1474"/>
                    </a:lnTo>
                    <a:lnTo>
                      <a:pt x="920" y="1474"/>
                    </a:lnTo>
                    <a:lnTo>
                      <a:pt x="912" y="1470"/>
                    </a:lnTo>
                    <a:lnTo>
                      <a:pt x="902" y="1464"/>
                    </a:lnTo>
                    <a:lnTo>
                      <a:pt x="896" y="1462"/>
                    </a:lnTo>
                    <a:lnTo>
                      <a:pt x="890" y="1464"/>
                    </a:lnTo>
                    <a:lnTo>
                      <a:pt x="890" y="1464"/>
                    </a:lnTo>
                    <a:lnTo>
                      <a:pt x="888" y="1466"/>
                    </a:lnTo>
                    <a:lnTo>
                      <a:pt x="888" y="1468"/>
                    </a:lnTo>
                    <a:lnTo>
                      <a:pt x="894" y="1474"/>
                    </a:lnTo>
                    <a:lnTo>
                      <a:pt x="898" y="1474"/>
                    </a:lnTo>
                    <a:lnTo>
                      <a:pt x="898" y="1476"/>
                    </a:lnTo>
                    <a:lnTo>
                      <a:pt x="896" y="1478"/>
                    </a:lnTo>
                    <a:lnTo>
                      <a:pt x="890" y="1478"/>
                    </a:lnTo>
                    <a:lnTo>
                      <a:pt x="890" y="1478"/>
                    </a:lnTo>
                    <a:lnTo>
                      <a:pt x="884" y="1480"/>
                    </a:lnTo>
                    <a:lnTo>
                      <a:pt x="880" y="1480"/>
                    </a:lnTo>
                    <a:lnTo>
                      <a:pt x="880" y="1484"/>
                    </a:lnTo>
                    <a:lnTo>
                      <a:pt x="880" y="1486"/>
                    </a:lnTo>
                    <a:lnTo>
                      <a:pt x="880" y="1488"/>
                    </a:lnTo>
                    <a:lnTo>
                      <a:pt x="880" y="1490"/>
                    </a:lnTo>
                    <a:lnTo>
                      <a:pt x="876" y="1492"/>
                    </a:lnTo>
                    <a:lnTo>
                      <a:pt x="868" y="1492"/>
                    </a:lnTo>
                    <a:lnTo>
                      <a:pt x="868" y="1492"/>
                    </a:lnTo>
                    <a:lnTo>
                      <a:pt x="856" y="1494"/>
                    </a:lnTo>
                    <a:lnTo>
                      <a:pt x="856" y="1496"/>
                    </a:lnTo>
                    <a:lnTo>
                      <a:pt x="856" y="1496"/>
                    </a:lnTo>
                    <a:lnTo>
                      <a:pt x="860" y="1500"/>
                    </a:lnTo>
                    <a:lnTo>
                      <a:pt x="860" y="1502"/>
                    </a:lnTo>
                    <a:lnTo>
                      <a:pt x="858" y="1504"/>
                    </a:lnTo>
                    <a:lnTo>
                      <a:pt x="858" y="1504"/>
                    </a:lnTo>
                    <a:lnTo>
                      <a:pt x="854" y="1506"/>
                    </a:lnTo>
                    <a:lnTo>
                      <a:pt x="854" y="1506"/>
                    </a:lnTo>
                    <a:lnTo>
                      <a:pt x="856" y="1510"/>
                    </a:lnTo>
                    <a:lnTo>
                      <a:pt x="860" y="1514"/>
                    </a:lnTo>
                    <a:lnTo>
                      <a:pt x="862" y="1516"/>
                    </a:lnTo>
                    <a:lnTo>
                      <a:pt x="860" y="1518"/>
                    </a:lnTo>
                    <a:lnTo>
                      <a:pt x="860" y="1518"/>
                    </a:lnTo>
                    <a:lnTo>
                      <a:pt x="860" y="1522"/>
                    </a:lnTo>
                    <a:lnTo>
                      <a:pt x="860" y="1526"/>
                    </a:lnTo>
                    <a:lnTo>
                      <a:pt x="862" y="1534"/>
                    </a:lnTo>
                    <a:lnTo>
                      <a:pt x="874" y="1554"/>
                    </a:lnTo>
                    <a:lnTo>
                      <a:pt x="874" y="1554"/>
                    </a:lnTo>
                    <a:lnTo>
                      <a:pt x="878" y="1558"/>
                    </a:lnTo>
                    <a:lnTo>
                      <a:pt x="882" y="1560"/>
                    </a:lnTo>
                    <a:lnTo>
                      <a:pt x="890" y="1562"/>
                    </a:lnTo>
                    <a:lnTo>
                      <a:pt x="898" y="1562"/>
                    </a:lnTo>
                    <a:lnTo>
                      <a:pt x="898" y="1564"/>
                    </a:lnTo>
                    <a:lnTo>
                      <a:pt x="898" y="1568"/>
                    </a:lnTo>
                    <a:lnTo>
                      <a:pt x="898" y="1568"/>
                    </a:lnTo>
                    <a:lnTo>
                      <a:pt x="896" y="1572"/>
                    </a:lnTo>
                    <a:lnTo>
                      <a:pt x="898" y="1576"/>
                    </a:lnTo>
                    <a:lnTo>
                      <a:pt x="902" y="1582"/>
                    </a:lnTo>
                    <a:lnTo>
                      <a:pt x="906" y="1590"/>
                    </a:lnTo>
                    <a:lnTo>
                      <a:pt x="908" y="1594"/>
                    </a:lnTo>
                    <a:lnTo>
                      <a:pt x="908" y="1598"/>
                    </a:lnTo>
                    <a:lnTo>
                      <a:pt x="908" y="1598"/>
                    </a:lnTo>
                    <a:lnTo>
                      <a:pt x="908" y="1606"/>
                    </a:lnTo>
                    <a:lnTo>
                      <a:pt x="910" y="1610"/>
                    </a:lnTo>
                    <a:lnTo>
                      <a:pt x="914" y="1614"/>
                    </a:lnTo>
                    <a:lnTo>
                      <a:pt x="926" y="1618"/>
                    </a:lnTo>
                    <a:lnTo>
                      <a:pt x="926" y="1618"/>
                    </a:lnTo>
                    <a:lnTo>
                      <a:pt x="932" y="1622"/>
                    </a:lnTo>
                    <a:lnTo>
                      <a:pt x="934" y="1626"/>
                    </a:lnTo>
                    <a:lnTo>
                      <a:pt x="936" y="1630"/>
                    </a:lnTo>
                    <a:lnTo>
                      <a:pt x="934" y="1634"/>
                    </a:lnTo>
                    <a:lnTo>
                      <a:pt x="934" y="1640"/>
                    </a:lnTo>
                    <a:lnTo>
                      <a:pt x="934" y="1640"/>
                    </a:lnTo>
                    <a:lnTo>
                      <a:pt x="938" y="1640"/>
                    </a:lnTo>
                    <a:lnTo>
                      <a:pt x="938" y="1640"/>
                    </a:lnTo>
                    <a:lnTo>
                      <a:pt x="942" y="1640"/>
                    </a:lnTo>
                    <a:lnTo>
                      <a:pt x="944" y="1640"/>
                    </a:lnTo>
                    <a:lnTo>
                      <a:pt x="946" y="1648"/>
                    </a:lnTo>
                    <a:lnTo>
                      <a:pt x="946" y="1654"/>
                    </a:lnTo>
                    <a:lnTo>
                      <a:pt x="948" y="1656"/>
                    </a:lnTo>
                    <a:lnTo>
                      <a:pt x="950" y="1656"/>
                    </a:lnTo>
                    <a:lnTo>
                      <a:pt x="950" y="1656"/>
                    </a:lnTo>
                    <a:lnTo>
                      <a:pt x="956" y="1656"/>
                    </a:lnTo>
                    <a:lnTo>
                      <a:pt x="958" y="1656"/>
                    </a:lnTo>
                    <a:lnTo>
                      <a:pt x="958" y="1662"/>
                    </a:lnTo>
                    <a:lnTo>
                      <a:pt x="954" y="1672"/>
                    </a:lnTo>
                    <a:lnTo>
                      <a:pt x="954" y="1672"/>
                    </a:lnTo>
                    <a:lnTo>
                      <a:pt x="952" y="1676"/>
                    </a:lnTo>
                    <a:lnTo>
                      <a:pt x="956" y="1678"/>
                    </a:lnTo>
                    <a:lnTo>
                      <a:pt x="966" y="1678"/>
                    </a:lnTo>
                    <a:lnTo>
                      <a:pt x="978" y="1678"/>
                    </a:lnTo>
                    <a:lnTo>
                      <a:pt x="980" y="1680"/>
                    </a:lnTo>
                    <a:lnTo>
                      <a:pt x="980" y="1684"/>
                    </a:lnTo>
                    <a:lnTo>
                      <a:pt x="980" y="1684"/>
                    </a:lnTo>
                    <a:lnTo>
                      <a:pt x="978" y="1690"/>
                    </a:lnTo>
                    <a:lnTo>
                      <a:pt x="978" y="1692"/>
                    </a:lnTo>
                    <a:lnTo>
                      <a:pt x="980" y="1694"/>
                    </a:lnTo>
                    <a:lnTo>
                      <a:pt x="982" y="1694"/>
                    </a:lnTo>
                    <a:lnTo>
                      <a:pt x="990" y="1694"/>
                    </a:lnTo>
                    <a:lnTo>
                      <a:pt x="994" y="1696"/>
                    </a:lnTo>
                    <a:lnTo>
                      <a:pt x="996" y="1698"/>
                    </a:lnTo>
                    <a:lnTo>
                      <a:pt x="996" y="1698"/>
                    </a:lnTo>
                    <a:lnTo>
                      <a:pt x="998" y="1700"/>
                    </a:lnTo>
                    <a:lnTo>
                      <a:pt x="996" y="1702"/>
                    </a:lnTo>
                    <a:lnTo>
                      <a:pt x="994" y="1704"/>
                    </a:lnTo>
                    <a:lnTo>
                      <a:pt x="990" y="1706"/>
                    </a:lnTo>
                    <a:lnTo>
                      <a:pt x="990" y="1708"/>
                    </a:lnTo>
                    <a:lnTo>
                      <a:pt x="990" y="1712"/>
                    </a:lnTo>
                    <a:lnTo>
                      <a:pt x="990" y="1712"/>
                    </a:lnTo>
                    <a:lnTo>
                      <a:pt x="992" y="1722"/>
                    </a:lnTo>
                    <a:lnTo>
                      <a:pt x="996" y="1724"/>
                    </a:lnTo>
                    <a:lnTo>
                      <a:pt x="1000" y="1726"/>
                    </a:lnTo>
                    <a:lnTo>
                      <a:pt x="1004" y="1726"/>
                    </a:lnTo>
                    <a:lnTo>
                      <a:pt x="1010" y="1726"/>
                    </a:lnTo>
                    <a:lnTo>
                      <a:pt x="1016" y="1722"/>
                    </a:lnTo>
                    <a:lnTo>
                      <a:pt x="1024" y="1718"/>
                    </a:lnTo>
                    <a:lnTo>
                      <a:pt x="1024" y="1718"/>
                    </a:lnTo>
                    <a:lnTo>
                      <a:pt x="1032" y="1712"/>
                    </a:lnTo>
                    <a:lnTo>
                      <a:pt x="1038" y="1712"/>
                    </a:lnTo>
                    <a:lnTo>
                      <a:pt x="1040" y="1712"/>
                    </a:lnTo>
                    <a:lnTo>
                      <a:pt x="1044" y="1714"/>
                    </a:lnTo>
                    <a:lnTo>
                      <a:pt x="1048" y="1716"/>
                    </a:lnTo>
                    <a:lnTo>
                      <a:pt x="1050" y="1716"/>
                    </a:lnTo>
                    <a:lnTo>
                      <a:pt x="1054" y="1714"/>
                    </a:lnTo>
                    <a:lnTo>
                      <a:pt x="1054" y="1714"/>
                    </a:lnTo>
                    <a:lnTo>
                      <a:pt x="1064" y="1708"/>
                    </a:lnTo>
                    <a:lnTo>
                      <a:pt x="1072" y="1704"/>
                    </a:lnTo>
                    <a:lnTo>
                      <a:pt x="1080" y="1700"/>
                    </a:lnTo>
                    <a:lnTo>
                      <a:pt x="1080" y="1696"/>
                    </a:lnTo>
                    <a:lnTo>
                      <a:pt x="1080" y="1692"/>
                    </a:lnTo>
                    <a:lnTo>
                      <a:pt x="1080" y="1692"/>
                    </a:lnTo>
                    <a:lnTo>
                      <a:pt x="1080" y="1688"/>
                    </a:lnTo>
                    <a:lnTo>
                      <a:pt x="1082" y="1686"/>
                    </a:lnTo>
                    <a:lnTo>
                      <a:pt x="1084" y="1688"/>
                    </a:lnTo>
                    <a:lnTo>
                      <a:pt x="1086" y="1690"/>
                    </a:lnTo>
                    <a:lnTo>
                      <a:pt x="1088" y="1694"/>
                    </a:lnTo>
                    <a:lnTo>
                      <a:pt x="1090" y="1698"/>
                    </a:lnTo>
                    <a:lnTo>
                      <a:pt x="1090" y="1704"/>
                    </a:lnTo>
                    <a:lnTo>
                      <a:pt x="1086" y="1710"/>
                    </a:lnTo>
                    <a:lnTo>
                      <a:pt x="1086" y="1710"/>
                    </a:lnTo>
                    <a:lnTo>
                      <a:pt x="1078" y="1718"/>
                    </a:lnTo>
                    <a:lnTo>
                      <a:pt x="1076" y="1726"/>
                    </a:lnTo>
                    <a:lnTo>
                      <a:pt x="1076" y="1728"/>
                    </a:lnTo>
                    <a:lnTo>
                      <a:pt x="1078" y="1732"/>
                    </a:lnTo>
                    <a:lnTo>
                      <a:pt x="1090" y="1738"/>
                    </a:lnTo>
                    <a:lnTo>
                      <a:pt x="1090" y="1738"/>
                    </a:lnTo>
                    <a:lnTo>
                      <a:pt x="1098" y="1740"/>
                    </a:lnTo>
                    <a:lnTo>
                      <a:pt x="1106" y="1740"/>
                    </a:lnTo>
                    <a:lnTo>
                      <a:pt x="1120" y="1738"/>
                    </a:lnTo>
                    <a:lnTo>
                      <a:pt x="1124" y="1738"/>
                    </a:lnTo>
                    <a:lnTo>
                      <a:pt x="1126" y="1740"/>
                    </a:lnTo>
                    <a:lnTo>
                      <a:pt x="1126" y="1744"/>
                    </a:lnTo>
                    <a:lnTo>
                      <a:pt x="1120" y="1752"/>
                    </a:lnTo>
                    <a:lnTo>
                      <a:pt x="1120" y="1752"/>
                    </a:lnTo>
                    <a:lnTo>
                      <a:pt x="1116" y="1758"/>
                    </a:lnTo>
                    <a:lnTo>
                      <a:pt x="1116" y="1762"/>
                    </a:lnTo>
                    <a:lnTo>
                      <a:pt x="1118" y="1766"/>
                    </a:lnTo>
                    <a:lnTo>
                      <a:pt x="1122" y="1768"/>
                    </a:lnTo>
                    <a:lnTo>
                      <a:pt x="1126" y="1770"/>
                    </a:lnTo>
                    <a:lnTo>
                      <a:pt x="1132" y="1770"/>
                    </a:lnTo>
                    <a:lnTo>
                      <a:pt x="1136" y="1768"/>
                    </a:lnTo>
                    <a:lnTo>
                      <a:pt x="1140" y="1766"/>
                    </a:lnTo>
                    <a:lnTo>
                      <a:pt x="1140" y="1766"/>
                    </a:lnTo>
                    <a:lnTo>
                      <a:pt x="1150" y="1760"/>
                    </a:lnTo>
                    <a:lnTo>
                      <a:pt x="1154" y="1758"/>
                    </a:lnTo>
                    <a:lnTo>
                      <a:pt x="1156" y="1758"/>
                    </a:lnTo>
                    <a:lnTo>
                      <a:pt x="1162" y="1762"/>
                    </a:lnTo>
                    <a:lnTo>
                      <a:pt x="1170" y="1770"/>
                    </a:lnTo>
                    <a:lnTo>
                      <a:pt x="1170" y="1770"/>
                    </a:lnTo>
                    <a:lnTo>
                      <a:pt x="1182" y="1776"/>
                    </a:lnTo>
                    <a:lnTo>
                      <a:pt x="1186" y="1776"/>
                    </a:lnTo>
                    <a:lnTo>
                      <a:pt x="1190" y="1776"/>
                    </a:lnTo>
                    <a:lnTo>
                      <a:pt x="1194" y="1774"/>
                    </a:lnTo>
                    <a:lnTo>
                      <a:pt x="1196" y="1768"/>
                    </a:lnTo>
                    <a:lnTo>
                      <a:pt x="1198" y="1764"/>
                    </a:lnTo>
                    <a:lnTo>
                      <a:pt x="1200" y="1756"/>
                    </a:lnTo>
                    <a:lnTo>
                      <a:pt x="1200" y="1756"/>
                    </a:lnTo>
                    <a:lnTo>
                      <a:pt x="1200" y="1750"/>
                    </a:lnTo>
                    <a:lnTo>
                      <a:pt x="1198" y="1746"/>
                    </a:lnTo>
                    <a:lnTo>
                      <a:pt x="1194" y="1746"/>
                    </a:lnTo>
                    <a:lnTo>
                      <a:pt x="1192" y="1746"/>
                    </a:lnTo>
                    <a:lnTo>
                      <a:pt x="1186" y="1746"/>
                    </a:lnTo>
                    <a:lnTo>
                      <a:pt x="1186" y="1746"/>
                    </a:lnTo>
                    <a:lnTo>
                      <a:pt x="1186" y="1744"/>
                    </a:lnTo>
                    <a:lnTo>
                      <a:pt x="1186" y="1744"/>
                    </a:lnTo>
                    <a:lnTo>
                      <a:pt x="1190" y="1740"/>
                    </a:lnTo>
                    <a:lnTo>
                      <a:pt x="1194" y="1738"/>
                    </a:lnTo>
                    <a:lnTo>
                      <a:pt x="1204" y="1734"/>
                    </a:lnTo>
                    <a:lnTo>
                      <a:pt x="1208" y="1732"/>
                    </a:lnTo>
                    <a:lnTo>
                      <a:pt x="1210" y="1728"/>
                    </a:lnTo>
                    <a:lnTo>
                      <a:pt x="1212" y="1724"/>
                    </a:lnTo>
                    <a:lnTo>
                      <a:pt x="1212" y="1718"/>
                    </a:lnTo>
                    <a:lnTo>
                      <a:pt x="1212" y="1718"/>
                    </a:lnTo>
                    <a:lnTo>
                      <a:pt x="1210" y="1712"/>
                    </a:lnTo>
                    <a:lnTo>
                      <a:pt x="1214" y="1702"/>
                    </a:lnTo>
                    <a:lnTo>
                      <a:pt x="1224" y="1676"/>
                    </a:lnTo>
                    <a:lnTo>
                      <a:pt x="1234" y="1652"/>
                    </a:lnTo>
                    <a:lnTo>
                      <a:pt x="1236" y="1640"/>
                    </a:lnTo>
                    <a:lnTo>
                      <a:pt x="1236" y="1630"/>
                    </a:lnTo>
                    <a:lnTo>
                      <a:pt x="1236" y="1630"/>
                    </a:lnTo>
                    <a:lnTo>
                      <a:pt x="1234" y="1624"/>
                    </a:lnTo>
                    <a:lnTo>
                      <a:pt x="1232" y="1622"/>
                    </a:lnTo>
                    <a:lnTo>
                      <a:pt x="1230" y="1622"/>
                    </a:lnTo>
                    <a:lnTo>
                      <a:pt x="1228" y="1622"/>
                    </a:lnTo>
                    <a:lnTo>
                      <a:pt x="1226" y="1622"/>
                    </a:lnTo>
                    <a:lnTo>
                      <a:pt x="1222" y="1622"/>
                    </a:lnTo>
                    <a:lnTo>
                      <a:pt x="1220" y="1620"/>
                    </a:lnTo>
                    <a:lnTo>
                      <a:pt x="1214" y="1616"/>
                    </a:lnTo>
                    <a:lnTo>
                      <a:pt x="1214" y="1616"/>
                    </a:lnTo>
                    <a:lnTo>
                      <a:pt x="1212" y="1610"/>
                    </a:lnTo>
                    <a:lnTo>
                      <a:pt x="1212" y="1610"/>
                    </a:lnTo>
                    <a:lnTo>
                      <a:pt x="1222" y="1612"/>
                    </a:lnTo>
                    <a:lnTo>
                      <a:pt x="1232" y="1614"/>
                    </a:lnTo>
                    <a:lnTo>
                      <a:pt x="1236" y="1614"/>
                    </a:lnTo>
                    <a:lnTo>
                      <a:pt x="1236" y="1610"/>
                    </a:lnTo>
                    <a:lnTo>
                      <a:pt x="1236" y="1610"/>
                    </a:lnTo>
                    <a:lnTo>
                      <a:pt x="1234" y="1604"/>
                    </a:lnTo>
                    <a:lnTo>
                      <a:pt x="1232" y="1602"/>
                    </a:lnTo>
                    <a:lnTo>
                      <a:pt x="1226" y="1600"/>
                    </a:lnTo>
                    <a:lnTo>
                      <a:pt x="1220" y="1598"/>
                    </a:lnTo>
                    <a:lnTo>
                      <a:pt x="1220" y="1596"/>
                    </a:lnTo>
                    <a:lnTo>
                      <a:pt x="1222" y="1592"/>
                    </a:lnTo>
                    <a:lnTo>
                      <a:pt x="1222" y="1592"/>
                    </a:lnTo>
                    <a:lnTo>
                      <a:pt x="1226" y="1590"/>
                    </a:lnTo>
                    <a:lnTo>
                      <a:pt x="1230" y="1588"/>
                    </a:lnTo>
                    <a:lnTo>
                      <a:pt x="1244" y="1584"/>
                    </a:lnTo>
                    <a:lnTo>
                      <a:pt x="1250" y="1582"/>
                    </a:lnTo>
                    <a:lnTo>
                      <a:pt x="1256" y="1580"/>
                    </a:lnTo>
                    <a:lnTo>
                      <a:pt x="1260" y="1574"/>
                    </a:lnTo>
                    <a:lnTo>
                      <a:pt x="1262" y="1566"/>
                    </a:lnTo>
                    <a:lnTo>
                      <a:pt x="1262" y="1566"/>
                    </a:lnTo>
                    <a:lnTo>
                      <a:pt x="1264" y="1560"/>
                    </a:lnTo>
                    <a:lnTo>
                      <a:pt x="1266" y="1558"/>
                    </a:lnTo>
                    <a:lnTo>
                      <a:pt x="1268" y="1558"/>
                    </a:lnTo>
                    <a:lnTo>
                      <a:pt x="1272" y="1560"/>
                    </a:lnTo>
                    <a:lnTo>
                      <a:pt x="1278" y="1562"/>
                    </a:lnTo>
                    <a:lnTo>
                      <a:pt x="1280" y="1560"/>
                    </a:lnTo>
                    <a:lnTo>
                      <a:pt x="1280" y="1556"/>
                    </a:lnTo>
                    <a:lnTo>
                      <a:pt x="1280" y="1556"/>
                    </a:lnTo>
                    <a:lnTo>
                      <a:pt x="1282" y="1550"/>
                    </a:lnTo>
                    <a:lnTo>
                      <a:pt x="1284" y="1546"/>
                    </a:lnTo>
                    <a:lnTo>
                      <a:pt x="1294" y="1538"/>
                    </a:lnTo>
                    <a:lnTo>
                      <a:pt x="1300" y="1530"/>
                    </a:lnTo>
                    <a:lnTo>
                      <a:pt x="1302" y="1526"/>
                    </a:lnTo>
                    <a:lnTo>
                      <a:pt x="1302" y="1520"/>
                    </a:lnTo>
                    <a:lnTo>
                      <a:pt x="1302" y="1520"/>
                    </a:lnTo>
                    <a:lnTo>
                      <a:pt x="1300" y="1510"/>
                    </a:lnTo>
                    <a:lnTo>
                      <a:pt x="1300" y="1502"/>
                    </a:lnTo>
                    <a:lnTo>
                      <a:pt x="1300" y="1500"/>
                    </a:lnTo>
                    <a:lnTo>
                      <a:pt x="1298" y="1500"/>
                    </a:lnTo>
                    <a:lnTo>
                      <a:pt x="1286" y="1498"/>
                    </a:lnTo>
                    <a:lnTo>
                      <a:pt x="1286" y="1498"/>
                    </a:lnTo>
                    <a:lnTo>
                      <a:pt x="1278" y="1498"/>
                    </a:lnTo>
                    <a:lnTo>
                      <a:pt x="1270" y="1496"/>
                    </a:lnTo>
                    <a:lnTo>
                      <a:pt x="1266" y="1492"/>
                    </a:lnTo>
                    <a:lnTo>
                      <a:pt x="1262" y="1490"/>
                    </a:lnTo>
                    <a:lnTo>
                      <a:pt x="1260" y="1486"/>
                    </a:lnTo>
                    <a:lnTo>
                      <a:pt x="1262" y="1486"/>
                    </a:lnTo>
                    <a:lnTo>
                      <a:pt x="1264" y="1484"/>
                    </a:lnTo>
                    <a:lnTo>
                      <a:pt x="1270" y="1486"/>
                    </a:lnTo>
                    <a:lnTo>
                      <a:pt x="1270" y="1486"/>
                    </a:lnTo>
                    <a:lnTo>
                      <a:pt x="1276" y="1486"/>
                    </a:lnTo>
                    <a:lnTo>
                      <a:pt x="1280" y="1486"/>
                    </a:lnTo>
                    <a:lnTo>
                      <a:pt x="1288" y="1484"/>
                    </a:lnTo>
                    <a:lnTo>
                      <a:pt x="1294" y="1482"/>
                    </a:lnTo>
                    <a:lnTo>
                      <a:pt x="1300" y="1482"/>
                    </a:lnTo>
                    <a:lnTo>
                      <a:pt x="1300" y="1482"/>
                    </a:lnTo>
                    <a:lnTo>
                      <a:pt x="1308" y="1482"/>
                    </a:lnTo>
                    <a:lnTo>
                      <a:pt x="1308" y="1482"/>
                    </a:lnTo>
                    <a:lnTo>
                      <a:pt x="1308" y="1478"/>
                    </a:lnTo>
                    <a:lnTo>
                      <a:pt x="1302" y="1470"/>
                    </a:lnTo>
                    <a:lnTo>
                      <a:pt x="1290" y="1454"/>
                    </a:lnTo>
                    <a:lnTo>
                      <a:pt x="1290" y="1454"/>
                    </a:lnTo>
                    <a:lnTo>
                      <a:pt x="1282" y="1448"/>
                    </a:lnTo>
                    <a:lnTo>
                      <a:pt x="1280" y="1442"/>
                    </a:lnTo>
                    <a:lnTo>
                      <a:pt x="1280" y="1438"/>
                    </a:lnTo>
                    <a:lnTo>
                      <a:pt x="1284" y="1434"/>
                    </a:lnTo>
                    <a:lnTo>
                      <a:pt x="1288" y="1434"/>
                    </a:lnTo>
                    <a:lnTo>
                      <a:pt x="1296" y="1434"/>
                    </a:lnTo>
                    <a:lnTo>
                      <a:pt x="1310" y="1438"/>
                    </a:lnTo>
                    <a:lnTo>
                      <a:pt x="1310" y="1438"/>
                    </a:lnTo>
                    <a:lnTo>
                      <a:pt x="1316" y="1438"/>
                    </a:lnTo>
                    <a:lnTo>
                      <a:pt x="1320" y="1436"/>
                    </a:lnTo>
                    <a:lnTo>
                      <a:pt x="1324" y="1434"/>
                    </a:lnTo>
                    <a:lnTo>
                      <a:pt x="1326" y="1430"/>
                    </a:lnTo>
                    <a:lnTo>
                      <a:pt x="1332" y="1420"/>
                    </a:lnTo>
                    <a:lnTo>
                      <a:pt x="1334" y="1418"/>
                    </a:lnTo>
                    <a:lnTo>
                      <a:pt x="1338" y="1418"/>
                    </a:lnTo>
                    <a:lnTo>
                      <a:pt x="1338" y="1418"/>
                    </a:lnTo>
                    <a:lnTo>
                      <a:pt x="1344" y="1420"/>
                    </a:lnTo>
                    <a:lnTo>
                      <a:pt x="1346" y="1418"/>
                    </a:lnTo>
                    <a:lnTo>
                      <a:pt x="1344" y="1414"/>
                    </a:lnTo>
                    <a:lnTo>
                      <a:pt x="1334" y="1408"/>
                    </a:lnTo>
                    <a:lnTo>
                      <a:pt x="1334" y="1408"/>
                    </a:lnTo>
                    <a:lnTo>
                      <a:pt x="1326" y="1404"/>
                    </a:lnTo>
                    <a:lnTo>
                      <a:pt x="1324" y="1404"/>
                    </a:lnTo>
                    <a:lnTo>
                      <a:pt x="1326" y="1402"/>
                    </a:lnTo>
                    <a:lnTo>
                      <a:pt x="1330" y="1402"/>
                    </a:lnTo>
                    <a:lnTo>
                      <a:pt x="1338" y="1400"/>
                    </a:lnTo>
                    <a:lnTo>
                      <a:pt x="1338" y="1400"/>
                    </a:lnTo>
                    <a:lnTo>
                      <a:pt x="1344" y="1398"/>
                    </a:lnTo>
                    <a:lnTo>
                      <a:pt x="1352" y="1398"/>
                    </a:lnTo>
                    <a:lnTo>
                      <a:pt x="1360" y="1400"/>
                    </a:lnTo>
                    <a:lnTo>
                      <a:pt x="1370" y="1398"/>
                    </a:lnTo>
                    <a:lnTo>
                      <a:pt x="1370" y="1398"/>
                    </a:lnTo>
                    <a:lnTo>
                      <a:pt x="1380" y="1396"/>
                    </a:lnTo>
                    <a:lnTo>
                      <a:pt x="1388" y="1396"/>
                    </a:lnTo>
                    <a:lnTo>
                      <a:pt x="1394" y="1396"/>
                    </a:lnTo>
                    <a:lnTo>
                      <a:pt x="1398" y="1390"/>
                    </a:lnTo>
                    <a:lnTo>
                      <a:pt x="1398" y="1390"/>
                    </a:lnTo>
                    <a:lnTo>
                      <a:pt x="1400" y="1386"/>
                    </a:lnTo>
                    <a:lnTo>
                      <a:pt x="1398" y="1384"/>
                    </a:lnTo>
                    <a:lnTo>
                      <a:pt x="1396" y="1380"/>
                    </a:lnTo>
                    <a:lnTo>
                      <a:pt x="1402" y="1376"/>
                    </a:lnTo>
                    <a:lnTo>
                      <a:pt x="1402" y="1376"/>
                    </a:lnTo>
                    <a:lnTo>
                      <a:pt x="1404" y="1372"/>
                    </a:lnTo>
                    <a:lnTo>
                      <a:pt x="1404" y="1368"/>
                    </a:lnTo>
                    <a:lnTo>
                      <a:pt x="1404" y="1364"/>
                    </a:lnTo>
                    <a:lnTo>
                      <a:pt x="1410" y="1360"/>
                    </a:lnTo>
                    <a:lnTo>
                      <a:pt x="1410" y="1360"/>
                    </a:lnTo>
                    <a:lnTo>
                      <a:pt x="1414" y="1356"/>
                    </a:lnTo>
                    <a:lnTo>
                      <a:pt x="1416" y="1354"/>
                    </a:lnTo>
                    <a:lnTo>
                      <a:pt x="1414" y="1352"/>
                    </a:lnTo>
                    <a:lnTo>
                      <a:pt x="1412" y="1350"/>
                    </a:lnTo>
                    <a:lnTo>
                      <a:pt x="1406" y="1346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10" y="1342"/>
                    </a:lnTo>
                    <a:lnTo>
                      <a:pt x="1414" y="1344"/>
                    </a:lnTo>
                    <a:lnTo>
                      <a:pt x="1420" y="1344"/>
                    </a:lnTo>
                    <a:lnTo>
                      <a:pt x="1430" y="1344"/>
                    </a:lnTo>
                    <a:lnTo>
                      <a:pt x="1430" y="1344"/>
                    </a:lnTo>
                    <a:lnTo>
                      <a:pt x="1436" y="1344"/>
                    </a:lnTo>
                    <a:lnTo>
                      <a:pt x="1434" y="1348"/>
                    </a:lnTo>
                    <a:lnTo>
                      <a:pt x="1428" y="1352"/>
                    </a:lnTo>
                    <a:lnTo>
                      <a:pt x="1424" y="1358"/>
                    </a:lnTo>
                    <a:lnTo>
                      <a:pt x="1424" y="1358"/>
                    </a:lnTo>
                    <a:lnTo>
                      <a:pt x="1422" y="1362"/>
                    </a:lnTo>
                    <a:lnTo>
                      <a:pt x="1418" y="1364"/>
                    </a:lnTo>
                    <a:lnTo>
                      <a:pt x="1414" y="1368"/>
                    </a:lnTo>
                    <a:lnTo>
                      <a:pt x="1412" y="1372"/>
                    </a:lnTo>
                    <a:lnTo>
                      <a:pt x="1412" y="1372"/>
                    </a:lnTo>
                    <a:lnTo>
                      <a:pt x="1410" y="1378"/>
                    </a:lnTo>
                    <a:lnTo>
                      <a:pt x="1408" y="1386"/>
                    </a:lnTo>
                    <a:lnTo>
                      <a:pt x="1406" y="1392"/>
                    </a:lnTo>
                    <a:lnTo>
                      <a:pt x="1406" y="1394"/>
                    </a:lnTo>
                    <a:lnTo>
                      <a:pt x="1408" y="1396"/>
                    </a:lnTo>
                    <a:lnTo>
                      <a:pt x="1408" y="1396"/>
                    </a:lnTo>
                    <a:lnTo>
                      <a:pt x="1414" y="1398"/>
                    </a:lnTo>
                    <a:lnTo>
                      <a:pt x="1420" y="1398"/>
                    </a:lnTo>
                    <a:lnTo>
                      <a:pt x="1426" y="1396"/>
                    </a:lnTo>
                    <a:lnTo>
                      <a:pt x="1432" y="1390"/>
                    </a:lnTo>
                    <a:lnTo>
                      <a:pt x="1432" y="1390"/>
                    </a:lnTo>
                    <a:lnTo>
                      <a:pt x="1440" y="1380"/>
                    </a:lnTo>
                    <a:lnTo>
                      <a:pt x="1444" y="1380"/>
                    </a:lnTo>
                    <a:lnTo>
                      <a:pt x="1448" y="1384"/>
                    </a:lnTo>
                    <a:lnTo>
                      <a:pt x="1448" y="1384"/>
                    </a:lnTo>
                    <a:lnTo>
                      <a:pt x="1452" y="1386"/>
                    </a:lnTo>
                    <a:lnTo>
                      <a:pt x="1454" y="1384"/>
                    </a:lnTo>
                    <a:lnTo>
                      <a:pt x="1454" y="1382"/>
                    </a:lnTo>
                    <a:lnTo>
                      <a:pt x="1452" y="1378"/>
                    </a:lnTo>
                    <a:lnTo>
                      <a:pt x="1452" y="1378"/>
                    </a:lnTo>
                    <a:lnTo>
                      <a:pt x="1452" y="1376"/>
                    </a:lnTo>
                    <a:lnTo>
                      <a:pt x="1452" y="1374"/>
                    </a:lnTo>
                    <a:lnTo>
                      <a:pt x="1456" y="1372"/>
                    </a:lnTo>
                    <a:lnTo>
                      <a:pt x="1462" y="1370"/>
                    </a:lnTo>
                    <a:lnTo>
                      <a:pt x="1466" y="1370"/>
                    </a:lnTo>
                    <a:lnTo>
                      <a:pt x="1468" y="1372"/>
                    </a:lnTo>
                    <a:lnTo>
                      <a:pt x="1468" y="1372"/>
                    </a:lnTo>
                    <a:lnTo>
                      <a:pt x="1472" y="1372"/>
                    </a:lnTo>
                    <a:lnTo>
                      <a:pt x="1476" y="1372"/>
                    </a:lnTo>
                    <a:lnTo>
                      <a:pt x="1484" y="1370"/>
                    </a:lnTo>
                    <a:lnTo>
                      <a:pt x="1498" y="1362"/>
                    </a:lnTo>
                    <a:lnTo>
                      <a:pt x="1498" y="1362"/>
                    </a:lnTo>
                    <a:lnTo>
                      <a:pt x="1502" y="1360"/>
                    </a:lnTo>
                    <a:lnTo>
                      <a:pt x="1502" y="1354"/>
                    </a:lnTo>
                    <a:lnTo>
                      <a:pt x="1502" y="1350"/>
                    </a:lnTo>
                    <a:lnTo>
                      <a:pt x="1502" y="1350"/>
                    </a:lnTo>
                    <a:lnTo>
                      <a:pt x="1504" y="1350"/>
                    </a:lnTo>
                    <a:lnTo>
                      <a:pt x="1504" y="1350"/>
                    </a:lnTo>
                    <a:lnTo>
                      <a:pt x="1508" y="1350"/>
                    </a:lnTo>
                    <a:lnTo>
                      <a:pt x="1510" y="1352"/>
                    </a:lnTo>
                    <a:lnTo>
                      <a:pt x="1510" y="1354"/>
                    </a:lnTo>
                    <a:lnTo>
                      <a:pt x="1512" y="1354"/>
                    </a:lnTo>
                    <a:lnTo>
                      <a:pt x="1512" y="1354"/>
                    </a:lnTo>
                    <a:lnTo>
                      <a:pt x="1520" y="1350"/>
                    </a:lnTo>
                    <a:lnTo>
                      <a:pt x="1532" y="1344"/>
                    </a:lnTo>
                    <a:lnTo>
                      <a:pt x="1558" y="1324"/>
                    </a:lnTo>
                    <a:lnTo>
                      <a:pt x="1570" y="1314"/>
                    </a:lnTo>
                    <a:lnTo>
                      <a:pt x="1580" y="1302"/>
                    </a:lnTo>
                    <a:lnTo>
                      <a:pt x="1588" y="1290"/>
                    </a:lnTo>
                    <a:lnTo>
                      <a:pt x="1592" y="1280"/>
                    </a:lnTo>
                    <a:lnTo>
                      <a:pt x="1592" y="1280"/>
                    </a:lnTo>
                    <a:lnTo>
                      <a:pt x="1600" y="1264"/>
                    </a:lnTo>
                    <a:lnTo>
                      <a:pt x="1610" y="1250"/>
                    </a:lnTo>
                    <a:lnTo>
                      <a:pt x="1622" y="1242"/>
                    </a:lnTo>
                    <a:lnTo>
                      <a:pt x="1628" y="1238"/>
                    </a:lnTo>
                    <a:lnTo>
                      <a:pt x="1634" y="1238"/>
                    </a:lnTo>
                    <a:lnTo>
                      <a:pt x="1634" y="1238"/>
                    </a:lnTo>
                    <a:lnTo>
                      <a:pt x="1642" y="1236"/>
                    </a:lnTo>
                    <a:lnTo>
                      <a:pt x="1646" y="1234"/>
                    </a:lnTo>
                    <a:lnTo>
                      <a:pt x="1648" y="1232"/>
                    </a:lnTo>
                    <a:lnTo>
                      <a:pt x="1648" y="1228"/>
                    </a:lnTo>
                    <a:lnTo>
                      <a:pt x="1646" y="1222"/>
                    </a:lnTo>
                    <a:lnTo>
                      <a:pt x="1640" y="1214"/>
                    </a:lnTo>
                    <a:lnTo>
                      <a:pt x="1632" y="1204"/>
                    </a:lnTo>
                    <a:lnTo>
                      <a:pt x="1632" y="1204"/>
                    </a:lnTo>
                    <a:lnTo>
                      <a:pt x="1626" y="1198"/>
                    </a:lnTo>
                    <a:lnTo>
                      <a:pt x="1624" y="1194"/>
                    </a:lnTo>
                    <a:lnTo>
                      <a:pt x="1636" y="1200"/>
                    </a:lnTo>
                    <a:lnTo>
                      <a:pt x="1670" y="1222"/>
                    </a:lnTo>
                    <a:lnTo>
                      <a:pt x="1670" y="1222"/>
                    </a:lnTo>
                    <a:lnTo>
                      <a:pt x="1684" y="1226"/>
                    </a:lnTo>
                    <a:lnTo>
                      <a:pt x="1694" y="1228"/>
                    </a:lnTo>
                    <a:lnTo>
                      <a:pt x="1702" y="1228"/>
                    </a:lnTo>
                    <a:lnTo>
                      <a:pt x="1710" y="1226"/>
                    </a:lnTo>
                    <a:lnTo>
                      <a:pt x="1718" y="1224"/>
                    </a:lnTo>
                    <a:lnTo>
                      <a:pt x="1724" y="1218"/>
                    </a:lnTo>
                    <a:lnTo>
                      <a:pt x="1730" y="1212"/>
                    </a:lnTo>
                    <a:lnTo>
                      <a:pt x="1730" y="1212"/>
                    </a:lnTo>
                    <a:lnTo>
                      <a:pt x="1732" y="1206"/>
                    </a:lnTo>
                    <a:lnTo>
                      <a:pt x="1734" y="1204"/>
                    </a:lnTo>
                    <a:lnTo>
                      <a:pt x="1738" y="1204"/>
                    </a:lnTo>
                    <a:lnTo>
                      <a:pt x="1742" y="1206"/>
                    </a:lnTo>
                    <a:lnTo>
                      <a:pt x="1748" y="1208"/>
                    </a:lnTo>
                    <a:lnTo>
                      <a:pt x="1756" y="1208"/>
                    </a:lnTo>
                    <a:lnTo>
                      <a:pt x="1766" y="1208"/>
                    </a:lnTo>
                    <a:lnTo>
                      <a:pt x="1782" y="1202"/>
                    </a:lnTo>
                    <a:lnTo>
                      <a:pt x="1782" y="1202"/>
                    </a:lnTo>
                    <a:lnTo>
                      <a:pt x="1800" y="1196"/>
                    </a:lnTo>
                    <a:lnTo>
                      <a:pt x="1818" y="1190"/>
                    </a:lnTo>
                    <a:lnTo>
                      <a:pt x="1856" y="1184"/>
                    </a:lnTo>
                    <a:lnTo>
                      <a:pt x="1886" y="1178"/>
                    </a:lnTo>
                    <a:lnTo>
                      <a:pt x="1898" y="1172"/>
                    </a:lnTo>
                    <a:lnTo>
                      <a:pt x="1906" y="1166"/>
                    </a:lnTo>
                    <a:lnTo>
                      <a:pt x="1906" y="1166"/>
                    </a:lnTo>
                    <a:lnTo>
                      <a:pt x="1920" y="1154"/>
                    </a:lnTo>
                    <a:lnTo>
                      <a:pt x="1934" y="1142"/>
                    </a:lnTo>
                    <a:lnTo>
                      <a:pt x="1950" y="1132"/>
                    </a:lnTo>
                    <a:lnTo>
                      <a:pt x="1960" y="1128"/>
                    </a:lnTo>
                    <a:lnTo>
                      <a:pt x="1970" y="1128"/>
                    </a:lnTo>
                    <a:lnTo>
                      <a:pt x="1970" y="1128"/>
                    </a:lnTo>
                    <a:lnTo>
                      <a:pt x="1978" y="1126"/>
                    </a:lnTo>
                    <a:lnTo>
                      <a:pt x="1982" y="1122"/>
                    </a:lnTo>
                    <a:lnTo>
                      <a:pt x="1982" y="1120"/>
                    </a:lnTo>
                    <a:lnTo>
                      <a:pt x="1982" y="1116"/>
                    </a:lnTo>
                    <a:lnTo>
                      <a:pt x="1982" y="1112"/>
                    </a:lnTo>
                    <a:lnTo>
                      <a:pt x="1982" y="1108"/>
                    </a:lnTo>
                    <a:lnTo>
                      <a:pt x="1986" y="1106"/>
                    </a:lnTo>
                    <a:lnTo>
                      <a:pt x="1994" y="1106"/>
                    </a:lnTo>
                    <a:lnTo>
                      <a:pt x="1994" y="1106"/>
                    </a:lnTo>
                    <a:lnTo>
                      <a:pt x="2008" y="1104"/>
                    </a:lnTo>
                    <a:lnTo>
                      <a:pt x="2012" y="1102"/>
                    </a:lnTo>
                    <a:lnTo>
                      <a:pt x="2012" y="1102"/>
                    </a:lnTo>
                    <a:lnTo>
                      <a:pt x="2016" y="1096"/>
                    </a:lnTo>
                    <a:lnTo>
                      <a:pt x="2022" y="1092"/>
                    </a:lnTo>
                    <a:lnTo>
                      <a:pt x="2030" y="1088"/>
                    </a:lnTo>
                    <a:lnTo>
                      <a:pt x="2030" y="1088"/>
                    </a:lnTo>
                    <a:lnTo>
                      <a:pt x="2046" y="1080"/>
                    </a:lnTo>
                    <a:lnTo>
                      <a:pt x="2046" y="1078"/>
                    </a:lnTo>
                    <a:lnTo>
                      <a:pt x="2044" y="1076"/>
                    </a:lnTo>
                    <a:lnTo>
                      <a:pt x="2028" y="1076"/>
                    </a:lnTo>
                    <a:lnTo>
                      <a:pt x="2000" y="1080"/>
                    </a:lnTo>
                    <a:lnTo>
                      <a:pt x="2000" y="1080"/>
                    </a:lnTo>
                    <a:lnTo>
                      <a:pt x="1984" y="1080"/>
                    </a:lnTo>
                    <a:lnTo>
                      <a:pt x="1970" y="1076"/>
                    </a:lnTo>
                    <a:lnTo>
                      <a:pt x="1956" y="1070"/>
                    </a:lnTo>
                    <a:lnTo>
                      <a:pt x="1944" y="1064"/>
                    </a:lnTo>
                    <a:lnTo>
                      <a:pt x="1932" y="1058"/>
                    </a:lnTo>
                    <a:lnTo>
                      <a:pt x="1920" y="1056"/>
                    </a:lnTo>
                    <a:lnTo>
                      <a:pt x="1914" y="1056"/>
                    </a:lnTo>
                    <a:lnTo>
                      <a:pt x="1906" y="1058"/>
                    </a:lnTo>
                    <a:lnTo>
                      <a:pt x="1900" y="1060"/>
                    </a:lnTo>
                    <a:lnTo>
                      <a:pt x="1892" y="1064"/>
                    </a:lnTo>
                    <a:lnTo>
                      <a:pt x="1892" y="1064"/>
                    </a:lnTo>
                    <a:lnTo>
                      <a:pt x="1884" y="1068"/>
                    </a:lnTo>
                    <a:lnTo>
                      <a:pt x="1878" y="1070"/>
                    </a:lnTo>
                    <a:lnTo>
                      <a:pt x="1866" y="1070"/>
                    </a:lnTo>
                    <a:lnTo>
                      <a:pt x="1860" y="1070"/>
                    </a:lnTo>
                    <a:lnTo>
                      <a:pt x="1854" y="1072"/>
                    </a:lnTo>
                    <a:lnTo>
                      <a:pt x="1846" y="1076"/>
                    </a:lnTo>
                    <a:lnTo>
                      <a:pt x="1838" y="1082"/>
                    </a:lnTo>
                    <a:lnTo>
                      <a:pt x="1838" y="1082"/>
                    </a:lnTo>
                    <a:lnTo>
                      <a:pt x="1834" y="1086"/>
                    </a:lnTo>
                    <a:lnTo>
                      <a:pt x="1828" y="1090"/>
                    </a:lnTo>
                    <a:lnTo>
                      <a:pt x="1824" y="1090"/>
                    </a:lnTo>
                    <a:lnTo>
                      <a:pt x="1820" y="1090"/>
                    </a:lnTo>
                    <a:lnTo>
                      <a:pt x="1818" y="1088"/>
                    </a:lnTo>
                    <a:lnTo>
                      <a:pt x="1820" y="1084"/>
                    </a:lnTo>
                    <a:lnTo>
                      <a:pt x="1824" y="1078"/>
                    </a:lnTo>
                    <a:lnTo>
                      <a:pt x="1832" y="1070"/>
                    </a:lnTo>
                    <a:lnTo>
                      <a:pt x="1832" y="1070"/>
                    </a:lnTo>
                    <a:lnTo>
                      <a:pt x="1840" y="1064"/>
                    </a:lnTo>
                    <a:lnTo>
                      <a:pt x="1848" y="1062"/>
                    </a:lnTo>
                    <a:lnTo>
                      <a:pt x="1852" y="1062"/>
                    </a:lnTo>
                    <a:lnTo>
                      <a:pt x="1856" y="1062"/>
                    </a:lnTo>
                    <a:lnTo>
                      <a:pt x="1864" y="1064"/>
                    </a:lnTo>
                    <a:lnTo>
                      <a:pt x="1866" y="1064"/>
                    </a:lnTo>
                    <a:lnTo>
                      <a:pt x="1870" y="1062"/>
                    </a:lnTo>
                    <a:lnTo>
                      <a:pt x="1870" y="1062"/>
                    </a:lnTo>
                    <a:lnTo>
                      <a:pt x="1876" y="1058"/>
                    </a:lnTo>
                    <a:lnTo>
                      <a:pt x="1878" y="1056"/>
                    </a:lnTo>
                    <a:lnTo>
                      <a:pt x="1878" y="1054"/>
                    </a:lnTo>
                    <a:lnTo>
                      <a:pt x="1874" y="1052"/>
                    </a:lnTo>
                    <a:lnTo>
                      <a:pt x="1868" y="1052"/>
                    </a:lnTo>
                    <a:lnTo>
                      <a:pt x="1844" y="1054"/>
                    </a:lnTo>
                    <a:lnTo>
                      <a:pt x="1844" y="1054"/>
                    </a:lnTo>
                    <a:lnTo>
                      <a:pt x="1816" y="1058"/>
                    </a:lnTo>
                    <a:lnTo>
                      <a:pt x="1800" y="1058"/>
                    </a:lnTo>
                    <a:lnTo>
                      <a:pt x="1798" y="1056"/>
                    </a:lnTo>
                    <a:lnTo>
                      <a:pt x="1796" y="1052"/>
                    </a:lnTo>
                    <a:lnTo>
                      <a:pt x="1798" y="1046"/>
                    </a:lnTo>
                    <a:lnTo>
                      <a:pt x="1804" y="1038"/>
                    </a:lnTo>
                    <a:lnTo>
                      <a:pt x="1804" y="1038"/>
                    </a:lnTo>
                    <a:lnTo>
                      <a:pt x="1814" y="1022"/>
                    </a:lnTo>
                    <a:lnTo>
                      <a:pt x="1818" y="1014"/>
                    </a:lnTo>
                    <a:lnTo>
                      <a:pt x="1820" y="1012"/>
                    </a:lnTo>
                    <a:lnTo>
                      <a:pt x="1822" y="1010"/>
                    </a:lnTo>
                    <a:lnTo>
                      <a:pt x="1828" y="1016"/>
                    </a:lnTo>
                    <a:lnTo>
                      <a:pt x="1828" y="1016"/>
                    </a:lnTo>
                    <a:lnTo>
                      <a:pt x="1836" y="1022"/>
                    </a:lnTo>
                    <a:lnTo>
                      <a:pt x="1840" y="1022"/>
                    </a:lnTo>
                    <a:lnTo>
                      <a:pt x="1844" y="1022"/>
                    </a:lnTo>
                    <a:lnTo>
                      <a:pt x="1882" y="1010"/>
                    </a:lnTo>
                    <a:lnTo>
                      <a:pt x="1882" y="1010"/>
                    </a:lnTo>
                    <a:lnTo>
                      <a:pt x="1896" y="1006"/>
                    </a:lnTo>
                    <a:lnTo>
                      <a:pt x="1904" y="1000"/>
                    </a:lnTo>
                    <a:lnTo>
                      <a:pt x="1908" y="996"/>
                    </a:lnTo>
                    <a:lnTo>
                      <a:pt x="1910" y="992"/>
                    </a:lnTo>
                    <a:lnTo>
                      <a:pt x="1906" y="986"/>
                    </a:lnTo>
                    <a:lnTo>
                      <a:pt x="1898" y="984"/>
                    </a:lnTo>
                    <a:lnTo>
                      <a:pt x="1888" y="980"/>
                    </a:lnTo>
                    <a:lnTo>
                      <a:pt x="1874" y="978"/>
                    </a:lnTo>
                    <a:lnTo>
                      <a:pt x="1874" y="978"/>
                    </a:lnTo>
                    <a:lnTo>
                      <a:pt x="1850" y="974"/>
                    </a:lnTo>
                    <a:lnTo>
                      <a:pt x="1844" y="972"/>
                    </a:lnTo>
                    <a:lnTo>
                      <a:pt x="1842" y="970"/>
                    </a:lnTo>
                    <a:lnTo>
                      <a:pt x="1844" y="968"/>
                    </a:lnTo>
                    <a:lnTo>
                      <a:pt x="1850" y="966"/>
                    </a:lnTo>
                    <a:lnTo>
                      <a:pt x="1870" y="966"/>
                    </a:lnTo>
                    <a:lnTo>
                      <a:pt x="1870" y="966"/>
                    </a:lnTo>
                    <a:lnTo>
                      <a:pt x="1892" y="970"/>
                    </a:lnTo>
                    <a:lnTo>
                      <a:pt x="1906" y="976"/>
                    </a:lnTo>
                    <a:lnTo>
                      <a:pt x="1918" y="980"/>
                    </a:lnTo>
                    <a:lnTo>
                      <a:pt x="1932" y="986"/>
                    </a:lnTo>
                    <a:lnTo>
                      <a:pt x="1932" y="986"/>
                    </a:lnTo>
                    <a:lnTo>
                      <a:pt x="1946" y="992"/>
                    </a:lnTo>
                    <a:lnTo>
                      <a:pt x="1954" y="998"/>
                    </a:lnTo>
                    <a:lnTo>
                      <a:pt x="1958" y="1008"/>
                    </a:lnTo>
                    <a:lnTo>
                      <a:pt x="1960" y="1022"/>
                    </a:lnTo>
                    <a:lnTo>
                      <a:pt x="1960" y="1022"/>
                    </a:lnTo>
                    <a:lnTo>
                      <a:pt x="1964" y="1030"/>
                    </a:lnTo>
                    <a:lnTo>
                      <a:pt x="1970" y="1038"/>
                    </a:lnTo>
                    <a:lnTo>
                      <a:pt x="1978" y="1044"/>
                    </a:lnTo>
                    <a:lnTo>
                      <a:pt x="1988" y="1050"/>
                    </a:lnTo>
                    <a:lnTo>
                      <a:pt x="1998" y="1052"/>
                    </a:lnTo>
                    <a:lnTo>
                      <a:pt x="2008" y="1054"/>
                    </a:lnTo>
                    <a:lnTo>
                      <a:pt x="2016" y="1054"/>
                    </a:lnTo>
                    <a:lnTo>
                      <a:pt x="2022" y="1052"/>
                    </a:lnTo>
                    <a:lnTo>
                      <a:pt x="2022" y="1052"/>
                    </a:lnTo>
                    <a:lnTo>
                      <a:pt x="2030" y="1048"/>
                    </a:lnTo>
                    <a:lnTo>
                      <a:pt x="2036" y="1050"/>
                    </a:lnTo>
                    <a:lnTo>
                      <a:pt x="2046" y="1052"/>
                    </a:lnTo>
                    <a:lnTo>
                      <a:pt x="2060" y="1056"/>
                    </a:lnTo>
                    <a:lnTo>
                      <a:pt x="2060" y="1056"/>
                    </a:lnTo>
                    <a:lnTo>
                      <a:pt x="2068" y="1054"/>
                    </a:lnTo>
                    <a:lnTo>
                      <a:pt x="2070" y="1050"/>
                    </a:lnTo>
                    <a:lnTo>
                      <a:pt x="2072" y="1042"/>
                    </a:lnTo>
                    <a:lnTo>
                      <a:pt x="2070" y="1032"/>
                    </a:lnTo>
                    <a:lnTo>
                      <a:pt x="2066" y="1008"/>
                    </a:lnTo>
                    <a:lnTo>
                      <a:pt x="2064" y="996"/>
                    </a:lnTo>
                    <a:lnTo>
                      <a:pt x="2064" y="984"/>
                    </a:lnTo>
                    <a:lnTo>
                      <a:pt x="2064" y="984"/>
                    </a:lnTo>
                    <a:lnTo>
                      <a:pt x="2062" y="976"/>
                    </a:lnTo>
                    <a:lnTo>
                      <a:pt x="2062" y="974"/>
                    </a:lnTo>
                    <a:lnTo>
                      <a:pt x="2060" y="974"/>
                    </a:lnTo>
                    <a:lnTo>
                      <a:pt x="2056" y="976"/>
                    </a:lnTo>
                    <a:lnTo>
                      <a:pt x="2050" y="980"/>
                    </a:lnTo>
                    <a:lnTo>
                      <a:pt x="2044" y="986"/>
                    </a:lnTo>
                    <a:lnTo>
                      <a:pt x="2038" y="990"/>
                    </a:lnTo>
                    <a:lnTo>
                      <a:pt x="2032" y="990"/>
                    </a:lnTo>
                    <a:lnTo>
                      <a:pt x="2030" y="988"/>
                    </a:lnTo>
                    <a:lnTo>
                      <a:pt x="2030" y="986"/>
                    </a:lnTo>
                    <a:lnTo>
                      <a:pt x="2030" y="986"/>
                    </a:lnTo>
                    <a:lnTo>
                      <a:pt x="2028" y="976"/>
                    </a:lnTo>
                    <a:lnTo>
                      <a:pt x="2028" y="974"/>
                    </a:lnTo>
                    <a:lnTo>
                      <a:pt x="2032" y="974"/>
                    </a:lnTo>
                    <a:lnTo>
                      <a:pt x="2038" y="972"/>
                    </a:lnTo>
                    <a:lnTo>
                      <a:pt x="2044" y="968"/>
                    </a:lnTo>
                    <a:lnTo>
                      <a:pt x="2050" y="962"/>
                    </a:lnTo>
                    <a:lnTo>
                      <a:pt x="2050" y="962"/>
                    </a:lnTo>
                    <a:lnTo>
                      <a:pt x="2054" y="956"/>
                    </a:lnTo>
                    <a:lnTo>
                      <a:pt x="2054" y="956"/>
                    </a:lnTo>
                    <a:lnTo>
                      <a:pt x="2054" y="954"/>
                    </a:lnTo>
                    <a:lnTo>
                      <a:pt x="2044" y="958"/>
                    </a:lnTo>
                    <a:lnTo>
                      <a:pt x="2032" y="962"/>
                    </a:lnTo>
                    <a:lnTo>
                      <a:pt x="2030" y="960"/>
                    </a:lnTo>
                    <a:lnTo>
                      <a:pt x="2030" y="956"/>
                    </a:lnTo>
                    <a:lnTo>
                      <a:pt x="2030" y="956"/>
                    </a:lnTo>
                    <a:lnTo>
                      <a:pt x="2032" y="950"/>
                    </a:lnTo>
                    <a:lnTo>
                      <a:pt x="2030" y="944"/>
                    </a:lnTo>
                    <a:lnTo>
                      <a:pt x="2026" y="940"/>
                    </a:lnTo>
                    <a:lnTo>
                      <a:pt x="2020" y="938"/>
                    </a:lnTo>
                    <a:lnTo>
                      <a:pt x="2002" y="932"/>
                    </a:lnTo>
                    <a:lnTo>
                      <a:pt x="1980" y="926"/>
                    </a:lnTo>
                    <a:lnTo>
                      <a:pt x="1980" y="926"/>
                    </a:lnTo>
                    <a:lnTo>
                      <a:pt x="1960" y="918"/>
                    </a:lnTo>
                    <a:lnTo>
                      <a:pt x="1948" y="912"/>
                    </a:lnTo>
                    <a:lnTo>
                      <a:pt x="1944" y="908"/>
                    </a:lnTo>
                    <a:lnTo>
                      <a:pt x="1944" y="904"/>
                    </a:lnTo>
                    <a:lnTo>
                      <a:pt x="1944" y="900"/>
                    </a:lnTo>
                    <a:lnTo>
                      <a:pt x="1944" y="896"/>
                    </a:lnTo>
                    <a:lnTo>
                      <a:pt x="1942" y="892"/>
                    </a:lnTo>
                    <a:lnTo>
                      <a:pt x="1934" y="886"/>
                    </a:lnTo>
                    <a:lnTo>
                      <a:pt x="1934" y="886"/>
                    </a:lnTo>
                    <a:lnTo>
                      <a:pt x="1924" y="880"/>
                    </a:lnTo>
                    <a:lnTo>
                      <a:pt x="1922" y="874"/>
                    </a:lnTo>
                    <a:lnTo>
                      <a:pt x="1922" y="870"/>
                    </a:lnTo>
                    <a:lnTo>
                      <a:pt x="1924" y="866"/>
                    </a:lnTo>
                    <a:lnTo>
                      <a:pt x="1922" y="862"/>
                    </a:lnTo>
                    <a:lnTo>
                      <a:pt x="1916" y="858"/>
                    </a:lnTo>
                    <a:lnTo>
                      <a:pt x="1902" y="852"/>
                    </a:lnTo>
                    <a:lnTo>
                      <a:pt x="1878" y="846"/>
                    </a:lnTo>
                    <a:lnTo>
                      <a:pt x="1878" y="846"/>
                    </a:lnTo>
                    <a:lnTo>
                      <a:pt x="1888" y="846"/>
                    </a:lnTo>
                    <a:lnTo>
                      <a:pt x="1896" y="844"/>
                    </a:lnTo>
                    <a:lnTo>
                      <a:pt x="1904" y="842"/>
                    </a:lnTo>
                    <a:lnTo>
                      <a:pt x="1910" y="838"/>
                    </a:lnTo>
                    <a:lnTo>
                      <a:pt x="1926" y="828"/>
                    </a:lnTo>
                    <a:lnTo>
                      <a:pt x="1948" y="818"/>
                    </a:lnTo>
                    <a:lnTo>
                      <a:pt x="1948" y="818"/>
                    </a:lnTo>
                    <a:lnTo>
                      <a:pt x="1954" y="816"/>
                    </a:lnTo>
                    <a:lnTo>
                      <a:pt x="1960" y="816"/>
                    </a:lnTo>
                    <a:lnTo>
                      <a:pt x="1974" y="818"/>
                    </a:lnTo>
                    <a:lnTo>
                      <a:pt x="1988" y="824"/>
                    </a:lnTo>
                    <a:lnTo>
                      <a:pt x="2002" y="832"/>
                    </a:lnTo>
                    <a:lnTo>
                      <a:pt x="2016" y="838"/>
                    </a:lnTo>
                    <a:lnTo>
                      <a:pt x="2030" y="842"/>
                    </a:lnTo>
                    <a:lnTo>
                      <a:pt x="2038" y="844"/>
                    </a:lnTo>
                    <a:lnTo>
                      <a:pt x="2044" y="842"/>
                    </a:lnTo>
                    <a:lnTo>
                      <a:pt x="2052" y="840"/>
                    </a:lnTo>
                    <a:lnTo>
                      <a:pt x="2058" y="836"/>
                    </a:lnTo>
                    <a:lnTo>
                      <a:pt x="2058" y="836"/>
                    </a:lnTo>
                    <a:lnTo>
                      <a:pt x="2070" y="830"/>
                    </a:lnTo>
                    <a:lnTo>
                      <a:pt x="2078" y="826"/>
                    </a:lnTo>
                    <a:lnTo>
                      <a:pt x="2086" y="826"/>
                    </a:lnTo>
                    <a:lnTo>
                      <a:pt x="2092" y="828"/>
                    </a:lnTo>
                    <a:lnTo>
                      <a:pt x="2096" y="830"/>
                    </a:lnTo>
                    <a:lnTo>
                      <a:pt x="2100" y="830"/>
                    </a:lnTo>
                    <a:lnTo>
                      <a:pt x="2106" y="826"/>
                    </a:lnTo>
                    <a:lnTo>
                      <a:pt x="2112" y="818"/>
                    </a:lnTo>
                    <a:lnTo>
                      <a:pt x="2112" y="818"/>
                    </a:lnTo>
                    <a:lnTo>
                      <a:pt x="2118" y="810"/>
                    </a:lnTo>
                    <a:lnTo>
                      <a:pt x="2118" y="806"/>
                    </a:lnTo>
                    <a:lnTo>
                      <a:pt x="2116" y="802"/>
                    </a:lnTo>
                    <a:lnTo>
                      <a:pt x="2112" y="796"/>
                    </a:lnTo>
                    <a:lnTo>
                      <a:pt x="2104" y="792"/>
                    </a:lnTo>
                    <a:lnTo>
                      <a:pt x="2092" y="790"/>
                    </a:lnTo>
                    <a:lnTo>
                      <a:pt x="2080" y="788"/>
                    </a:lnTo>
                    <a:lnTo>
                      <a:pt x="2054" y="786"/>
                    </a:lnTo>
                    <a:lnTo>
                      <a:pt x="2054" y="786"/>
                    </a:lnTo>
                    <a:lnTo>
                      <a:pt x="2044" y="786"/>
                    </a:lnTo>
                    <a:lnTo>
                      <a:pt x="2040" y="784"/>
                    </a:lnTo>
                    <a:lnTo>
                      <a:pt x="2040" y="780"/>
                    </a:lnTo>
                    <a:lnTo>
                      <a:pt x="2040" y="776"/>
                    </a:lnTo>
                    <a:lnTo>
                      <a:pt x="2046" y="768"/>
                    </a:lnTo>
                    <a:lnTo>
                      <a:pt x="2054" y="762"/>
                    </a:lnTo>
                    <a:lnTo>
                      <a:pt x="2066" y="758"/>
                    </a:lnTo>
                    <a:lnTo>
                      <a:pt x="2078" y="754"/>
                    </a:lnTo>
                    <a:lnTo>
                      <a:pt x="2092" y="752"/>
                    </a:lnTo>
                    <a:lnTo>
                      <a:pt x="2092" y="752"/>
                    </a:lnTo>
                    <a:lnTo>
                      <a:pt x="2104" y="754"/>
                    </a:lnTo>
                    <a:lnTo>
                      <a:pt x="2112" y="758"/>
                    </a:lnTo>
                    <a:lnTo>
                      <a:pt x="2122" y="766"/>
                    </a:lnTo>
                    <a:lnTo>
                      <a:pt x="2128" y="768"/>
                    </a:lnTo>
                    <a:lnTo>
                      <a:pt x="2132" y="770"/>
                    </a:lnTo>
                    <a:lnTo>
                      <a:pt x="2142" y="768"/>
                    </a:lnTo>
                    <a:lnTo>
                      <a:pt x="2152" y="766"/>
                    </a:lnTo>
                    <a:lnTo>
                      <a:pt x="2152" y="766"/>
                    </a:lnTo>
                    <a:lnTo>
                      <a:pt x="2162" y="762"/>
                    </a:lnTo>
                    <a:lnTo>
                      <a:pt x="2164" y="758"/>
                    </a:lnTo>
                    <a:lnTo>
                      <a:pt x="2166" y="754"/>
                    </a:lnTo>
                    <a:lnTo>
                      <a:pt x="2162" y="750"/>
                    </a:lnTo>
                    <a:lnTo>
                      <a:pt x="2154" y="746"/>
                    </a:lnTo>
                    <a:lnTo>
                      <a:pt x="2146" y="742"/>
                    </a:lnTo>
                    <a:lnTo>
                      <a:pt x="2134" y="740"/>
                    </a:lnTo>
                    <a:lnTo>
                      <a:pt x="2120" y="738"/>
                    </a:lnTo>
                    <a:lnTo>
                      <a:pt x="2120" y="738"/>
                    </a:lnTo>
                    <a:lnTo>
                      <a:pt x="2112" y="738"/>
                    </a:lnTo>
                    <a:lnTo>
                      <a:pt x="2108" y="736"/>
                    </a:lnTo>
                    <a:lnTo>
                      <a:pt x="2104" y="732"/>
                    </a:lnTo>
                    <a:lnTo>
                      <a:pt x="2102" y="728"/>
                    </a:lnTo>
                    <a:lnTo>
                      <a:pt x="2100" y="718"/>
                    </a:lnTo>
                    <a:lnTo>
                      <a:pt x="2102" y="708"/>
                    </a:lnTo>
                    <a:lnTo>
                      <a:pt x="2108" y="700"/>
                    </a:lnTo>
                    <a:lnTo>
                      <a:pt x="2114" y="694"/>
                    </a:lnTo>
                    <a:lnTo>
                      <a:pt x="2118" y="692"/>
                    </a:lnTo>
                    <a:lnTo>
                      <a:pt x="2122" y="692"/>
                    </a:lnTo>
                    <a:lnTo>
                      <a:pt x="2124" y="692"/>
                    </a:lnTo>
                    <a:lnTo>
                      <a:pt x="2126" y="696"/>
                    </a:lnTo>
                    <a:lnTo>
                      <a:pt x="2126" y="696"/>
                    </a:lnTo>
                    <a:lnTo>
                      <a:pt x="2132" y="700"/>
                    </a:lnTo>
                    <a:lnTo>
                      <a:pt x="2140" y="702"/>
                    </a:lnTo>
                    <a:lnTo>
                      <a:pt x="2148" y="702"/>
                    </a:lnTo>
                    <a:lnTo>
                      <a:pt x="2154" y="698"/>
                    </a:lnTo>
                    <a:lnTo>
                      <a:pt x="2158" y="692"/>
                    </a:lnTo>
                    <a:lnTo>
                      <a:pt x="2162" y="686"/>
                    </a:lnTo>
                    <a:lnTo>
                      <a:pt x="2160" y="678"/>
                    </a:lnTo>
                    <a:lnTo>
                      <a:pt x="2156" y="670"/>
                    </a:lnTo>
                    <a:lnTo>
                      <a:pt x="2156" y="670"/>
                    </a:lnTo>
                    <a:lnTo>
                      <a:pt x="2150" y="662"/>
                    </a:lnTo>
                    <a:lnTo>
                      <a:pt x="2150" y="658"/>
                    </a:lnTo>
                    <a:lnTo>
                      <a:pt x="2154" y="656"/>
                    </a:lnTo>
                    <a:lnTo>
                      <a:pt x="2156" y="656"/>
                    </a:lnTo>
                    <a:lnTo>
                      <a:pt x="2160" y="656"/>
                    </a:lnTo>
                    <a:lnTo>
                      <a:pt x="2160" y="654"/>
                    </a:lnTo>
                    <a:lnTo>
                      <a:pt x="2144" y="646"/>
                    </a:lnTo>
                    <a:lnTo>
                      <a:pt x="2144" y="646"/>
                    </a:lnTo>
                    <a:lnTo>
                      <a:pt x="2132" y="640"/>
                    </a:lnTo>
                    <a:lnTo>
                      <a:pt x="2128" y="636"/>
                    </a:lnTo>
                    <a:lnTo>
                      <a:pt x="2128" y="634"/>
                    </a:lnTo>
                    <a:lnTo>
                      <a:pt x="2130" y="632"/>
                    </a:lnTo>
                    <a:lnTo>
                      <a:pt x="2140" y="628"/>
                    </a:lnTo>
                    <a:lnTo>
                      <a:pt x="2142" y="624"/>
                    </a:lnTo>
                    <a:lnTo>
                      <a:pt x="2142" y="620"/>
                    </a:lnTo>
                    <a:lnTo>
                      <a:pt x="2142" y="620"/>
                    </a:lnTo>
                    <a:lnTo>
                      <a:pt x="2140" y="616"/>
                    </a:lnTo>
                    <a:lnTo>
                      <a:pt x="2136" y="614"/>
                    </a:lnTo>
                    <a:lnTo>
                      <a:pt x="2126" y="612"/>
                    </a:lnTo>
                    <a:lnTo>
                      <a:pt x="2098" y="612"/>
                    </a:lnTo>
                    <a:lnTo>
                      <a:pt x="2084" y="612"/>
                    </a:lnTo>
                    <a:lnTo>
                      <a:pt x="2074" y="612"/>
                    </a:lnTo>
                    <a:lnTo>
                      <a:pt x="2066" y="608"/>
                    </a:lnTo>
                    <a:lnTo>
                      <a:pt x="2064" y="606"/>
                    </a:lnTo>
                    <a:lnTo>
                      <a:pt x="2062" y="602"/>
                    </a:lnTo>
                    <a:lnTo>
                      <a:pt x="2062" y="602"/>
                    </a:lnTo>
                    <a:lnTo>
                      <a:pt x="2062" y="598"/>
                    </a:lnTo>
                    <a:lnTo>
                      <a:pt x="2060" y="594"/>
                    </a:lnTo>
                    <a:lnTo>
                      <a:pt x="2056" y="590"/>
                    </a:lnTo>
                    <a:lnTo>
                      <a:pt x="2048" y="586"/>
                    </a:lnTo>
                    <a:lnTo>
                      <a:pt x="2040" y="582"/>
                    </a:lnTo>
                    <a:lnTo>
                      <a:pt x="2032" y="580"/>
                    </a:lnTo>
                    <a:lnTo>
                      <a:pt x="2028" y="578"/>
                    </a:lnTo>
                    <a:lnTo>
                      <a:pt x="2026" y="576"/>
                    </a:lnTo>
                    <a:lnTo>
                      <a:pt x="2028" y="574"/>
                    </a:lnTo>
                    <a:lnTo>
                      <a:pt x="2032" y="568"/>
                    </a:lnTo>
                    <a:lnTo>
                      <a:pt x="2032" y="568"/>
                    </a:lnTo>
                    <a:lnTo>
                      <a:pt x="2040" y="566"/>
                    </a:lnTo>
                    <a:lnTo>
                      <a:pt x="2046" y="566"/>
                    </a:lnTo>
                    <a:lnTo>
                      <a:pt x="2050" y="570"/>
                    </a:lnTo>
                    <a:lnTo>
                      <a:pt x="2054" y="574"/>
                    </a:lnTo>
                    <a:lnTo>
                      <a:pt x="2058" y="578"/>
                    </a:lnTo>
                    <a:lnTo>
                      <a:pt x="2064" y="580"/>
                    </a:lnTo>
                    <a:lnTo>
                      <a:pt x="2072" y="580"/>
                    </a:lnTo>
                    <a:lnTo>
                      <a:pt x="2082" y="574"/>
                    </a:lnTo>
                    <a:lnTo>
                      <a:pt x="2082" y="574"/>
                    </a:lnTo>
                    <a:lnTo>
                      <a:pt x="2094" y="566"/>
                    </a:lnTo>
                    <a:lnTo>
                      <a:pt x="2106" y="562"/>
                    </a:lnTo>
                    <a:lnTo>
                      <a:pt x="2120" y="560"/>
                    </a:lnTo>
                    <a:lnTo>
                      <a:pt x="2132" y="560"/>
                    </a:lnTo>
                    <a:lnTo>
                      <a:pt x="2144" y="562"/>
                    </a:lnTo>
                    <a:lnTo>
                      <a:pt x="2156" y="564"/>
                    </a:lnTo>
                    <a:lnTo>
                      <a:pt x="2178" y="574"/>
                    </a:lnTo>
                    <a:lnTo>
                      <a:pt x="2178" y="574"/>
                    </a:lnTo>
                    <a:lnTo>
                      <a:pt x="2188" y="576"/>
                    </a:lnTo>
                    <a:lnTo>
                      <a:pt x="2196" y="574"/>
                    </a:lnTo>
                    <a:lnTo>
                      <a:pt x="2202" y="570"/>
                    </a:lnTo>
                    <a:lnTo>
                      <a:pt x="2206" y="564"/>
                    </a:lnTo>
                    <a:lnTo>
                      <a:pt x="2208" y="556"/>
                    </a:lnTo>
                    <a:lnTo>
                      <a:pt x="2206" y="546"/>
                    </a:lnTo>
                    <a:lnTo>
                      <a:pt x="2202" y="536"/>
                    </a:lnTo>
                    <a:lnTo>
                      <a:pt x="2194" y="528"/>
                    </a:lnTo>
                    <a:lnTo>
                      <a:pt x="2194" y="528"/>
                    </a:lnTo>
                    <a:lnTo>
                      <a:pt x="2186" y="522"/>
                    </a:lnTo>
                    <a:lnTo>
                      <a:pt x="2180" y="522"/>
                    </a:lnTo>
                    <a:lnTo>
                      <a:pt x="2176" y="524"/>
                    </a:lnTo>
                    <a:lnTo>
                      <a:pt x="2172" y="528"/>
                    </a:lnTo>
                    <a:lnTo>
                      <a:pt x="2166" y="532"/>
                    </a:lnTo>
                    <a:lnTo>
                      <a:pt x="2158" y="534"/>
                    </a:lnTo>
                    <a:lnTo>
                      <a:pt x="2148" y="532"/>
                    </a:lnTo>
                    <a:lnTo>
                      <a:pt x="2132" y="524"/>
                    </a:lnTo>
                    <a:lnTo>
                      <a:pt x="2132" y="524"/>
                    </a:lnTo>
                    <a:lnTo>
                      <a:pt x="2106" y="506"/>
                    </a:lnTo>
                    <a:lnTo>
                      <a:pt x="2102" y="502"/>
                    </a:lnTo>
                    <a:lnTo>
                      <a:pt x="2102" y="500"/>
                    </a:lnTo>
                    <a:lnTo>
                      <a:pt x="2102" y="498"/>
                    </a:lnTo>
                    <a:lnTo>
                      <a:pt x="2106" y="498"/>
                    </a:lnTo>
                    <a:lnTo>
                      <a:pt x="2116" y="498"/>
                    </a:lnTo>
                    <a:lnTo>
                      <a:pt x="2144" y="504"/>
                    </a:lnTo>
                    <a:lnTo>
                      <a:pt x="2144" y="504"/>
                    </a:lnTo>
                    <a:lnTo>
                      <a:pt x="2170" y="508"/>
                    </a:lnTo>
                    <a:lnTo>
                      <a:pt x="2174" y="508"/>
                    </a:lnTo>
                    <a:lnTo>
                      <a:pt x="2174" y="506"/>
                    </a:lnTo>
                    <a:lnTo>
                      <a:pt x="2168" y="502"/>
                    </a:lnTo>
                    <a:lnTo>
                      <a:pt x="2156" y="496"/>
                    </a:lnTo>
                    <a:lnTo>
                      <a:pt x="2120" y="480"/>
                    </a:lnTo>
                    <a:lnTo>
                      <a:pt x="2120" y="480"/>
                    </a:lnTo>
                    <a:lnTo>
                      <a:pt x="2100" y="474"/>
                    </a:lnTo>
                    <a:lnTo>
                      <a:pt x="2086" y="474"/>
                    </a:lnTo>
                    <a:lnTo>
                      <a:pt x="2078" y="476"/>
                    </a:lnTo>
                    <a:lnTo>
                      <a:pt x="2074" y="482"/>
                    </a:lnTo>
                    <a:lnTo>
                      <a:pt x="2070" y="494"/>
                    </a:lnTo>
                    <a:lnTo>
                      <a:pt x="2066" y="500"/>
                    </a:lnTo>
                    <a:lnTo>
                      <a:pt x="2060" y="504"/>
                    </a:lnTo>
                    <a:lnTo>
                      <a:pt x="2060" y="504"/>
                    </a:lnTo>
                    <a:lnTo>
                      <a:pt x="2056" y="504"/>
                    </a:lnTo>
                    <a:lnTo>
                      <a:pt x="2054" y="502"/>
                    </a:lnTo>
                    <a:lnTo>
                      <a:pt x="2052" y="500"/>
                    </a:lnTo>
                    <a:lnTo>
                      <a:pt x="2052" y="498"/>
                    </a:lnTo>
                    <a:lnTo>
                      <a:pt x="2054" y="490"/>
                    </a:lnTo>
                    <a:lnTo>
                      <a:pt x="2060" y="478"/>
                    </a:lnTo>
                    <a:lnTo>
                      <a:pt x="2072" y="454"/>
                    </a:lnTo>
                    <a:lnTo>
                      <a:pt x="2080" y="440"/>
                    </a:lnTo>
                    <a:lnTo>
                      <a:pt x="2086" y="426"/>
                    </a:lnTo>
                    <a:lnTo>
                      <a:pt x="2086" y="426"/>
                    </a:lnTo>
                    <a:lnTo>
                      <a:pt x="2090" y="414"/>
                    </a:lnTo>
                    <a:lnTo>
                      <a:pt x="2096" y="408"/>
                    </a:lnTo>
                    <a:lnTo>
                      <a:pt x="2104" y="404"/>
                    </a:lnTo>
                    <a:lnTo>
                      <a:pt x="2110" y="404"/>
                    </a:lnTo>
                    <a:lnTo>
                      <a:pt x="2124" y="404"/>
                    </a:lnTo>
                    <a:lnTo>
                      <a:pt x="2130" y="404"/>
                    </a:lnTo>
                    <a:lnTo>
                      <a:pt x="2134" y="402"/>
                    </a:lnTo>
                    <a:lnTo>
                      <a:pt x="2134" y="402"/>
                    </a:lnTo>
                    <a:lnTo>
                      <a:pt x="2146" y="392"/>
                    </a:lnTo>
                    <a:lnTo>
                      <a:pt x="2160" y="382"/>
                    </a:lnTo>
                    <a:lnTo>
                      <a:pt x="2166" y="376"/>
                    </a:lnTo>
                    <a:lnTo>
                      <a:pt x="2168" y="372"/>
                    </a:lnTo>
                    <a:lnTo>
                      <a:pt x="2168" y="370"/>
                    </a:lnTo>
                    <a:lnTo>
                      <a:pt x="2166" y="368"/>
                    </a:lnTo>
                    <a:lnTo>
                      <a:pt x="2160" y="366"/>
                    </a:lnTo>
                    <a:lnTo>
                      <a:pt x="2160" y="366"/>
                    </a:lnTo>
                    <a:lnTo>
                      <a:pt x="2152" y="362"/>
                    </a:lnTo>
                    <a:lnTo>
                      <a:pt x="2146" y="358"/>
                    </a:lnTo>
                    <a:lnTo>
                      <a:pt x="2144" y="354"/>
                    </a:lnTo>
                    <a:lnTo>
                      <a:pt x="2144" y="348"/>
                    </a:lnTo>
                    <a:lnTo>
                      <a:pt x="2146" y="344"/>
                    </a:lnTo>
                    <a:lnTo>
                      <a:pt x="2150" y="338"/>
                    </a:lnTo>
                    <a:lnTo>
                      <a:pt x="2158" y="336"/>
                    </a:lnTo>
                    <a:lnTo>
                      <a:pt x="2168" y="334"/>
                    </a:lnTo>
                    <a:lnTo>
                      <a:pt x="2168" y="334"/>
                    </a:lnTo>
                    <a:lnTo>
                      <a:pt x="2190" y="334"/>
                    </a:lnTo>
                    <a:lnTo>
                      <a:pt x="2204" y="330"/>
                    </a:lnTo>
                    <a:lnTo>
                      <a:pt x="2216" y="322"/>
                    </a:lnTo>
                    <a:lnTo>
                      <a:pt x="2228" y="310"/>
                    </a:lnTo>
                    <a:lnTo>
                      <a:pt x="2228" y="310"/>
                    </a:lnTo>
                    <a:lnTo>
                      <a:pt x="2230" y="306"/>
                    </a:lnTo>
                    <a:lnTo>
                      <a:pt x="2230" y="304"/>
                    </a:lnTo>
                    <a:lnTo>
                      <a:pt x="2228" y="302"/>
                    </a:lnTo>
                    <a:lnTo>
                      <a:pt x="2226" y="300"/>
                    </a:lnTo>
                    <a:lnTo>
                      <a:pt x="2214" y="300"/>
                    </a:lnTo>
                    <a:lnTo>
                      <a:pt x="2200" y="300"/>
                    </a:lnTo>
                    <a:lnTo>
                      <a:pt x="2162" y="308"/>
                    </a:lnTo>
                    <a:lnTo>
                      <a:pt x="2142" y="312"/>
                    </a:lnTo>
                    <a:lnTo>
                      <a:pt x="2124" y="318"/>
                    </a:lnTo>
                    <a:lnTo>
                      <a:pt x="2124" y="318"/>
                    </a:lnTo>
                    <a:lnTo>
                      <a:pt x="2112" y="322"/>
                    </a:lnTo>
                    <a:lnTo>
                      <a:pt x="2108" y="320"/>
                    </a:lnTo>
                    <a:lnTo>
                      <a:pt x="2106" y="320"/>
                    </a:lnTo>
                    <a:lnTo>
                      <a:pt x="2106" y="316"/>
                    </a:lnTo>
                    <a:lnTo>
                      <a:pt x="2108" y="314"/>
                    </a:lnTo>
                    <a:lnTo>
                      <a:pt x="2114" y="306"/>
                    </a:lnTo>
                    <a:lnTo>
                      <a:pt x="2124" y="298"/>
                    </a:lnTo>
                    <a:lnTo>
                      <a:pt x="2138" y="292"/>
                    </a:lnTo>
                    <a:lnTo>
                      <a:pt x="2152" y="288"/>
                    </a:lnTo>
                    <a:lnTo>
                      <a:pt x="2160" y="288"/>
                    </a:lnTo>
                    <a:lnTo>
                      <a:pt x="2168" y="288"/>
                    </a:lnTo>
                    <a:lnTo>
                      <a:pt x="2168" y="288"/>
                    </a:lnTo>
                    <a:lnTo>
                      <a:pt x="2182" y="292"/>
                    </a:lnTo>
                    <a:lnTo>
                      <a:pt x="2198" y="292"/>
                    </a:lnTo>
                    <a:lnTo>
                      <a:pt x="2214" y="292"/>
                    </a:lnTo>
                    <a:lnTo>
                      <a:pt x="2228" y="290"/>
                    </a:lnTo>
                    <a:lnTo>
                      <a:pt x="2256" y="284"/>
                    </a:lnTo>
                    <a:lnTo>
                      <a:pt x="2278" y="276"/>
                    </a:lnTo>
                    <a:lnTo>
                      <a:pt x="2278" y="276"/>
                    </a:lnTo>
                    <a:lnTo>
                      <a:pt x="2284" y="270"/>
                    </a:lnTo>
                    <a:lnTo>
                      <a:pt x="2286" y="268"/>
                    </a:lnTo>
                    <a:lnTo>
                      <a:pt x="2284" y="268"/>
                    </a:lnTo>
                    <a:lnTo>
                      <a:pt x="2280" y="264"/>
                    </a:lnTo>
                    <a:lnTo>
                      <a:pt x="2270" y="262"/>
                    </a:lnTo>
                    <a:lnTo>
                      <a:pt x="2244" y="260"/>
                    </a:lnTo>
                    <a:lnTo>
                      <a:pt x="2232" y="260"/>
                    </a:lnTo>
                    <a:lnTo>
                      <a:pt x="2220" y="262"/>
                    </a:lnTo>
                    <a:lnTo>
                      <a:pt x="2220" y="262"/>
                    </a:lnTo>
                    <a:lnTo>
                      <a:pt x="2206" y="264"/>
                    </a:lnTo>
                    <a:lnTo>
                      <a:pt x="2188" y="264"/>
                    </a:lnTo>
                    <a:lnTo>
                      <a:pt x="2154" y="262"/>
                    </a:lnTo>
                    <a:lnTo>
                      <a:pt x="2134" y="258"/>
                    </a:lnTo>
                    <a:lnTo>
                      <a:pt x="2150" y="258"/>
                    </a:lnTo>
                    <a:lnTo>
                      <a:pt x="2150" y="258"/>
                    </a:lnTo>
                    <a:lnTo>
                      <a:pt x="2168" y="260"/>
                    </a:lnTo>
                    <a:lnTo>
                      <a:pt x="2182" y="258"/>
                    </a:lnTo>
                    <a:lnTo>
                      <a:pt x="2192" y="256"/>
                    </a:lnTo>
                    <a:lnTo>
                      <a:pt x="2200" y="252"/>
                    </a:lnTo>
                    <a:lnTo>
                      <a:pt x="2214" y="248"/>
                    </a:lnTo>
                    <a:lnTo>
                      <a:pt x="2222" y="246"/>
                    </a:lnTo>
                    <a:lnTo>
                      <a:pt x="2232" y="248"/>
                    </a:lnTo>
                    <a:lnTo>
                      <a:pt x="2232" y="248"/>
                    </a:lnTo>
                    <a:lnTo>
                      <a:pt x="2244" y="250"/>
                    </a:lnTo>
                    <a:lnTo>
                      <a:pt x="2254" y="250"/>
                    </a:lnTo>
                    <a:lnTo>
                      <a:pt x="2274" y="248"/>
                    </a:lnTo>
                    <a:lnTo>
                      <a:pt x="2298" y="244"/>
                    </a:lnTo>
                    <a:lnTo>
                      <a:pt x="2330" y="242"/>
                    </a:lnTo>
                    <a:lnTo>
                      <a:pt x="2330" y="242"/>
                    </a:lnTo>
                    <a:lnTo>
                      <a:pt x="2342" y="240"/>
                    </a:lnTo>
                    <a:lnTo>
                      <a:pt x="2344" y="238"/>
                    </a:lnTo>
                    <a:lnTo>
                      <a:pt x="2344" y="238"/>
                    </a:lnTo>
                    <a:lnTo>
                      <a:pt x="2342" y="232"/>
                    </a:lnTo>
                    <a:lnTo>
                      <a:pt x="2336" y="228"/>
                    </a:lnTo>
                    <a:lnTo>
                      <a:pt x="2330" y="224"/>
                    </a:lnTo>
                    <a:lnTo>
                      <a:pt x="2328" y="220"/>
                    </a:lnTo>
                    <a:lnTo>
                      <a:pt x="2330" y="220"/>
                    </a:lnTo>
                    <a:lnTo>
                      <a:pt x="2334" y="218"/>
                    </a:lnTo>
                    <a:lnTo>
                      <a:pt x="2348" y="218"/>
                    </a:lnTo>
                    <a:lnTo>
                      <a:pt x="2348" y="218"/>
                    </a:lnTo>
                    <a:lnTo>
                      <a:pt x="2360" y="216"/>
                    </a:lnTo>
                    <a:lnTo>
                      <a:pt x="2372" y="214"/>
                    </a:lnTo>
                    <a:lnTo>
                      <a:pt x="2382" y="212"/>
                    </a:lnTo>
                    <a:lnTo>
                      <a:pt x="2392" y="206"/>
                    </a:lnTo>
                    <a:lnTo>
                      <a:pt x="2412" y="196"/>
                    </a:lnTo>
                    <a:lnTo>
                      <a:pt x="2436" y="182"/>
                    </a:lnTo>
                    <a:lnTo>
                      <a:pt x="2436" y="182"/>
                    </a:lnTo>
                    <a:lnTo>
                      <a:pt x="2440" y="180"/>
                    </a:lnTo>
                    <a:lnTo>
                      <a:pt x="2442" y="176"/>
                    </a:lnTo>
                    <a:lnTo>
                      <a:pt x="2438" y="174"/>
                    </a:lnTo>
                    <a:lnTo>
                      <a:pt x="2434" y="170"/>
                    </a:lnTo>
                    <a:lnTo>
                      <a:pt x="2414" y="164"/>
                    </a:lnTo>
                    <a:lnTo>
                      <a:pt x="2388" y="158"/>
                    </a:lnTo>
                    <a:lnTo>
                      <a:pt x="2356" y="154"/>
                    </a:lnTo>
                    <a:lnTo>
                      <a:pt x="2322" y="150"/>
                    </a:lnTo>
                    <a:lnTo>
                      <a:pt x="2292" y="148"/>
                    </a:lnTo>
                    <a:lnTo>
                      <a:pt x="2264" y="150"/>
                    </a:lnTo>
                    <a:lnTo>
                      <a:pt x="2264" y="150"/>
                    </a:lnTo>
                    <a:lnTo>
                      <a:pt x="2244" y="152"/>
                    </a:lnTo>
                    <a:lnTo>
                      <a:pt x="2230" y="158"/>
                    </a:lnTo>
                    <a:lnTo>
                      <a:pt x="2220" y="164"/>
                    </a:lnTo>
                    <a:lnTo>
                      <a:pt x="2214" y="172"/>
                    </a:lnTo>
                    <a:lnTo>
                      <a:pt x="2210" y="180"/>
                    </a:lnTo>
                    <a:lnTo>
                      <a:pt x="2204" y="184"/>
                    </a:lnTo>
                    <a:lnTo>
                      <a:pt x="2198" y="186"/>
                    </a:lnTo>
                    <a:lnTo>
                      <a:pt x="2188" y="186"/>
                    </a:lnTo>
                    <a:lnTo>
                      <a:pt x="2188" y="186"/>
                    </a:lnTo>
                    <a:lnTo>
                      <a:pt x="2176" y="184"/>
                    </a:lnTo>
                    <a:lnTo>
                      <a:pt x="2162" y="182"/>
                    </a:lnTo>
                    <a:lnTo>
                      <a:pt x="2140" y="184"/>
                    </a:lnTo>
                    <a:lnTo>
                      <a:pt x="2126" y="184"/>
                    </a:lnTo>
                    <a:lnTo>
                      <a:pt x="2126" y="182"/>
                    </a:lnTo>
                    <a:lnTo>
                      <a:pt x="2126" y="182"/>
                    </a:lnTo>
                    <a:lnTo>
                      <a:pt x="2130" y="178"/>
                    </a:lnTo>
                    <a:lnTo>
                      <a:pt x="2130" y="178"/>
                    </a:lnTo>
                    <a:lnTo>
                      <a:pt x="2134" y="172"/>
                    </a:lnTo>
                    <a:lnTo>
                      <a:pt x="2134" y="170"/>
                    </a:lnTo>
                    <a:lnTo>
                      <a:pt x="2128" y="170"/>
                    </a:lnTo>
                    <a:lnTo>
                      <a:pt x="2120" y="172"/>
                    </a:lnTo>
                    <a:lnTo>
                      <a:pt x="2108" y="176"/>
                    </a:lnTo>
                    <a:lnTo>
                      <a:pt x="2092" y="184"/>
                    </a:lnTo>
                    <a:lnTo>
                      <a:pt x="2074" y="196"/>
                    </a:lnTo>
                    <a:lnTo>
                      <a:pt x="2050" y="210"/>
                    </a:lnTo>
                    <a:lnTo>
                      <a:pt x="2050" y="210"/>
                    </a:lnTo>
                    <a:lnTo>
                      <a:pt x="2028" y="224"/>
                    </a:lnTo>
                    <a:lnTo>
                      <a:pt x="2010" y="234"/>
                    </a:lnTo>
                    <a:lnTo>
                      <a:pt x="1996" y="242"/>
                    </a:lnTo>
                    <a:lnTo>
                      <a:pt x="1986" y="244"/>
                    </a:lnTo>
                    <a:lnTo>
                      <a:pt x="1984" y="244"/>
                    </a:lnTo>
                    <a:lnTo>
                      <a:pt x="1982" y="244"/>
                    </a:lnTo>
                    <a:lnTo>
                      <a:pt x="1984" y="238"/>
                    </a:lnTo>
                    <a:lnTo>
                      <a:pt x="1992" y="228"/>
                    </a:lnTo>
                    <a:lnTo>
                      <a:pt x="2008" y="216"/>
                    </a:lnTo>
                    <a:lnTo>
                      <a:pt x="2008" y="216"/>
                    </a:lnTo>
                    <a:lnTo>
                      <a:pt x="2026" y="200"/>
                    </a:lnTo>
                    <a:lnTo>
                      <a:pt x="2040" y="186"/>
                    </a:lnTo>
                    <a:lnTo>
                      <a:pt x="2050" y="172"/>
                    </a:lnTo>
                    <a:lnTo>
                      <a:pt x="2052" y="166"/>
                    </a:lnTo>
                    <a:lnTo>
                      <a:pt x="2052" y="160"/>
                    </a:lnTo>
                    <a:lnTo>
                      <a:pt x="2052" y="156"/>
                    </a:lnTo>
                    <a:lnTo>
                      <a:pt x="2050" y="150"/>
                    </a:lnTo>
                    <a:lnTo>
                      <a:pt x="2048" y="146"/>
                    </a:lnTo>
                    <a:lnTo>
                      <a:pt x="2042" y="144"/>
                    </a:lnTo>
                    <a:lnTo>
                      <a:pt x="2036" y="140"/>
                    </a:lnTo>
                    <a:lnTo>
                      <a:pt x="2028" y="138"/>
                    </a:lnTo>
                    <a:lnTo>
                      <a:pt x="2004" y="138"/>
                    </a:lnTo>
                    <a:lnTo>
                      <a:pt x="2004" y="138"/>
                    </a:lnTo>
                    <a:lnTo>
                      <a:pt x="1984" y="138"/>
                    </a:lnTo>
                    <a:lnTo>
                      <a:pt x="1972" y="142"/>
                    </a:lnTo>
                    <a:lnTo>
                      <a:pt x="1964" y="146"/>
                    </a:lnTo>
                    <a:lnTo>
                      <a:pt x="1962" y="152"/>
                    </a:lnTo>
                    <a:lnTo>
                      <a:pt x="1960" y="156"/>
                    </a:lnTo>
                    <a:lnTo>
                      <a:pt x="1958" y="162"/>
                    </a:lnTo>
                    <a:lnTo>
                      <a:pt x="1952" y="168"/>
                    </a:lnTo>
                    <a:lnTo>
                      <a:pt x="1940" y="172"/>
                    </a:lnTo>
                    <a:lnTo>
                      <a:pt x="1940" y="172"/>
                    </a:lnTo>
                    <a:lnTo>
                      <a:pt x="1910" y="178"/>
                    </a:lnTo>
                    <a:lnTo>
                      <a:pt x="1886" y="182"/>
                    </a:lnTo>
                    <a:lnTo>
                      <a:pt x="1878" y="182"/>
                    </a:lnTo>
                    <a:lnTo>
                      <a:pt x="1876" y="180"/>
                    </a:lnTo>
                    <a:lnTo>
                      <a:pt x="1880" y="176"/>
                    </a:lnTo>
                    <a:lnTo>
                      <a:pt x="1890" y="172"/>
                    </a:lnTo>
                    <a:lnTo>
                      <a:pt x="1890" y="172"/>
                    </a:lnTo>
                    <a:lnTo>
                      <a:pt x="1916" y="160"/>
                    </a:lnTo>
                    <a:lnTo>
                      <a:pt x="1922" y="154"/>
                    </a:lnTo>
                    <a:lnTo>
                      <a:pt x="1924" y="152"/>
                    </a:lnTo>
                    <a:lnTo>
                      <a:pt x="1924" y="150"/>
                    </a:lnTo>
                    <a:lnTo>
                      <a:pt x="1924" y="148"/>
                    </a:lnTo>
                    <a:lnTo>
                      <a:pt x="1920" y="148"/>
                    </a:lnTo>
                    <a:lnTo>
                      <a:pt x="1906" y="144"/>
                    </a:lnTo>
                    <a:lnTo>
                      <a:pt x="1884" y="142"/>
                    </a:lnTo>
                    <a:lnTo>
                      <a:pt x="1852" y="140"/>
                    </a:lnTo>
                    <a:lnTo>
                      <a:pt x="1852" y="140"/>
                    </a:lnTo>
                    <a:lnTo>
                      <a:pt x="1812" y="142"/>
                    </a:lnTo>
                    <a:lnTo>
                      <a:pt x="1770" y="146"/>
                    </a:lnTo>
                    <a:lnTo>
                      <a:pt x="1730" y="152"/>
                    </a:lnTo>
                    <a:lnTo>
                      <a:pt x="1694" y="160"/>
                    </a:lnTo>
                    <a:lnTo>
                      <a:pt x="1636" y="172"/>
                    </a:lnTo>
                    <a:lnTo>
                      <a:pt x="1616" y="174"/>
                    </a:lnTo>
                    <a:lnTo>
                      <a:pt x="1610" y="174"/>
                    </a:lnTo>
                    <a:lnTo>
                      <a:pt x="1608" y="174"/>
                    </a:lnTo>
                    <a:lnTo>
                      <a:pt x="1608" y="174"/>
                    </a:lnTo>
                    <a:lnTo>
                      <a:pt x="1604" y="170"/>
                    </a:lnTo>
                    <a:lnTo>
                      <a:pt x="1602" y="168"/>
                    </a:lnTo>
                    <a:lnTo>
                      <a:pt x="1604" y="164"/>
                    </a:lnTo>
                    <a:lnTo>
                      <a:pt x="1606" y="162"/>
                    </a:lnTo>
                    <a:lnTo>
                      <a:pt x="1618" y="156"/>
                    </a:lnTo>
                    <a:lnTo>
                      <a:pt x="1636" y="152"/>
                    </a:lnTo>
                    <a:lnTo>
                      <a:pt x="1686" y="142"/>
                    </a:lnTo>
                    <a:lnTo>
                      <a:pt x="1744" y="134"/>
                    </a:lnTo>
                    <a:lnTo>
                      <a:pt x="1744" y="134"/>
                    </a:lnTo>
                    <a:lnTo>
                      <a:pt x="1772" y="130"/>
                    </a:lnTo>
                    <a:lnTo>
                      <a:pt x="1802" y="130"/>
                    </a:lnTo>
                    <a:lnTo>
                      <a:pt x="1864" y="130"/>
                    </a:lnTo>
                    <a:lnTo>
                      <a:pt x="1926" y="130"/>
                    </a:lnTo>
                    <a:lnTo>
                      <a:pt x="1956" y="128"/>
                    </a:lnTo>
                    <a:lnTo>
                      <a:pt x="1984" y="124"/>
                    </a:lnTo>
                    <a:lnTo>
                      <a:pt x="1984" y="124"/>
                    </a:lnTo>
                    <a:lnTo>
                      <a:pt x="2020" y="114"/>
                    </a:lnTo>
                    <a:lnTo>
                      <a:pt x="2054" y="104"/>
                    </a:lnTo>
                    <a:lnTo>
                      <a:pt x="2066" y="98"/>
                    </a:lnTo>
                    <a:lnTo>
                      <a:pt x="2072" y="92"/>
                    </a:lnTo>
                    <a:lnTo>
                      <a:pt x="2072" y="90"/>
                    </a:lnTo>
                    <a:lnTo>
                      <a:pt x="2070" y="88"/>
                    </a:lnTo>
                    <a:lnTo>
                      <a:pt x="2062" y="84"/>
                    </a:lnTo>
                    <a:lnTo>
                      <a:pt x="2062" y="84"/>
                    </a:lnTo>
                    <a:lnTo>
                      <a:pt x="2034" y="78"/>
                    </a:lnTo>
                    <a:lnTo>
                      <a:pt x="2004" y="72"/>
                    </a:lnTo>
                    <a:lnTo>
                      <a:pt x="1988" y="70"/>
                    </a:lnTo>
                    <a:lnTo>
                      <a:pt x="1970" y="68"/>
                    </a:lnTo>
                    <a:lnTo>
                      <a:pt x="1952" y="70"/>
                    </a:lnTo>
                    <a:lnTo>
                      <a:pt x="1932" y="72"/>
                    </a:lnTo>
                    <a:lnTo>
                      <a:pt x="1932" y="72"/>
                    </a:lnTo>
                    <a:lnTo>
                      <a:pt x="1914" y="76"/>
                    </a:lnTo>
                    <a:lnTo>
                      <a:pt x="1916" y="74"/>
                    </a:lnTo>
                    <a:lnTo>
                      <a:pt x="1922" y="70"/>
                    </a:lnTo>
                    <a:lnTo>
                      <a:pt x="1930" y="64"/>
                    </a:lnTo>
                    <a:lnTo>
                      <a:pt x="1936" y="58"/>
                    </a:lnTo>
                    <a:lnTo>
                      <a:pt x="1938" y="56"/>
                    </a:lnTo>
                    <a:lnTo>
                      <a:pt x="1938" y="52"/>
                    </a:lnTo>
                    <a:lnTo>
                      <a:pt x="1936" y="50"/>
                    </a:lnTo>
                    <a:lnTo>
                      <a:pt x="1932" y="46"/>
                    </a:lnTo>
                    <a:lnTo>
                      <a:pt x="1932" y="46"/>
                    </a:lnTo>
                    <a:lnTo>
                      <a:pt x="1922" y="42"/>
                    </a:lnTo>
                    <a:lnTo>
                      <a:pt x="1912" y="42"/>
                    </a:lnTo>
                    <a:lnTo>
                      <a:pt x="1898" y="42"/>
                    </a:lnTo>
                    <a:lnTo>
                      <a:pt x="1884" y="46"/>
                    </a:lnTo>
                    <a:lnTo>
                      <a:pt x="1866" y="48"/>
                    </a:lnTo>
                    <a:lnTo>
                      <a:pt x="1846" y="50"/>
                    </a:lnTo>
                    <a:lnTo>
                      <a:pt x="1822" y="52"/>
                    </a:lnTo>
                    <a:lnTo>
                      <a:pt x="1794" y="50"/>
                    </a:lnTo>
                    <a:lnTo>
                      <a:pt x="1794" y="50"/>
                    </a:lnTo>
                    <a:lnTo>
                      <a:pt x="1766" y="48"/>
                    </a:lnTo>
                    <a:lnTo>
                      <a:pt x="1744" y="48"/>
                    </a:lnTo>
                    <a:lnTo>
                      <a:pt x="1724" y="52"/>
                    </a:lnTo>
                    <a:lnTo>
                      <a:pt x="1708" y="54"/>
                    </a:lnTo>
                    <a:lnTo>
                      <a:pt x="1678" y="60"/>
                    </a:lnTo>
                    <a:lnTo>
                      <a:pt x="1660" y="60"/>
                    </a:lnTo>
                    <a:lnTo>
                      <a:pt x="1638" y="60"/>
                    </a:lnTo>
                    <a:lnTo>
                      <a:pt x="1638" y="60"/>
                    </a:lnTo>
                    <a:lnTo>
                      <a:pt x="1622" y="58"/>
                    </a:lnTo>
                    <a:lnTo>
                      <a:pt x="1616" y="56"/>
                    </a:lnTo>
                    <a:lnTo>
                      <a:pt x="1618" y="54"/>
                    </a:lnTo>
                    <a:lnTo>
                      <a:pt x="1628" y="52"/>
                    </a:lnTo>
                    <a:lnTo>
                      <a:pt x="1692" y="46"/>
                    </a:lnTo>
                    <a:lnTo>
                      <a:pt x="1692" y="46"/>
                    </a:lnTo>
                    <a:lnTo>
                      <a:pt x="1734" y="44"/>
                    </a:lnTo>
                    <a:lnTo>
                      <a:pt x="1794" y="42"/>
                    </a:lnTo>
                    <a:lnTo>
                      <a:pt x="1852" y="38"/>
                    </a:lnTo>
                    <a:lnTo>
                      <a:pt x="1894" y="34"/>
                    </a:lnTo>
                    <a:lnTo>
                      <a:pt x="1894" y="34"/>
                    </a:lnTo>
                    <a:lnTo>
                      <a:pt x="1900" y="32"/>
                    </a:lnTo>
                    <a:lnTo>
                      <a:pt x="1902" y="32"/>
                    </a:lnTo>
                    <a:lnTo>
                      <a:pt x="1902" y="30"/>
                    </a:lnTo>
                    <a:lnTo>
                      <a:pt x="1898" y="28"/>
                    </a:lnTo>
                    <a:lnTo>
                      <a:pt x="1882" y="24"/>
                    </a:lnTo>
                    <a:lnTo>
                      <a:pt x="1858" y="20"/>
                    </a:lnTo>
                    <a:lnTo>
                      <a:pt x="1798" y="12"/>
                    </a:lnTo>
                    <a:lnTo>
                      <a:pt x="1732" y="6"/>
                    </a:lnTo>
                    <a:lnTo>
                      <a:pt x="1732" y="6"/>
                    </a:lnTo>
                    <a:lnTo>
                      <a:pt x="1686" y="2"/>
                    </a:lnTo>
                    <a:lnTo>
                      <a:pt x="1648" y="0"/>
                    </a:lnTo>
                    <a:lnTo>
                      <a:pt x="1618" y="2"/>
                    </a:lnTo>
                    <a:lnTo>
                      <a:pt x="1594" y="2"/>
                    </a:lnTo>
                    <a:lnTo>
                      <a:pt x="1552" y="6"/>
                    </a:lnTo>
                    <a:lnTo>
                      <a:pt x="1528" y="8"/>
                    </a:lnTo>
                    <a:lnTo>
                      <a:pt x="1504" y="6"/>
                    </a:lnTo>
                    <a:lnTo>
                      <a:pt x="1504" y="6"/>
                    </a:lnTo>
                    <a:lnTo>
                      <a:pt x="1480" y="6"/>
                    </a:lnTo>
                    <a:lnTo>
                      <a:pt x="1466" y="8"/>
                    </a:lnTo>
                    <a:lnTo>
                      <a:pt x="1460" y="10"/>
                    </a:lnTo>
                    <a:lnTo>
                      <a:pt x="1458" y="14"/>
                    </a:lnTo>
                    <a:lnTo>
                      <a:pt x="1458" y="16"/>
                    </a:lnTo>
                    <a:lnTo>
                      <a:pt x="1458" y="18"/>
                    </a:lnTo>
                    <a:lnTo>
                      <a:pt x="1452" y="18"/>
                    </a:lnTo>
                    <a:lnTo>
                      <a:pt x="1442" y="16"/>
                    </a:lnTo>
                    <a:lnTo>
                      <a:pt x="1442" y="16"/>
                    </a:lnTo>
                    <a:lnTo>
                      <a:pt x="1420" y="12"/>
                    </a:lnTo>
                    <a:lnTo>
                      <a:pt x="1410" y="14"/>
                    </a:lnTo>
                    <a:lnTo>
                      <a:pt x="1400" y="16"/>
                    </a:lnTo>
                    <a:lnTo>
                      <a:pt x="1384" y="18"/>
                    </a:lnTo>
                    <a:lnTo>
                      <a:pt x="1384" y="18"/>
                    </a:lnTo>
                    <a:lnTo>
                      <a:pt x="1374" y="18"/>
                    </a:lnTo>
                    <a:lnTo>
                      <a:pt x="1368" y="20"/>
                    </a:lnTo>
                    <a:lnTo>
                      <a:pt x="1366" y="24"/>
                    </a:lnTo>
                    <a:lnTo>
                      <a:pt x="1366" y="28"/>
                    </a:lnTo>
                    <a:lnTo>
                      <a:pt x="1370" y="32"/>
                    </a:lnTo>
                    <a:lnTo>
                      <a:pt x="1378" y="36"/>
                    </a:lnTo>
                    <a:lnTo>
                      <a:pt x="1388" y="40"/>
                    </a:lnTo>
                    <a:lnTo>
                      <a:pt x="1402" y="44"/>
                    </a:lnTo>
                    <a:lnTo>
                      <a:pt x="1402" y="44"/>
                    </a:lnTo>
                    <a:lnTo>
                      <a:pt x="1412" y="46"/>
                    </a:lnTo>
                    <a:lnTo>
                      <a:pt x="1416" y="46"/>
                    </a:lnTo>
                    <a:lnTo>
                      <a:pt x="1412" y="48"/>
                    </a:lnTo>
                    <a:lnTo>
                      <a:pt x="1406" y="50"/>
                    </a:lnTo>
                    <a:lnTo>
                      <a:pt x="1386" y="52"/>
                    </a:lnTo>
                    <a:lnTo>
                      <a:pt x="1378" y="54"/>
                    </a:lnTo>
                    <a:lnTo>
                      <a:pt x="1372" y="56"/>
                    </a:lnTo>
                    <a:lnTo>
                      <a:pt x="1372" y="56"/>
                    </a:lnTo>
                    <a:lnTo>
                      <a:pt x="1356" y="62"/>
                    </a:lnTo>
                    <a:lnTo>
                      <a:pt x="1332" y="64"/>
                    </a:lnTo>
                    <a:lnTo>
                      <a:pt x="1318" y="66"/>
                    </a:lnTo>
                    <a:lnTo>
                      <a:pt x="1304" y="64"/>
                    </a:lnTo>
                    <a:lnTo>
                      <a:pt x="1290" y="62"/>
                    </a:lnTo>
                    <a:lnTo>
                      <a:pt x="1278" y="56"/>
                    </a:lnTo>
                    <a:lnTo>
                      <a:pt x="1278" y="56"/>
                    </a:lnTo>
                    <a:lnTo>
                      <a:pt x="1254" y="46"/>
                    </a:lnTo>
                    <a:lnTo>
                      <a:pt x="1242" y="42"/>
                    </a:lnTo>
                    <a:lnTo>
                      <a:pt x="1228" y="38"/>
                    </a:lnTo>
                    <a:lnTo>
                      <a:pt x="1212" y="36"/>
                    </a:lnTo>
                    <a:lnTo>
                      <a:pt x="1194" y="34"/>
                    </a:lnTo>
                    <a:lnTo>
                      <a:pt x="1176" y="36"/>
                    </a:lnTo>
                    <a:lnTo>
                      <a:pt x="1154" y="38"/>
                    </a:lnTo>
                    <a:lnTo>
                      <a:pt x="1154" y="38"/>
                    </a:lnTo>
                    <a:lnTo>
                      <a:pt x="1114" y="44"/>
                    </a:lnTo>
                    <a:lnTo>
                      <a:pt x="1078" y="48"/>
                    </a:lnTo>
                    <a:lnTo>
                      <a:pt x="1064" y="50"/>
                    </a:lnTo>
                    <a:lnTo>
                      <a:pt x="1054" y="54"/>
                    </a:lnTo>
                    <a:lnTo>
                      <a:pt x="1048" y="56"/>
                    </a:lnTo>
                    <a:lnTo>
                      <a:pt x="1048" y="58"/>
                    </a:lnTo>
                    <a:lnTo>
                      <a:pt x="1048" y="60"/>
                    </a:lnTo>
                    <a:lnTo>
                      <a:pt x="1048" y="60"/>
                    </a:lnTo>
                    <a:lnTo>
                      <a:pt x="1054" y="64"/>
                    </a:lnTo>
                    <a:lnTo>
                      <a:pt x="1062" y="66"/>
                    </a:lnTo>
                    <a:lnTo>
                      <a:pt x="1092" y="68"/>
                    </a:lnTo>
                    <a:lnTo>
                      <a:pt x="1128" y="66"/>
                    </a:lnTo>
                    <a:lnTo>
                      <a:pt x="1170" y="66"/>
                    </a:lnTo>
                    <a:lnTo>
                      <a:pt x="1170" y="66"/>
                    </a:lnTo>
                    <a:lnTo>
                      <a:pt x="1208" y="68"/>
                    </a:lnTo>
                    <a:lnTo>
                      <a:pt x="1246" y="72"/>
                    </a:lnTo>
                    <a:lnTo>
                      <a:pt x="1280" y="76"/>
                    </a:lnTo>
                    <a:lnTo>
                      <a:pt x="1314" y="82"/>
                    </a:lnTo>
                    <a:lnTo>
                      <a:pt x="1314" y="82"/>
                    </a:lnTo>
                    <a:lnTo>
                      <a:pt x="1326" y="86"/>
                    </a:lnTo>
                    <a:lnTo>
                      <a:pt x="1332" y="88"/>
                    </a:lnTo>
                    <a:lnTo>
                      <a:pt x="1332" y="90"/>
                    </a:lnTo>
                    <a:lnTo>
                      <a:pt x="1332" y="90"/>
                    </a:lnTo>
                    <a:lnTo>
                      <a:pt x="1326" y="92"/>
                    </a:lnTo>
                    <a:lnTo>
                      <a:pt x="1308" y="92"/>
                    </a:lnTo>
                    <a:lnTo>
                      <a:pt x="1294" y="90"/>
                    </a:lnTo>
                    <a:lnTo>
                      <a:pt x="1282" y="88"/>
                    </a:lnTo>
                    <a:lnTo>
                      <a:pt x="1282" y="88"/>
                    </a:lnTo>
                    <a:lnTo>
                      <a:pt x="1268" y="84"/>
                    </a:lnTo>
                    <a:lnTo>
                      <a:pt x="1252" y="82"/>
                    </a:lnTo>
                    <a:lnTo>
                      <a:pt x="1214" y="78"/>
                    </a:lnTo>
                    <a:lnTo>
                      <a:pt x="1110" y="74"/>
                    </a:lnTo>
                    <a:lnTo>
                      <a:pt x="1110" y="74"/>
                    </a:lnTo>
                    <a:lnTo>
                      <a:pt x="1092" y="76"/>
                    </a:lnTo>
                    <a:lnTo>
                      <a:pt x="1090" y="76"/>
                    </a:lnTo>
                    <a:lnTo>
                      <a:pt x="1092" y="78"/>
                    </a:lnTo>
                    <a:lnTo>
                      <a:pt x="1106" y="84"/>
                    </a:lnTo>
                    <a:lnTo>
                      <a:pt x="1126" y="92"/>
                    </a:lnTo>
                    <a:lnTo>
                      <a:pt x="1148" y="100"/>
                    </a:lnTo>
                    <a:lnTo>
                      <a:pt x="1164" y="108"/>
                    </a:lnTo>
                    <a:lnTo>
                      <a:pt x="1168" y="110"/>
                    </a:lnTo>
                    <a:lnTo>
                      <a:pt x="1168" y="114"/>
                    </a:lnTo>
                    <a:lnTo>
                      <a:pt x="1164" y="116"/>
                    </a:lnTo>
                    <a:lnTo>
                      <a:pt x="1154" y="116"/>
                    </a:lnTo>
                    <a:lnTo>
                      <a:pt x="1154" y="116"/>
                    </a:lnTo>
                    <a:lnTo>
                      <a:pt x="1146" y="118"/>
                    </a:lnTo>
                    <a:lnTo>
                      <a:pt x="1142" y="120"/>
                    </a:lnTo>
                    <a:lnTo>
                      <a:pt x="1138" y="122"/>
                    </a:lnTo>
                    <a:lnTo>
                      <a:pt x="1138" y="126"/>
                    </a:lnTo>
                    <a:lnTo>
                      <a:pt x="1136" y="132"/>
                    </a:lnTo>
                    <a:lnTo>
                      <a:pt x="1138" y="140"/>
                    </a:lnTo>
                    <a:lnTo>
                      <a:pt x="1142" y="148"/>
                    </a:lnTo>
                    <a:lnTo>
                      <a:pt x="1142" y="156"/>
                    </a:lnTo>
                    <a:lnTo>
                      <a:pt x="1142" y="158"/>
                    </a:lnTo>
                    <a:lnTo>
                      <a:pt x="1140" y="160"/>
                    </a:lnTo>
                    <a:lnTo>
                      <a:pt x="1136" y="162"/>
                    </a:lnTo>
                    <a:lnTo>
                      <a:pt x="1132" y="164"/>
                    </a:lnTo>
                    <a:lnTo>
                      <a:pt x="1132" y="164"/>
                    </a:lnTo>
                    <a:lnTo>
                      <a:pt x="1122" y="164"/>
                    </a:lnTo>
                    <a:lnTo>
                      <a:pt x="1114" y="162"/>
                    </a:lnTo>
                    <a:lnTo>
                      <a:pt x="1108" y="158"/>
                    </a:lnTo>
                    <a:lnTo>
                      <a:pt x="1102" y="152"/>
                    </a:lnTo>
                    <a:lnTo>
                      <a:pt x="1094" y="146"/>
                    </a:lnTo>
                    <a:lnTo>
                      <a:pt x="1084" y="142"/>
                    </a:lnTo>
                    <a:lnTo>
                      <a:pt x="1070" y="136"/>
                    </a:lnTo>
                    <a:lnTo>
                      <a:pt x="1052" y="132"/>
                    </a:lnTo>
                    <a:lnTo>
                      <a:pt x="1052" y="132"/>
                    </a:lnTo>
                    <a:lnTo>
                      <a:pt x="1034" y="128"/>
                    </a:lnTo>
                    <a:lnTo>
                      <a:pt x="1016" y="124"/>
                    </a:lnTo>
                    <a:lnTo>
                      <a:pt x="986" y="114"/>
                    </a:lnTo>
                    <a:lnTo>
                      <a:pt x="954" y="104"/>
                    </a:lnTo>
                    <a:lnTo>
                      <a:pt x="936" y="100"/>
                    </a:lnTo>
                    <a:lnTo>
                      <a:pt x="916" y="98"/>
                    </a:lnTo>
                    <a:lnTo>
                      <a:pt x="916" y="98"/>
                    </a:lnTo>
                    <a:lnTo>
                      <a:pt x="896" y="98"/>
                    </a:lnTo>
                    <a:lnTo>
                      <a:pt x="884" y="100"/>
                    </a:lnTo>
                    <a:lnTo>
                      <a:pt x="876" y="102"/>
                    </a:lnTo>
                    <a:lnTo>
                      <a:pt x="874" y="104"/>
                    </a:lnTo>
                    <a:lnTo>
                      <a:pt x="874" y="106"/>
                    </a:lnTo>
                    <a:lnTo>
                      <a:pt x="876" y="112"/>
                    </a:lnTo>
                    <a:lnTo>
                      <a:pt x="884" y="118"/>
                    </a:lnTo>
                    <a:lnTo>
                      <a:pt x="914" y="138"/>
                    </a:lnTo>
                    <a:lnTo>
                      <a:pt x="914" y="138"/>
                    </a:lnTo>
                    <a:lnTo>
                      <a:pt x="926" y="146"/>
                    </a:lnTo>
                    <a:lnTo>
                      <a:pt x="928" y="148"/>
                    </a:lnTo>
                    <a:lnTo>
                      <a:pt x="928" y="150"/>
                    </a:lnTo>
                    <a:lnTo>
                      <a:pt x="922" y="150"/>
                    </a:lnTo>
                    <a:lnTo>
                      <a:pt x="912" y="148"/>
                    </a:lnTo>
                    <a:lnTo>
                      <a:pt x="900" y="148"/>
                    </a:lnTo>
                    <a:lnTo>
                      <a:pt x="888" y="148"/>
                    </a:lnTo>
                    <a:lnTo>
                      <a:pt x="884" y="148"/>
                    </a:lnTo>
                    <a:lnTo>
                      <a:pt x="882" y="150"/>
                    </a:lnTo>
                    <a:lnTo>
                      <a:pt x="882" y="154"/>
                    </a:lnTo>
                    <a:lnTo>
                      <a:pt x="884" y="158"/>
                    </a:lnTo>
                    <a:lnTo>
                      <a:pt x="884" y="158"/>
                    </a:lnTo>
                    <a:lnTo>
                      <a:pt x="886" y="160"/>
                    </a:lnTo>
                    <a:lnTo>
                      <a:pt x="886" y="162"/>
                    </a:lnTo>
                    <a:lnTo>
                      <a:pt x="878" y="160"/>
                    </a:lnTo>
                    <a:lnTo>
                      <a:pt x="866" y="156"/>
                    </a:lnTo>
                    <a:lnTo>
                      <a:pt x="850" y="150"/>
                    </a:lnTo>
                    <a:lnTo>
                      <a:pt x="834" y="148"/>
                    </a:lnTo>
                    <a:lnTo>
                      <a:pt x="824" y="148"/>
                    </a:lnTo>
                    <a:lnTo>
                      <a:pt x="814" y="148"/>
                    </a:lnTo>
                    <a:lnTo>
                      <a:pt x="806" y="152"/>
                    </a:lnTo>
                    <a:lnTo>
                      <a:pt x="796" y="156"/>
                    </a:lnTo>
                    <a:lnTo>
                      <a:pt x="788" y="164"/>
                    </a:lnTo>
                    <a:lnTo>
                      <a:pt x="782" y="172"/>
                    </a:lnTo>
                    <a:lnTo>
                      <a:pt x="782" y="172"/>
                    </a:lnTo>
                    <a:lnTo>
                      <a:pt x="770" y="190"/>
                    </a:lnTo>
                    <a:lnTo>
                      <a:pt x="772" y="180"/>
                    </a:lnTo>
                    <a:lnTo>
                      <a:pt x="776" y="168"/>
                    </a:lnTo>
                    <a:lnTo>
                      <a:pt x="776" y="154"/>
                    </a:lnTo>
                    <a:lnTo>
                      <a:pt x="774" y="138"/>
                    </a:lnTo>
                    <a:lnTo>
                      <a:pt x="772" y="132"/>
                    </a:lnTo>
                    <a:lnTo>
                      <a:pt x="766" y="124"/>
                    </a:lnTo>
                    <a:lnTo>
                      <a:pt x="766" y="124"/>
                    </a:lnTo>
                    <a:lnTo>
                      <a:pt x="756" y="114"/>
                    </a:lnTo>
                    <a:lnTo>
                      <a:pt x="746" y="108"/>
                    </a:lnTo>
                    <a:lnTo>
                      <a:pt x="732" y="108"/>
                    </a:lnTo>
                    <a:lnTo>
                      <a:pt x="716" y="110"/>
                    </a:lnTo>
                    <a:lnTo>
                      <a:pt x="672" y="120"/>
                    </a:lnTo>
                    <a:lnTo>
                      <a:pt x="640" y="126"/>
                    </a:lnTo>
                    <a:lnTo>
                      <a:pt x="598" y="130"/>
                    </a:lnTo>
                    <a:lnTo>
                      <a:pt x="598" y="130"/>
                    </a:lnTo>
                    <a:lnTo>
                      <a:pt x="558" y="136"/>
                    </a:lnTo>
                    <a:lnTo>
                      <a:pt x="526" y="140"/>
                    </a:lnTo>
                    <a:lnTo>
                      <a:pt x="502" y="146"/>
                    </a:lnTo>
                    <a:lnTo>
                      <a:pt x="484" y="152"/>
                    </a:lnTo>
                    <a:lnTo>
                      <a:pt x="472" y="156"/>
                    </a:lnTo>
                    <a:lnTo>
                      <a:pt x="466" y="164"/>
                    </a:lnTo>
                    <a:lnTo>
                      <a:pt x="466" y="166"/>
                    </a:lnTo>
                    <a:lnTo>
                      <a:pt x="466" y="170"/>
                    </a:lnTo>
                    <a:lnTo>
                      <a:pt x="470" y="176"/>
                    </a:lnTo>
                    <a:lnTo>
                      <a:pt x="470" y="17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p:grpSp>
        <p:sp>
          <p:nvSpPr>
            <p:cNvPr id="837" name="Freeform 6134">
              <a:extLst>
                <a:ext uri="{FF2B5EF4-FFF2-40B4-BE49-F238E27FC236}">
                  <a16:creationId xmlns:a16="http://schemas.microsoft.com/office/drawing/2014/main" id="{C692BDA2-3D20-4407-9795-EB3B4FB09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94" y="3600446"/>
              <a:ext cx="3809" cy="5078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38" name="Freeform 6135">
              <a:extLst>
                <a:ext uri="{FF2B5EF4-FFF2-40B4-BE49-F238E27FC236}">
                  <a16:creationId xmlns:a16="http://schemas.microsoft.com/office/drawing/2014/main" id="{7594907B-E4BD-477D-96F0-3EB6A277A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423" y="3592171"/>
              <a:ext cx="1587" cy="158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39" name="Freeform 6136">
              <a:extLst>
                <a:ext uri="{FF2B5EF4-FFF2-40B4-BE49-F238E27FC236}">
                  <a16:creationId xmlns:a16="http://schemas.microsoft.com/office/drawing/2014/main" id="{D7E0DE39-7BCC-4CA8-9691-73B164F44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704" y="3591559"/>
              <a:ext cx="3809" cy="507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6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40" name="Freeform 6138">
              <a:extLst>
                <a:ext uri="{FF2B5EF4-FFF2-40B4-BE49-F238E27FC236}">
                  <a16:creationId xmlns:a16="http://schemas.microsoft.com/office/drawing/2014/main" id="{84E7983A-5145-47AA-9B1E-1BDE03579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121" y="3604181"/>
              <a:ext cx="2539" cy="380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41" name="Freeform 6144">
              <a:extLst>
                <a:ext uri="{FF2B5EF4-FFF2-40B4-BE49-F238E27FC236}">
                  <a16:creationId xmlns:a16="http://schemas.microsoft.com/office/drawing/2014/main" id="{AF4EEE99-48EC-4D24-B20A-4D49C6BA6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0105" y="3582584"/>
              <a:ext cx="5081" cy="3809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8" h="6">
                  <a:moveTo>
                    <a:pt x="8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42" name="Freeform 6149">
              <a:extLst>
                <a:ext uri="{FF2B5EF4-FFF2-40B4-BE49-F238E27FC236}">
                  <a16:creationId xmlns:a16="http://schemas.microsoft.com/office/drawing/2014/main" id="{52B68E9D-EA83-4A01-91C3-325CA082A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26" y="3592044"/>
              <a:ext cx="3175" cy="158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43" name="Freeform 6150">
              <a:extLst>
                <a:ext uri="{FF2B5EF4-FFF2-40B4-BE49-F238E27FC236}">
                  <a16:creationId xmlns:a16="http://schemas.microsoft.com/office/drawing/2014/main" id="{01D1D2DB-3F65-439D-B130-D20D2041D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6330" y="3600797"/>
              <a:ext cx="3809" cy="253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68968D-85F2-4AAB-86FF-1C6951FE37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28" name="Text Placeholder 12">
            <a:extLst>
              <a:ext uri="{FF2B5EF4-FFF2-40B4-BE49-F238E27FC236}">
                <a16:creationId xmlns:a16="http://schemas.microsoft.com/office/drawing/2014/main" id="{CCA98AE1-DA5C-485F-BBC2-0CEC87C6BF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7" y="312670"/>
            <a:ext cx="6227355" cy="1813243"/>
          </a:xfrm>
          <a:solidFill>
            <a:srgbClr val="FFC000">
              <a:alpha val="56078"/>
            </a:srgbClr>
          </a:solidFill>
        </p:spPr>
        <p:txBody>
          <a:bodyPr lIns="274320" tIns="182880" rIns="182880" bIns="18288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24196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348089" y="285930"/>
            <a:ext cx="8454890" cy="6013602"/>
            <a:chOff x="9596385" y="481220"/>
            <a:chExt cx="15271330" cy="10568152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9596385" y="481220"/>
              <a:ext cx="10990207" cy="9967847"/>
            </a:xfrm>
            <a:prstGeom prst="rect">
              <a:avLst/>
            </a:prstGeom>
            <a:solidFill>
              <a:schemeClr val="bg2">
                <a:lumMod val="50000"/>
                <a:alpha val="41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736351" y="932189"/>
              <a:ext cx="14131364" cy="10117183"/>
            </a:xfrm>
            <a:prstGeom prst="rect">
              <a:avLst/>
            </a:prstGeom>
            <a:solidFill>
              <a:schemeClr val="accent2">
                <a:alpha val="98824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8174" y="645754"/>
            <a:ext cx="1868904" cy="2686994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28000">
                <a:solidFill>
                  <a:schemeClr val="accent2"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7149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 PLACEHOLDER" title="Decorative"/>
          <p:cNvSpPr/>
          <p:nvPr userDrawn="1"/>
        </p:nvSpPr>
        <p:spPr>
          <a:xfrm>
            <a:off x="3693226" y="391886"/>
            <a:ext cx="8027719" cy="6068291"/>
          </a:xfrm>
          <a:prstGeom prst="rect">
            <a:avLst/>
          </a:prstGeom>
          <a:solidFill>
            <a:schemeClr val="accent2">
              <a:alpha val="9882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b="0">
                <a:solidFill>
                  <a:srgbClr val="F3F3F3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endParaRPr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CBA154-BEF0-4350-B453-C332568C2B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8174" y="645754"/>
            <a:ext cx="1868904" cy="2686994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28000">
                <a:solidFill>
                  <a:schemeClr val="accent2"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58437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57" r:id="rId2"/>
    <p:sldLayoutId id="2147483736" r:id="rId3"/>
    <p:sldLayoutId id="2147483689" r:id="rId4"/>
    <p:sldLayoutId id="2147483735" r:id="rId5"/>
    <p:sldLayoutId id="2147483684" r:id="rId6"/>
    <p:sldLayoutId id="2147483752" r:id="rId7"/>
    <p:sldLayoutId id="2147483737" r:id="rId8"/>
    <p:sldLayoutId id="2147483651" r:id="rId9"/>
    <p:sldLayoutId id="2147483738" r:id="rId10"/>
    <p:sldLayoutId id="2147483685" r:id="rId11"/>
    <p:sldLayoutId id="2147483674" r:id="rId12"/>
    <p:sldLayoutId id="2147483690" r:id="rId13"/>
    <p:sldLayoutId id="2147483694" r:id="rId14"/>
    <p:sldLayoutId id="2147483748" r:id="rId15"/>
    <p:sldLayoutId id="2147483693" r:id="rId16"/>
    <p:sldLayoutId id="2147483760" r:id="rId17"/>
    <p:sldLayoutId id="2147483686" r:id="rId18"/>
    <p:sldLayoutId id="2147483703" r:id="rId19"/>
    <p:sldLayoutId id="2147483709" r:id="rId20"/>
    <p:sldLayoutId id="2147483710" r:id="rId21"/>
    <p:sldLayoutId id="2147483759" r:id="rId22"/>
    <p:sldLayoutId id="2147483711" r:id="rId23"/>
    <p:sldLayoutId id="2147483762" r:id="rId24"/>
    <p:sldLayoutId id="2147483712" r:id="rId25"/>
    <p:sldLayoutId id="2147483749" r:id="rId26"/>
    <p:sldLayoutId id="2147483751" r:id="rId27"/>
    <p:sldLayoutId id="2147483704" r:id="rId28"/>
    <p:sldLayoutId id="2147483702" r:id="rId29"/>
    <p:sldLayoutId id="2147483713" r:id="rId30"/>
    <p:sldLayoutId id="2147483761" r:id="rId31"/>
    <p:sldLayoutId id="2147483714" r:id="rId32"/>
    <p:sldLayoutId id="2147483715" r:id="rId33"/>
    <p:sldLayoutId id="2147483695" r:id="rId34"/>
    <p:sldLayoutId id="2147483758" r:id="rId35"/>
    <p:sldLayoutId id="2147483730" r:id="rId36"/>
    <p:sldLayoutId id="2147483698" r:id="rId37"/>
    <p:sldLayoutId id="2147483731" r:id="rId38"/>
    <p:sldLayoutId id="2147483699" r:id="rId39"/>
    <p:sldLayoutId id="2147483732" r:id="rId40"/>
    <p:sldLayoutId id="2147483739" r:id="rId41"/>
    <p:sldLayoutId id="2147483740" r:id="rId42"/>
    <p:sldLayoutId id="2147483700" r:id="rId43"/>
    <p:sldLayoutId id="2147483741" r:id="rId44"/>
    <p:sldLayoutId id="2147483742" r:id="rId45"/>
    <p:sldLayoutId id="2147483696" r:id="rId46"/>
    <p:sldLayoutId id="2147483743" r:id="rId47"/>
    <p:sldLayoutId id="2147483763" r:id="rId48"/>
    <p:sldLayoutId id="2147483744" r:id="rId49"/>
    <p:sldLayoutId id="2147483745" r:id="rId50"/>
    <p:sldLayoutId id="2147483705" r:id="rId51"/>
    <p:sldLayoutId id="2147483746" r:id="rId52"/>
    <p:sldLayoutId id="2147483687" r:id="rId53"/>
    <p:sldLayoutId id="2147483719" r:id="rId54"/>
    <p:sldLayoutId id="2147483720" r:id="rId55"/>
    <p:sldLayoutId id="2147483718" r:id="rId56"/>
    <p:sldLayoutId id="2147483721" r:id="rId57"/>
    <p:sldLayoutId id="2147483716" r:id="rId58"/>
    <p:sldLayoutId id="2147483722" r:id="rId59"/>
    <p:sldLayoutId id="2147483723" r:id="rId60"/>
    <p:sldLayoutId id="2147483753" r:id="rId61"/>
    <p:sldLayoutId id="2147483754" r:id="rId62"/>
    <p:sldLayoutId id="2147483755" r:id="rId63"/>
    <p:sldLayoutId id="2147483756" r:id="rId64"/>
    <p:sldLayoutId id="2147483725" r:id="rId65"/>
    <p:sldLayoutId id="2147483726" r:id="rId66"/>
    <p:sldLayoutId id="2147483675" r:id="rId67"/>
    <p:sldLayoutId id="2147483677" r:id="rId68"/>
    <p:sldLayoutId id="2147483729" r:id="rId69"/>
    <p:sldLayoutId id="2147483747" r:id="rId70"/>
    <p:sldLayoutId id="2147483728" r:id="rId7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3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linkedin.com/in/victorialo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A3C7411-E856-4116-8B44-244830726C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863" r="4863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E798BB-D1F2-418A-B3F9-723775A006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1F26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58DA4314-584A-4DC2-9194-FD9D0FAE9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93266"/>
            <a:ext cx="9575801" cy="891250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D120A8E-BC4D-45DD-972B-644DA644A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4881289"/>
            <a:ext cx="9575800" cy="338549"/>
          </a:xfrm>
        </p:spPr>
        <p:txBody>
          <a:bodyPr/>
          <a:lstStyle/>
          <a:p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2E5C4A-4849-4C09-B4C0-64DA4CE57476}"/>
              </a:ext>
            </a:extLst>
          </p:cNvPr>
          <p:cNvSpPr/>
          <p:nvPr/>
        </p:nvSpPr>
        <p:spPr>
          <a:xfrm>
            <a:off x="0" y="3427166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FA914AD-B882-4A64-B9A6-9533A3711835}"/>
              </a:ext>
            </a:extLst>
          </p:cNvPr>
          <p:cNvSpPr txBox="1">
            <a:spLocks/>
          </p:cNvSpPr>
          <p:nvPr/>
        </p:nvSpPr>
        <p:spPr>
          <a:xfrm>
            <a:off x="987336" y="3769538"/>
            <a:ext cx="10217328" cy="891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 spc="-15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</a:rPr>
              <a:t>Video Recommendation Engines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AAA5011-B69B-44EE-8FF2-FEABB083B4B4}"/>
              </a:ext>
            </a:extLst>
          </p:cNvPr>
          <p:cNvSpPr txBox="1">
            <a:spLocks/>
          </p:cNvSpPr>
          <p:nvPr/>
        </p:nvSpPr>
        <p:spPr>
          <a:xfrm>
            <a:off x="1132260" y="4754480"/>
            <a:ext cx="9575800" cy="612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 spc="3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Eras Demi ITC" panose="020B0805030504020804" pitchFamily="34" charset="0"/>
              </a:rPr>
              <a:t>Capstone Project (08/11/21)</a:t>
            </a:r>
          </a:p>
          <a:p>
            <a:pPr>
              <a:spcBef>
                <a:spcPts val="0"/>
              </a:spcBef>
            </a:pPr>
            <a:r>
              <a:rPr lang="en-US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Eras Demi ITC" panose="020B0805030504020804" pitchFamily="34" charset="0"/>
              </a:rPr>
              <a:t>Presented by: Victoria Loo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3DCA423C-0718-46BA-A4C4-76F3411C759C}"/>
              </a:ext>
            </a:extLst>
          </p:cNvPr>
          <p:cNvSpPr/>
          <p:nvPr/>
        </p:nvSpPr>
        <p:spPr>
          <a:xfrm rot="16200000" flipV="1">
            <a:off x="5920160" y="3462203"/>
            <a:ext cx="0" cy="218880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4CA5696-2BC1-4486-9057-0C597339C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958" y="1081282"/>
            <a:ext cx="7080083" cy="155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57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CF36DA5-1018-4095-8206-703A6981E17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31822" r="31822"/>
          <a:stretch>
            <a:fillRect/>
          </a:stretch>
        </p:blipFill>
        <p:spPr>
          <a:xfrm>
            <a:off x="0" y="11334"/>
            <a:ext cx="4910138" cy="6858000"/>
          </a:xfrm>
          <a:solidFill>
            <a:srgbClr val="000000">
              <a:alpha val="9020"/>
            </a:srgbClr>
          </a:solidFill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  <a:latin typeface="Eras Bold ITC" panose="020B0907030504020204" pitchFamily="34" charset="0"/>
              </a:rPr>
              <a:t>Biography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  <a:latin typeface="Eras Bold ITC" panose="020B0907030504020204" pitchFamily="34" charset="0"/>
              </a:rPr>
              <a:t>Business Context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  <a:latin typeface="Eras Bold ITC" panose="020B0907030504020204" pitchFamily="34" charset="0"/>
              </a:rPr>
              <a:t>Project Pipeline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23411C8-1DB7-46A1-A6DC-41EACD30E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</a:rPr>
              <a:t>Data Science Process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Eras Demi ITC" panose="020B0805030504020804" pitchFamily="34" charset="0"/>
              </a:rPr>
              <a:t>- Define, Design, Delivery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B21F6A-5FD9-417C-9575-4DBC3185F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  <a:latin typeface="Eras Bold ITC" panose="020B0907030504020204" pitchFamily="34" charset="0"/>
              </a:rPr>
              <a:t>Summary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Eras Demi ITC" panose="020B0805030504020804" pitchFamily="34" charset="0"/>
              </a:rPr>
              <a:t>- Next Steps &amp; Future Improvements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822BA7-6AC8-4998-8A1D-57CE440D19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en-A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02D2A-9DB6-478C-A290-E932476BD2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en-A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BB6EF-7582-4DF0-B8DC-7890AB1818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en-A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8FC0D1-03E1-49EB-83D4-E5044CD2BC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en-A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96F8ED-579D-4CBF-AA81-FD7718D1B2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en-A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80F00B-E0D1-49B4-98BD-FAC294011D86}"/>
              </a:ext>
            </a:extLst>
          </p:cNvPr>
          <p:cNvSpPr/>
          <p:nvPr/>
        </p:nvSpPr>
        <p:spPr>
          <a:xfrm>
            <a:off x="0" y="11334"/>
            <a:ext cx="4910138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680" y="2514693"/>
            <a:ext cx="3149310" cy="1159685"/>
          </a:xfrm>
        </p:spPr>
        <p:txBody>
          <a:bodyPr/>
          <a:lstStyle/>
          <a:p>
            <a:pPr algn="ctr"/>
            <a:r>
              <a:rPr lang="en-US" sz="6000" spc="0" dirty="0"/>
              <a:t>Agenda</a:t>
            </a:r>
            <a:r>
              <a:rPr lang="en-US" sz="6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115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348824"/>
            <a:ext cx="12192000" cy="34994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456" y="3849668"/>
            <a:ext cx="6309305" cy="734047"/>
          </a:xfrm>
        </p:spPr>
        <p:txBody>
          <a:bodyPr/>
          <a:lstStyle/>
          <a:p>
            <a:pPr algn="ctr"/>
            <a:r>
              <a:rPr lang="en-US" dirty="0"/>
              <a:t>Data Question</a:t>
            </a:r>
          </a:p>
        </p:txBody>
      </p:sp>
      <p:sp>
        <p:nvSpPr>
          <p:cNvPr id="13" name="Title 13">
            <a:extLst>
              <a:ext uri="{FF2B5EF4-FFF2-40B4-BE49-F238E27FC236}">
                <a16:creationId xmlns:a16="http://schemas.microsoft.com/office/drawing/2014/main" id="{B0DF753B-E6FC-4820-847A-C69D6B388B11}"/>
              </a:ext>
            </a:extLst>
          </p:cNvPr>
          <p:cNvSpPr txBox="1">
            <a:spLocks/>
          </p:cNvSpPr>
          <p:nvPr/>
        </p:nvSpPr>
        <p:spPr>
          <a:xfrm>
            <a:off x="936948" y="559836"/>
            <a:ext cx="10318102" cy="7181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n-US" dirty="0"/>
              <a:t>Business Question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A81B18-BF5D-4DA8-A4AA-01881824C52E}"/>
              </a:ext>
            </a:extLst>
          </p:cNvPr>
          <p:cNvSpPr txBox="1"/>
          <p:nvPr/>
        </p:nvSpPr>
        <p:spPr>
          <a:xfrm>
            <a:off x="1428361" y="1416819"/>
            <a:ext cx="93352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ras Demi ITC" panose="020B0805030504020804" pitchFamily="34" charset="0"/>
              </a:rPr>
              <a:t>How can we offer </a:t>
            </a: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ras Demi ITC" panose="020B0805030504020804" pitchFamily="34" charset="0"/>
              </a:rPr>
              <a:t>personalised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ras Demi ITC" panose="020B0805030504020804" pitchFamily="34" charset="0"/>
              </a:rPr>
              <a:t> recommendations that are tailored to every customer unique preference and boost subscription loyalty?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D2A785-05E5-481F-9C4C-F4F9988A05F9}"/>
              </a:ext>
            </a:extLst>
          </p:cNvPr>
          <p:cNvSpPr txBox="1"/>
          <p:nvPr/>
        </p:nvSpPr>
        <p:spPr>
          <a:xfrm>
            <a:off x="1491470" y="4722527"/>
            <a:ext cx="93352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ras Demi ITC" panose="020B0805030504020804" pitchFamily="34" charset="0"/>
              </a:rPr>
              <a:t>What models can we develop and use to offer personalised recommendations to each customer?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0AD674D-B5DA-49A8-B289-F6528F30E1DD}"/>
              </a:ext>
            </a:extLst>
          </p:cNvPr>
          <p:cNvSpPr txBox="1">
            <a:spLocks/>
          </p:cNvSpPr>
          <p:nvPr/>
        </p:nvSpPr>
        <p:spPr>
          <a:xfrm>
            <a:off x="10590245" y="162677"/>
            <a:ext cx="1601755" cy="397159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txBody>
          <a:bodyPr vert="horz" lIns="21600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2000" i="1" spc="0" dirty="0" err="1">
                <a:solidFill>
                  <a:schemeClr val="bg2">
                    <a:lumMod val="75000"/>
                  </a:schemeClr>
                </a:solidFill>
                <a:latin typeface="Eras Demi ITC" panose="020B0805030504020804" pitchFamily="34" charset="0"/>
              </a:rPr>
              <a:t>i</a:t>
            </a:r>
            <a:r>
              <a:rPr lang="en-US" sz="2000" i="1" spc="0" dirty="0">
                <a:solidFill>
                  <a:schemeClr val="bg2">
                    <a:lumMod val="75000"/>
                  </a:schemeClr>
                </a:solidFill>
                <a:latin typeface="Eras Demi ITC" panose="020B0805030504020804" pitchFamily="34" charset="0"/>
              </a:rPr>
              <a:t>. Define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5C219B4-017D-4D9A-80C8-F0AF07AC191C}"/>
              </a:ext>
            </a:extLst>
          </p:cNvPr>
          <p:cNvSpPr txBox="1">
            <a:spLocks/>
          </p:cNvSpPr>
          <p:nvPr/>
        </p:nvSpPr>
        <p:spPr>
          <a:xfrm>
            <a:off x="10590245" y="162677"/>
            <a:ext cx="1601755" cy="397159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txBody>
          <a:bodyPr vert="horz" lIns="21600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2000" i="1" spc="0" dirty="0" err="1">
                <a:solidFill>
                  <a:schemeClr val="bg2">
                    <a:lumMod val="75000"/>
                  </a:schemeClr>
                </a:solidFill>
                <a:latin typeface="Eras Demi ITC" panose="020B0805030504020804" pitchFamily="34" charset="0"/>
              </a:rPr>
              <a:t>i</a:t>
            </a:r>
            <a:r>
              <a:rPr lang="en-US" sz="2000" i="1" spc="0" dirty="0">
                <a:solidFill>
                  <a:schemeClr val="bg2">
                    <a:lumMod val="75000"/>
                  </a:schemeClr>
                </a:solidFill>
                <a:latin typeface="Eras Demi ITC" panose="020B0805030504020804" pitchFamily="34" charset="0"/>
              </a:rPr>
              <a:t>. Define</a:t>
            </a:r>
            <a:endParaRPr lang="en-US" sz="2000" i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E0F83D44-7F2E-4761-A783-C84577002029}"/>
              </a:ext>
            </a:extLst>
          </p:cNvPr>
          <p:cNvSpPr txBox="1">
            <a:spLocks/>
          </p:cNvSpPr>
          <p:nvPr/>
        </p:nvSpPr>
        <p:spPr>
          <a:xfrm>
            <a:off x="0" y="559836"/>
            <a:ext cx="12192000" cy="718171"/>
          </a:xfrm>
          <a:prstGeom prst="rect">
            <a:avLst/>
          </a:prstGeom>
          <a:solidFill>
            <a:schemeClr val="bg1">
              <a:lumMod val="40000"/>
              <a:lumOff val="60000"/>
              <a:alpha val="47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n-US" dirty="0"/>
              <a:t>Data Overview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9BAF79-4B1A-449A-AD17-1ABDC2A2A67F}"/>
              </a:ext>
            </a:extLst>
          </p:cNvPr>
          <p:cNvSpPr txBox="1"/>
          <p:nvPr/>
        </p:nvSpPr>
        <p:spPr>
          <a:xfrm>
            <a:off x="1063192" y="1493266"/>
            <a:ext cx="7683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Source:  Kaggle https://www.kaggle.com/grouplens/movielens-20m-dataset</a:t>
            </a:r>
          </a:p>
        </p:txBody>
      </p:sp>
      <p:pic>
        <p:nvPicPr>
          <p:cNvPr id="5" name="Picture 2" descr="Global search free icon">
            <a:extLst>
              <a:ext uri="{FF2B5EF4-FFF2-40B4-BE49-F238E27FC236}">
                <a16:creationId xmlns:a16="http://schemas.microsoft.com/office/drawing/2014/main" id="{4B2FC270-38C4-4868-AAF0-44226EECC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" y="1596916"/>
            <a:ext cx="535117" cy="450293"/>
          </a:xfrm>
          <a:prstGeom prst="rect">
            <a:avLst/>
          </a:prstGeom>
          <a:noFill/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C06D3F2-5415-45A6-A2E1-7327CA5A8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8075" y="4061319"/>
            <a:ext cx="2159980" cy="1030487"/>
            <a:chOff x="304800" y="1577182"/>
            <a:chExt cx="3419021" cy="221458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F0A990-B450-4A62-94EF-216150212C37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400" b="1" dirty="0">
                  <a:solidFill>
                    <a:schemeClr val="bg1">
                      <a:lumMod val="50000"/>
                    </a:schemeClr>
                  </a:solidFill>
                  <a:latin typeface="Century Gothic"/>
                </a:rPr>
                <a:t>7,120</a:t>
              </a:r>
              <a:endPara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0C807C-0136-42C7-9594-79FD4B1326EE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Number of Users</a:t>
              </a:r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CFDA4AAA-784B-4607-89D4-9D50770B9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911746" y="4058794"/>
            <a:ext cx="2494883" cy="1026406"/>
            <a:chOff x="304800" y="1577182"/>
            <a:chExt cx="3419021" cy="2214588"/>
          </a:xfrm>
          <a:solidFill>
            <a:schemeClr val="accent4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30B72237-8652-4FBF-A034-67C20B71865E}"/>
                </a:ext>
              </a:extLst>
            </p:cNvPr>
            <p:cNvSpPr/>
            <p:nvPr/>
          </p:nvSpPr>
          <p:spPr>
            <a:xfrm>
              <a:off x="304801" y="1577182"/>
              <a:ext cx="3419020" cy="17954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27,278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FD92D7CE-E96B-4022-BFE0-C1D43395A9BF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Number of Movies</a:t>
              </a: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081901AB-5CB4-4D64-BC9E-C6EB7A53D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1828" y="5214998"/>
            <a:ext cx="2192477" cy="1029211"/>
            <a:chOff x="304800" y="1577182"/>
            <a:chExt cx="3419021" cy="2214588"/>
          </a:xfrm>
          <a:solidFill>
            <a:schemeClr val="accent4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4F799429-2763-4584-ABF6-C221A7DEE067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4739BCDE-70DB-4E12-B528-D1A448E07584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Number of Genres</a:t>
              </a:r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408D33BF-675C-48C7-AD91-959A3D581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911746" y="5214998"/>
            <a:ext cx="2494884" cy="1032051"/>
            <a:chOff x="304800" y="1577182"/>
            <a:chExt cx="3419021" cy="2214588"/>
          </a:xfrm>
          <a:solidFill>
            <a:schemeClr val="accent1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81B066B7-70DA-4235-ADA7-91D369240009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1900-2015</a:t>
              </a: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40CA7724-6532-4A72-8C67-491C2E4CDDB1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Movie Year Range 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490F82FA-DBFA-4EE6-890D-996ACC240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8075" y="2416411"/>
            <a:ext cx="4878555" cy="1432231"/>
            <a:chOff x="304800" y="1577182"/>
            <a:chExt cx="3419021" cy="221458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CC8E1DCA-3C8E-4942-A02C-15EBB6FBA7FD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1,048,575</a:t>
              </a:r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AB23F11C-112A-4316-90FE-A8FCF2DF8A22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Number of Ratings (i.e. observations)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31149FD-8B98-4535-B087-F7FFACF7695C}"/>
              </a:ext>
            </a:extLst>
          </p:cNvPr>
          <p:cNvSpPr txBox="1"/>
          <p:nvPr/>
        </p:nvSpPr>
        <p:spPr>
          <a:xfrm>
            <a:off x="5614070" y="2560249"/>
            <a:ext cx="6413216" cy="3675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Semibold" panose="020B0702040204020203" pitchFamily="34" charset="0"/>
              </a:rPr>
              <a:t>Data collected from </a:t>
            </a:r>
            <a:r>
              <a:rPr lang="en-US" sz="2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Semibold" panose="020B0702040204020203" pitchFamily="34" charset="0"/>
              </a:rPr>
              <a:t>MovieLens</a:t>
            </a: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Semibold" panose="020B0702040204020203" pitchFamily="34" charset="0"/>
              </a:rPr>
              <a:t>(a movie recommendation service company)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A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Semibold" panose="020B0702040204020203" pitchFamily="34" charset="0"/>
              </a:rPr>
              <a:t>Data created by </a:t>
            </a:r>
            <a:r>
              <a:rPr lang="en-AU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Semibold" panose="020B0702040204020203" pitchFamily="34" charset="0"/>
              </a:rPr>
              <a:t>7120 users</a:t>
            </a:r>
            <a:r>
              <a:rPr lang="en-AU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Semibold" panose="020B0702040204020203" pitchFamily="34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A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Semibold" panose="020B0702040204020203" pitchFamily="34" charset="0"/>
              </a:rPr>
              <a:t>Users have rated </a:t>
            </a:r>
            <a:r>
              <a:rPr lang="en-AU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Semibold" panose="020B0702040204020203" pitchFamily="34" charset="0"/>
              </a:rPr>
              <a:t>27,278 movies</a:t>
            </a:r>
            <a:r>
              <a:rPr lang="en-A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Semibold" panose="020B0702040204020203" pitchFamily="34" charset="0"/>
              </a:rPr>
              <a:t>. On average, each user have rated at least 20 movies.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A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Semibold" panose="020B0702040204020203" pitchFamily="34" charset="0"/>
              </a:rPr>
              <a:t>Movies were released between </a:t>
            </a:r>
          </a:p>
          <a:p>
            <a:r>
              <a:rPr lang="en-AU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Semibold" panose="020B0702040204020203" pitchFamily="34" charset="0"/>
              </a:rPr>
              <a:t>      </a:t>
            </a:r>
            <a:r>
              <a:rPr lang="en-AU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Semibold" panose="020B0702040204020203" pitchFamily="34" charset="0"/>
              </a:rPr>
              <a:t>year 1900-2015</a:t>
            </a:r>
            <a:r>
              <a:rPr lang="en-AU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Semibold" panose="020B0702040204020203" pitchFamily="34" charset="0"/>
              </a:rPr>
              <a:t>.</a:t>
            </a:r>
          </a:p>
          <a:p>
            <a:pPr marL="342900" indent="-342900"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A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Semibold" panose="020B0702040204020203" pitchFamily="34" charset="0"/>
              </a:rPr>
              <a:t>Movies are categorised into </a:t>
            </a:r>
            <a:r>
              <a:rPr lang="en-AU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Semibold" panose="020B0702040204020203" pitchFamily="34" charset="0"/>
              </a:rPr>
              <a:t>19 types of movie genres.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AU" sz="2000" dirty="0">
              <a:solidFill>
                <a:schemeClr val="tx1">
                  <a:lumMod val="85000"/>
                  <a:lumOff val="1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AU" sz="2000" dirty="0">
              <a:solidFill>
                <a:schemeClr val="tx1">
                  <a:lumMod val="85000"/>
                  <a:lumOff val="1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646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8766B19-C50E-42BA-BAFD-3AB5A8E84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42414" y="1424002"/>
            <a:ext cx="5577071" cy="2492446"/>
            <a:chOff x="304800" y="1577182"/>
            <a:chExt cx="3419021" cy="2152999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ED06504-D685-4DB0-B49C-2E02EC4329AB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solidFill>
              <a:srgbClr val="F6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3FC4C1-D978-445E-BAD0-DA0A16E542A6}"/>
                </a:ext>
              </a:extLst>
            </p:cNvPr>
            <p:cNvSpPr/>
            <p:nvPr/>
          </p:nvSpPr>
          <p:spPr>
            <a:xfrm>
              <a:off x="304800" y="3311081"/>
              <a:ext cx="3419021" cy="419100"/>
            </a:xfrm>
            <a:prstGeom prst="rect">
              <a:avLst/>
            </a:prstGeom>
            <a:solidFill>
              <a:srgbClr val="DFD0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Most movies have at least above 4.0 rating.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851DAD4-7E70-47A7-AF23-925678FB2B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3371623"/>
              </p:ext>
            </p:extLst>
          </p:nvPr>
        </p:nvGraphicFramePr>
        <p:xfrm>
          <a:off x="764247" y="1243354"/>
          <a:ext cx="5194712" cy="22211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090A500B-99ED-4A9A-A004-2CAD527D8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50139" y="1424002"/>
            <a:ext cx="5577071" cy="2492446"/>
            <a:chOff x="304800" y="1577182"/>
            <a:chExt cx="3419021" cy="221458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73B685-3E5B-4002-9696-EFD56E408797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solidFill>
              <a:srgbClr val="F6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889C82-E556-432C-ABD6-E86931205250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rgbClr val="DFD0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Thriller is the most popular genre rated by users. </a:t>
              </a:r>
            </a:p>
          </p:txBody>
        </p:sp>
      </p:grp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86ADDFB-E824-4E03-82F4-563813C092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1032640"/>
              </p:ext>
            </p:extLst>
          </p:nvPr>
        </p:nvGraphicFramePr>
        <p:xfrm>
          <a:off x="6221479" y="1424002"/>
          <a:ext cx="5577071" cy="2060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itle 13">
            <a:extLst>
              <a:ext uri="{FF2B5EF4-FFF2-40B4-BE49-F238E27FC236}">
                <a16:creationId xmlns:a16="http://schemas.microsoft.com/office/drawing/2014/main" id="{B2D2DECD-FDA7-481F-BFD0-C849AD6ED5BE}"/>
              </a:ext>
            </a:extLst>
          </p:cNvPr>
          <p:cNvSpPr txBox="1">
            <a:spLocks/>
          </p:cNvSpPr>
          <p:nvPr/>
        </p:nvSpPr>
        <p:spPr>
          <a:xfrm>
            <a:off x="0" y="559836"/>
            <a:ext cx="12192000" cy="71817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n-US" dirty="0"/>
              <a:t>Exploratory Data Analysis</a:t>
            </a:r>
            <a:endParaRPr lang="en-A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53EE67C-DA7D-4CA4-96B3-50CF9ACBE05D}"/>
              </a:ext>
            </a:extLst>
          </p:cNvPr>
          <p:cNvSpPr txBox="1">
            <a:spLocks/>
          </p:cNvSpPr>
          <p:nvPr/>
        </p:nvSpPr>
        <p:spPr>
          <a:xfrm>
            <a:off x="10590245" y="162677"/>
            <a:ext cx="1601755" cy="397159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txBody>
          <a:bodyPr vert="horz" lIns="21600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2000" i="1" spc="0" dirty="0">
                <a:solidFill>
                  <a:schemeClr val="bg2">
                    <a:lumMod val="75000"/>
                  </a:schemeClr>
                </a:solidFill>
                <a:latin typeface="Eras Demi ITC" panose="020B0805030504020804" pitchFamily="34" charset="0"/>
              </a:rPr>
              <a:t>ii. Design</a:t>
            </a:r>
            <a:endParaRPr lang="en-US" sz="2000" i="1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E4E74B5-A659-424D-9DAF-664E787AC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42414" y="4030863"/>
            <a:ext cx="11284795" cy="2664460"/>
            <a:chOff x="304800" y="1577182"/>
            <a:chExt cx="3419021" cy="221458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D6438D6-F032-4CF1-AAF9-AC272BB21DBD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solidFill>
              <a:srgbClr val="F6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3F33A8-7970-4A3F-8509-BA0CB0791014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rgbClr val="DFD0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Number of movies released increases every year. 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B96239E6-101E-4D7E-B010-B133A678AB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790817"/>
              </p:ext>
            </p:extLst>
          </p:nvPr>
        </p:nvGraphicFramePr>
        <p:xfrm>
          <a:off x="606524" y="4162025"/>
          <a:ext cx="10981580" cy="2057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9B056DC2-489B-4B25-85D8-4641F52586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9668185"/>
              </p:ext>
            </p:extLst>
          </p:nvPr>
        </p:nvGraphicFramePr>
        <p:xfrm>
          <a:off x="507741" y="3916448"/>
          <a:ext cx="11362149" cy="1872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320651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271A279-19EC-4AE0-A8F3-2851BBBFC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8394" y="2785077"/>
            <a:ext cx="3686159" cy="2959108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TYPES OF</a:t>
            </a:r>
            <a:br>
              <a:rPr lang="en-US" sz="2400" dirty="0"/>
            </a:br>
            <a:r>
              <a:rPr lang="en-US" sz="2400" dirty="0"/>
              <a:t>RECOMMENDATION</a:t>
            </a:r>
            <a:br>
              <a:rPr lang="en-US" sz="2400" dirty="0"/>
            </a:br>
            <a:r>
              <a:rPr lang="en-US" sz="2400" dirty="0"/>
              <a:t>MODELS</a:t>
            </a:r>
            <a:endParaRPr lang="en-AU" sz="2400" dirty="0"/>
          </a:p>
        </p:txBody>
      </p:sp>
      <p:sp>
        <p:nvSpPr>
          <p:cNvPr id="18" name="Text Placeholder 43">
            <a:extLst>
              <a:ext uri="{FF2B5EF4-FFF2-40B4-BE49-F238E27FC236}">
                <a16:creationId xmlns:a16="http://schemas.microsoft.com/office/drawing/2014/main" id="{DDB97811-E8D1-4721-9F19-8C220AA2BCFE}"/>
              </a:ext>
            </a:extLst>
          </p:cNvPr>
          <p:cNvSpPr txBox="1">
            <a:spLocks/>
          </p:cNvSpPr>
          <p:nvPr/>
        </p:nvSpPr>
        <p:spPr>
          <a:xfrm>
            <a:off x="8572010" y="1224685"/>
            <a:ext cx="3977648" cy="73169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Content Based Filtering</a:t>
            </a:r>
            <a:endParaRPr lang="en-AU" sz="2400" b="1" dirty="0"/>
          </a:p>
        </p:txBody>
      </p:sp>
      <p:sp>
        <p:nvSpPr>
          <p:cNvPr id="19" name="Text Placeholder 46">
            <a:extLst>
              <a:ext uri="{FF2B5EF4-FFF2-40B4-BE49-F238E27FC236}">
                <a16:creationId xmlns:a16="http://schemas.microsoft.com/office/drawing/2014/main" id="{EB5B1CE0-6EA6-49D3-AAA8-59D3598249F5}"/>
              </a:ext>
            </a:extLst>
          </p:cNvPr>
          <p:cNvSpPr txBox="1">
            <a:spLocks/>
          </p:cNvSpPr>
          <p:nvPr/>
        </p:nvSpPr>
        <p:spPr>
          <a:xfrm>
            <a:off x="8572010" y="5096870"/>
            <a:ext cx="3977648" cy="73169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/>
              <a:t>Deep Learning</a:t>
            </a:r>
            <a:endParaRPr lang="en-AU" sz="2400" b="1" dirty="0"/>
          </a:p>
        </p:txBody>
      </p:sp>
      <p:sp>
        <p:nvSpPr>
          <p:cNvPr id="20" name="Text Placeholder 45">
            <a:extLst>
              <a:ext uri="{FF2B5EF4-FFF2-40B4-BE49-F238E27FC236}">
                <a16:creationId xmlns:a16="http://schemas.microsoft.com/office/drawing/2014/main" id="{48228382-473C-4F15-8967-CA49F77878EB}"/>
              </a:ext>
            </a:extLst>
          </p:cNvPr>
          <p:cNvSpPr txBox="1">
            <a:spLocks/>
          </p:cNvSpPr>
          <p:nvPr/>
        </p:nvSpPr>
        <p:spPr>
          <a:xfrm>
            <a:off x="8572010" y="3806141"/>
            <a:ext cx="3977648" cy="73169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/>
              <a:t>Hybrid Content-Collaborative Filtering</a:t>
            </a:r>
            <a:endParaRPr lang="en-AU" sz="2400" b="1" dirty="0"/>
          </a:p>
        </p:txBody>
      </p:sp>
      <p:sp>
        <p:nvSpPr>
          <p:cNvPr id="21" name="Text Placeholder 44">
            <a:extLst>
              <a:ext uri="{FF2B5EF4-FFF2-40B4-BE49-F238E27FC236}">
                <a16:creationId xmlns:a16="http://schemas.microsoft.com/office/drawing/2014/main" id="{FE6D23E4-C63B-40C2-B1F3-08F3FA324D6A}"/>
              </a:ext>
            </a:extLst>
          </p:cNvPr>
          <p:cNvSpPr txBox="1">
            <a:spLocks/>
          </p:cNvSpPr>
          <p:nvPr/>
        </p:nvSpPr>
        <p:spPr>
          <a:xfrm>
            <a:off x="8572010" y="2515413"/>
            <a:ext cx="3977648" cy="73169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/>
              <a:t>Collaborative Filtering</a:t>
            </a:r>
            <a:endParaRPr lang="en-AU" sz="2400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10BE1C5-2F41-4420-AF0D-1A793C0D9A10}"/>
              </a:ext>
            </a:extLst>
          </p:cNvPr>
          <p:cNvSpPr/>
          <p:nvPr/>
        </p:nvSpPr>
        <p:spPr>
          <a:xfrm>
            <a:off x="7577190" y="100291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</a:rPr>
              <a:t>1</a:t>
            </a:r>
            <a:endParaRPr lang="en-AU" sz="6600" dirty="0">
              <a:solidFill>
                <a:schemeClr val="tx1">
                  <a:lumMod val="85000"/>
                  <a:lumOff val="15000"/>
                </a:schemeClr>
              </a:solidFill>
              <a:latin typeface="Eras Bold ITC" panose="020B0907030504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FC6EF0B-146A-4FCC-AAED-D8DE5F942381}"/>
              </a:ext>
            </a:extLst>
          </p:cNvPr>
          <p:cNvSpPr/>
          <p:nvPr/>
        </p:nvSpPr>
        <p:spPr>
          <a:xfrm>
            <a:off x="7577190" y="228581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</a:rPr>
              <a:t>2</a:t>
            </a:r>
            <a:endParaRPr lang="en-AU" sz="6600" dirty="0">
              <a:solidFill>
                <a:schemeClr val="tx1">
                  <a:lumMod val="85000"/>
                  <a:lumOff val="15000"/>
                </a:schemeClr>
              </a:solidFill>
              <a:latin typeface="Eras Bold ITC" panose="020B0907030504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5ECF00-CB12-44C7-A92E-F6726C919ED7}"/>
              </a:ext>
            </a:extLst>
          </p:cNvPr>
          <p:cNvSpPr/>
          <p:nvPr/>
        </p:nvSpPr>
        <p:spPr>
          <a:xfrm>
            <a:off x="7563508" y="357759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</a:rPr>
              <a:t>3</a:t>
            </a:r>
            <a:endParaRPr lang="en-AU" sz="6600" dirty="0">
              <a:solidFill>
                <a:schemeClr val="tx1">
                  <a:lumMod val="85000"/>
                  <a:lumOff val="15000"/>
                </a:schemeClr>
              </a:solidFill>
              <a:latin typeface="Eras Bold ITC" panose="020B0907030504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48AD07F-5601-4714-9162-B942072C6D7C}"/>
              </a:ext>
            </a:extLst>
          </p:cNvPr>
          <p:cNvSpPr/>
          <p:nvPr/>
        </p:nvSpPr>
        <p:spPr>
          <a:xfrm>
            <a:off x="7577190" y="487641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</a:rPr>
              <a:t>4</a:t>
            </a:r>
            <a:endParaRPr lang="en-AU" sz="6600" dirty="0">
              <a:solidFill>
                <a:schemeClr val="tx1">
                  <a:lumMod val="85000"/>
                  <a:lumOff val="15000"/>
                </a:schemeClr>
              </a:solidFill>
              <a:latin typeface="Eras Bold ITC" panose="020B0907030504020204" pitchFamily="34" charset="0"/>
            </a:endParaRPr>
          </a:p>
        </p:txBody>
      </p:sp>
      <p:sp>
        <p:nvSpPr>
          <p:cNvPr id="26" name="Title 12">
            <a:extLst>
              <a:ext uri="{FF2B5EF4-FFF2-40B4-BE49-F238E27FC236}">
                <a16:creationId xmlns:a16="http://schemas.microsoft.com/office/drawing/2014/main" id="{7078AF2B-03CB-452E-A2A5-AEFEE1BD458E}"/>
              </a:ext>
            </a:extLst>
          </p:cNvPr>
          <p:cNvSpPr txBox="1">
            <a:spLocks/>
          </p:cNvSpPr>
          <p:nvPr/>
        </p:nvSpPr>
        <p:spPr>
          <a:xfrm>
            <a:off x="3377069" y="1406157"/>
            <a:ext cx="3686159" cy="800692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NON-PERSONALISED</a:t>
            </a:r>
            <a:r>
              <a:rPr lang="en-AU" sz="2200" dirty="0">
                <a:solidFill>
                  <a:schemeClr val="accent1">
                    <a:lumMod val="50000"/>
                  </a:schemeClr>
                </a:solidFill>
              </a:rPr>
              <a:t> RECOMMENDATION</a:t>
            </a:r>
            <a:endParaRPr lang="en-US" sz="2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Title 12">
            <a:extLst>
              <a:ext uri="{FF2B5EF4-FFF2-40B4-BE49-F238E27FC236}">
                <a16:creationId xmlns:a16="http://schemas.microsoft.com/office/drawing/2014/main" id="{F79BA9BD-77C8-48EC-921B-EB5EBC36ED75}"/>
              </a:ext>
            </a:extLst>
          </p:cNvPr>
          <p:cNvSpPr txBox="1">
            <a:spLocks/>
          </p:cNvSpPr>
          <p:nvPr/>
        </p:nvSpPr>
        <p:spPr>
          <a:xfrm>
            <a:off x="3377069" y="4291069"/>
            <a:ext cx="3686159" cy="800692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tx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n-US" sz="2400" dirty="0"/>
              <a:t>PERSONALISED</a:t>
            </a:r>
            <a:r>
              <a:rPr lang="en-AU" sz="2400" dirty="0"/>
              <a:t> RECOMMENDATION</a:t>
            </a:r>
            <a:endParaRPr lang="en-US" sz="2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20597FD-2A6A-495C-9865-CF5CB2548A5B}"/>
              </a:ext>
            </a:extLst>
          </p:cNvPr>
          <p:cNvCxnSpPr>
            <a:cxnSpLocks/>
          </p:cNvCxnSpPr>
          <p:nvPr/>
        </p:nvCxnSpPr>
        <p:spPr>
          <a:xfrm flipV="1">
            <a:off x="3258839" y="2206849"/>
            <a:ext cx="791238" cy="806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3207FE-1AAF-4872-87F8-0E70B37CD479}"/>
              </a:ext>
            </a:extLst>
          </p:cNvPr>
          <p:cNvCxnSpPr>
            <a:cxnSpLocks/>
          </p:cNvCxnSpPr>
          <p:nvPr/>
        </p:nvCxnSpPr>
        <p:spPr>
          <a:xfrm>
            <a:off x="3218024" y="3558192"/>
            <a:ext cx="832053" cy="70643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itle 1">
            <a:extLst>
              <a:ext uri="{FF2B5EF4-FFF2-40B4-BE49-F238E27FC236}">
                <a16:creationId xmlns:a16="http://schemas.microsoft.com/office/drawing/2014/main" id="{82BF4EBC-07DD-4C09-9115-E85523904299}"/>
              </a:ext>
            </a:extLst>
          </p:cNvPr>
          <p:cNvSpPr txBox="1">
            <a:spLocks/>
          </p:cNvSpPr>
          <p:nvPr/>
        </p:nvSpPr>
        <p:spPr>
          <a:xfrm>
            <a:off x="10590245" y="162677"/>
            <a:ext cx="1601755" cy="397159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txBody>
          <a:bodyPr vert="horz" lIns="21600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2000" i="1" spc="0" dirty="0">
                <a:solidFill>
                  <a:schemeClr val="bg2">
                    <a:lumMod val="75000"/>
                  </a:schemeClr>
                </a:solidFill>
                <a:latin typeface="Eras Demi ITC" panose="020B0805030504020804" pitchFamily="34" charset="0"/>
              </a:rPr>
              <a:t>iii. Deliver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20D1A25-E585-4A69-8750-13EF4FA13D06}"/>
              </a:ext>
            </a:extLst>
          </p:cNvPr>
          <p:cNvSpPr/>
          <p:nvPr/>
        </p:nvSpPr>
        <p:spPr>
          <a:xfrm>
            <a:off x="6904182" y="1406155"/>
            <a:ext cx="116143" cy="40111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EB54026-ECE3-4037-BCD0-E4848C0BD85B}"/>
              </a:ext>
            </a:extLst>
          </p:cNvPr>
          <p:cNvCxnSpPr>
            <a:cxnSpLocks/>
          </p:cNvCxnSpPr>
          <p:nvPr/>
        </p:nvCxnSpPr>
        <p:spPr>
          <a:xfrm>
            <a:off x="6978495" y="1440703"/>
            <a:ext cx="47585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0043949-E5A1-42A0-8A7B-FF8E8129D58A}"/>
              </a:ext>
            </a:extLst>
          </p:cNvPr>
          <p:cNvCxnSpPr>
            <a:cxnSpLocks/>
          </p:cNvCxnSpPr>
          <p:nvPr/>
        </p:nvCxnSpPr>
        <p:spPr>
          <a:xfrm>
            <a:off x="7005424" y="2748163"/>
            <a:ext cx="47585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711F7E0-A03A-4C91-A0FF-92164A76AB33}"/>
              </a:ext>
            </a:extLst>
          </p:cNvPr>
          <p:cNvCxnSpPr>
            <a:cxnSpLocks/>
          </p:cNvCxnSpPr>
          <p:nvPr/>
        </p:nvCxnSpPr>
        <p:spPr>
          <a:xfrm>
            <a:off x="7020326" y="4015392"/>
            <a:ext cx="47585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DE85009-A4E4-4288-9A16-D1C677894586}"/>
              </a:ext>
            </a:extLst>
          </p:cNvPr>
          <p:cNvCxnSpPr>
            <a:cxnSpLocks/>
          </p:cNvCxnSpPr>
          <p:nvPr/>
        </p:nvCxnSpPr>
        <p:spPr>
          <a:xfrm>
            <a:off x="7020326" y="5387314"/>
            <a:ext cx="460950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2CA41D1-C16F-44B2-818C-206A9C1C976B}"/>
              </a:ext>
            </a:extLst>
          </p:cNvPr>
          <p:cNvSpPr/>
          <p:nvPr/>
        </p:nvSpPr>
        <p:spPr>
          <a:xfrm rot="5400000" flipH="1">
            <a:off x="6740602" y="4287353"/>
            <a:ext cx="85453" cy="3908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A9640C0-897A-4151-9066-6B528ACE94A1}"/>
              </a:ext>
            </a:extLst>
          </p:cNvPr>
          <p:cNvSpPr/>
          <p:nvPr/>
        </p:nvSpPr>
        <p:spPr>
          <a:xfrm>
            <a:off x="3533909" y="4185517"/>
            <a:ext cx="3289853" cy="101179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7855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076A81-29A3-4A9C-9C58-AA1691B722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CF931F-9753-4339-82A5-CA8565E7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17" y="2291074"/>
            <a:ext cx="3791565" cy="1325563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Content-Based Filtering</a:t>
            </a:r>
            <a:endParaRPr lang="en-AU" sz="3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0DF2D8-BCF3-48FB-81A6-0A9627BF2943}"/>
              </a:ext>
            </a:extLst>
          </p:cNvPr>
          <p:cNvSpPr txBox="1"/>
          <p:nvPr/>
        </p:nvSpPr>
        <p:spPr>
          <a:xfrm>
            <a:off x="138888" y="3616637"/>
            <a:ext cx="36751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 system that makes recommendations based on </a:t>
            </a:r>
            <a:r>
              <a:rPr lang="en-US" i="1" u="sng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similarities in features</a:t>
            </a:r>
            <a:r>
              <a:rPr lang="en-US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Uses ML algorithms to find </a:t>
            </a:r>
            <a:r>
              <a:rPr lang="en-US" u="sng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movies with similar genres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to movies the user have liked in the past.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Apply NLP and T-SNE techniques.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11CCDA-0F31-41FA-947D-BA2BD397E54C}"/>
              </a:ext>
            </a:extLst>
          </p:cNvPr>
          <p:cNvSpPr txBox="1">
            <a:spLocks/>
          </p:cNvSpPr>
          <p:nvPr/>
        </p:nvSpPr>
        <p:spPr>
          <a:xfrm>
            <a:off x="10590245" y="126581"/>
            <a:ext cx="1601755" cy="397159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txBody>
          <a:bodyPr vert="horz" lIns="21600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2000" i="1" spc="0" dirty="0">
                <a:solidFill>
                  <a:schemeClr val="bg2">
                    <a:lumMod val="75000"/>
                  </a:schemeClr>
                </a:solidFill>
                <a:latin typeface="Eras Demi ITC" panose="020B0805030504020804" pitchFamily="34" charset="0"/>
              </a:rPr>
              <a:t>iii. Deliver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12" name="plotly_movie">
            <a:hlinkClick r:id="" action="ppaction://media"/>
            <a:extLst>
              <a:ext uri="{FF2B5EF4-FFF2-40B4-BE49-F238E27FC236}">
                <a16:creationId xmlns:a16="http://schemas.microsoft.com/office/drawing/2014/main" id="{DB0618D9-C934-454A-BCF1-9140646EB5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6167" y="691875"/>
            <a:ext cx="7227452" cy="40089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5B2901-810A-41AC-B4F0-07F53A292E87}"/>
              </a:ext>
            </a:extLst>
          </p:cNvPr>
          <p:cNvSpPr txBox="1"/>
          <p:nvPr/>
        </p:nvSpPr>
        <p:spPr>
          <a:xfrm>
            <a:off x="4308328" y="4976548"/>
            <a:ext cx="7685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Photo above is a visualization of the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Each circle represents a movie.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Movies of the same genres will group together.</a:t>
            </a:r>
          </a:p>
        </p:txBody>
      </p:sp>
    </p:spTree>
    <p:extLst>
      <p:ext uri="{BB962C8B-B14F-4D97-AF65-F5344CB8AC3E}">
        <p14:creationId xmlns:p14="http://schemas.microsoft.com/office/powerpoint/2010/main" val="358647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33"/>
    </mc:Choice>
    <mc:Fallback xmlns="">
      <p:transition spd="slow" advTm="8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076A81-29A3-4A9C-9C58-AA1691B722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CF931F-9753-4339-82A5-CA8565E7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17" y="2387060"/>
            <a:ext cx="3791565" cy="1325563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Content-Based Filtering</a:t>
            </a:r>
            <a:endParaRPr lang="en-AU" sz="3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0DF2D8-BCF3-48FB-81A6-0A9627BF2943}"/>
              </a:ext>
            </a:extLst>
          </p:cNvPr>
          <p:cNvSpPr txBox="1"/>
          <p:nvPr/>
        </p:nvSpPr>
        <p:spPr>
          <a:xfrm>
            <a:off x="390293" y="3738447"/>
            <a:ext cx="2689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Optional feature: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categorise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movies into years.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Users can find similar movies in the same year.</a:t>
            </a:r>
            <a:endParaRPr lang="en-AU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11CCDA-0F31-41FA-947D-BA2BD397E54C}"/>
              </a:ext>
            </a:extLst>
          </p:cNvPr>
          <p:cNvSpPr txBox="1">
            <a:spLocks/>
          </p:cNvSpPr>
          <p:nvPr/>
        </p:nvSpPr>
        <p:spPr>
          <a:xfrm>
            <a:off x="10590245" y="126581"/>
            <a:ext cx="1601755" cy="397159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txBody>
          <a:bodyPr vert="horz" lIns="21600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2000" i="1" spc="0" dirty="0">
                <a:solidFill>
                  <a:schemeClr val="bg2">
                    <a:lumMod val="75000"/>
                  </a:schemeClr>
                </a:solidFill>
                <a:latin typeface="Eras Demi ITC" panose="020B0805030504020804" pitchFamily="34" charset="0"/>
              </a:rPr>
              <a:t>iii. Deliver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728FBE-14E2-4287-9E29-D7EB72ED9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295" y="1323473"/>
            <a:ext cx="7022827" cy="410997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1CBAADC-BF53-4625-B9E8-E29825F10C9D}"/>
              </a:ext>
            </a:extLst>
          </p:cNvPr>
          <p:cNvSpPr/>
          <p:nvPr/>
        </p:nvSpPr>
        <p:spPr>
          <a:xfrm>
            <a:off x="4368295" y="1195957"/>
            <a:ext cx="2579889" cy="529389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6142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076A81-29A3-4A9C-9C58-AA1691B722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CF931F-9753-4339-82A5-CA8565E7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17" y="2434002"/>
            <a:ext cx="3791565" cy="1325563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Content-Based Filtering</a:t>
            </a:r>
            <a:endParaRPr lang="en-AU" sz="3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0DF2D8-BCF3-48FB-81A6-0A9627BF2943}"/>
              </a:ext>
            </a:extLst>
          </p:cNvPr>
          <p:cNvSpPr txBox="1"/>
          <p:nvPr/>
        </p:nvSpPr>
        <p:spPr>
          <a:xfrm>
            <a:off x="318174" y="3891913"/>
            <a:ext cx="31697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Find the top 10 most similar movies by </a:t>
            </a:r>
            <a:r>
              <a:rPr lang="en-US" u="sng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calculating the Euclidean distance </a:t>
            </a:r>
            <a:r>
              <a:rPr lang="en-AU" u="sng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between two movies on T-SNE graph.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11CCDA-0F31-41FA-947D-BA2BD397E54C}"/>
              </a:ext>
            </a:extLst>
          </p:cNvPr>
          <p:cNvSpPr txBox="1">
            <a:spLocks/>
          </p:cNvSpPr>
          <p:nvPr/>
        </p:nvSpPr>
        <p:spPr>
          <a:xfrm>
            <a:off x="10590245" y="126581"/>
            <a:ext cx="1601755" cy="397159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txBody>
          <a:bodyPr vert="horz" lIns="21600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2000" i="1" spc="0" dirty="0">
                <a:solidFill>
                  <a:schemeClr val="bg2">
                    <a:lumMod val="75000"/>
                  </a:schemeClr>
                </a:solidFill>
                <a:latin typeface="Eras Demi ITC" panose="020B0805030504020804" pitchFamily="34" charset="0"/>
              </a:rPr>
              <a:t>iii. Deliver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660A8-D827-442C-98C9-9318BB9FC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217" y="1074624"/>
            <a:ext cx="7079785" cy="3839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5A3D06-0520-4671-A338-B3A09C501756}"/>
              </a:ext>
            </a:extLst>
          </p:cNvPr>
          <p:cNvSpPr txBox="1"/>
          <p:nvPr/>
        </p:nvSpPr>
        <p:spPr>
          <a:xfrm>
            <a:off x="4364217" y="5247456"/>
            <a:ext cx="69662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Example: User A likes the movie ‘Toy Story 1995’, model will find more movies with similar genres. </a:t>
            </a:r>
            <a:endParaRPr lang="en-AU" sz="1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84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076A81-29A3-4A9C-9C58-AA1691B722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CF931F-9753-4339-82A5-CA8565E7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17" y="2527592"/>
            <a:ext cx="3791565" cy="1325563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Collaborative-Based Filtering</a:t>
            </a:r>
            <a:endParaRPr lang="en-AU" sz="3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E3A4FC-A059-41FE-8C56-89DDD28B8800}"/>
              </a:ext>
            </a:extLst>
          </p:cNvPr>
          <p:cNvSpPr txBox="1">
            <a:spLocks/>
          </p:cNvSpPr>
          <p:nvPr/>
        </p:nvSpPr>
        <p:spPr>
          <a:xfrm>
            <a:off x="10590245" y="126581"/>
            <a:ext cx="1601755" cy="397159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txBody>
          <a:bodyPr vert="horz" lIns="21600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2000" i="1" spc="0" dirty="0">
                <a:solidFill>
                  <a:schemeClr val="bg2">
                    <a:lumMod val="75000"/>
                  </a:schemeClr>
                </a:solidFill>
                <a:latin typeface="Eras Demi ITC" panose="020B0805030504020804" pitchFamily="34" charset="0"/>
              </a:rPr>
              <a:t>iii. Deliver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A876CD-A2D9-4FBC-87FD-E951D128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63" y="718904"/>
            <a:ext cx="6888016" cy="38681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8A1413-2A14-4E21-9661-C38DD2EC1511}"/>
              </a:ext>
            </a:extLst>
          </p:cNvPr>
          <p:cNvSpPr txBox="1"/>
          <p:nvPr/>
        </p:nvSpPr>
        <p:spPr>
          <a:xfrm>
            <a:off x="4087138" y="4782216"/>
            <a:ext cx="76052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Example: if User 1 watches movie A, B, C, and User 2 watches movie A, C, the model will recommend movie A and C to a similar User 3.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Average RMSE is 0.8623.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394D3-FEB1-46C3-A3FD-B3A6DDC619E9}"/>
              </a:ext>
            </a:extLst>
          </p:cNvPr>
          <p:cNvSpPr txBox="1"/>
          <p:nvPr/>
        </p:nvSpPr>
        <p:spPr>
          <a:xfrm>
            <a:off x="92352" y="3853155"/>
            <a:ext cx="38862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 system that relies on the past data interactions between users and movies they have watched.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Apply Singular Value Decomposition (SVD) technique.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Choice of Evaluation Metric is Root Mean Square Error (RMSE).</a:t>
            </a:r>
          </a:p>
        </p:txBody>
      </p:sp>
    </p:spTree>
    <p:extLst>
      <p:ext uri="{BB962C8B-B14F-4D97-AF65-F5344CB8AC3E}">
        <p14:creationId xmlns:p14="http://schemas.microsoft.com/office/powerpoint/2010/main" val="1265802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076A81-29A3-4A9C-9C58-AA1691B722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CF931F-9753-4339-82A5-CA8565E7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98" y="2338079"/>
            <a:ext cx="4161959" cy="1087728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Hybrid Filtering</a:t>
            </a:r>
            <a:endParaRPr lang="en-AU" sz="3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DD05A-A91C-4710-81F1-256518A28770}"/>
              </a:ext>
            </a:extLst>
          </p:cNvPr>
          <p:cNvSpPr txBox="1"/>
          <p:nvPr/>
        </p:nvSpPr>
        <p:spPr>
          <a:xfrm>
            <a:off x="376685" y="3164760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Segoe UI Semibold" panose="020B0702040204020203" pitchFamily="34" charset="0"/>
              </a:rPr>
              <a:t>(Content-Collaborative Based)</a:t>
            </a:r>
            <a:endParaRPr lang="en-AU" b="1" dirty="0"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B0B451-750E-47E7-8BCA-DA9D80111BB8}"/>
              </a:ext>
            </a:extLst>
          </p:cNvPr>
          <p:cNvSpPr txBox="1">
            <a:spLocks/>
          </p:cNvSpPr>
          <p:nvPr/>
        </p:nvSpPr>
        <p:spPr>
          <a:xfrm>
            <a:off x="10590245" y="126581"/>
            <a:ext cx="1601755" cy="397159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txBody>
          <a:bodyPr vert="horz" lIns="21600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2000" i="1" spc="0" dirty="0">
                <a:solidFill>
                  <a:schemeClr val="bg2">
                    <a:lumMod val="75000"/>
                  </a:schemeClr>
                </a:solidFill>
                <a:latin typeface="Eras Demi ITC" panose="020B0805030504020804" pitchFamily="34" charset="0"/>
              </a:rPr>
              <a:t>iii. Deliver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E75EE-F7F3-4B3B-81A6-BE8E035A1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931" y="585231"/>
            <a:ext cx="5386858" cy="2840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7E8957-49AF-4587-A64A-60CFF30FE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231" y="3493227"/>
            <a:ext cx="5530035" cy="27795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F2007F-94EE-40BD-8005-55011F995991}"/>
              </a:ext>
            </a:extLst>
          </p:cNvPr>
          <p:cNvSpPr txBox="1"/>
          <p:nvPr/>
        </p:nvSpPr>
        <p:spPr>
          <a:xfrm>
            <a:off x="37115" y="3672222"/>
            <a:ext cx="39516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Combines algorithms of both Content-Based and Collaborative Filtering.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Makes recommendations based on the movie preferences of similar users (collaborative filtering) and movies with similar genres that a user has rated highly (content-based filtering)</a:t>
            </a:r>
          </a:p>
        </p:txBody>
      </p:sp>
    </p:spTree>
    <p:extLst>
      <p:ext uri="{BB962C8B-B14F-4D97-AF65-F5344CB8AC3E}">
        <p14:creationId xmlns:p14="http://schemas.microsoft.com/office/powerpoint/2010/main" val="4290266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CF36DA5-1018-4095-8206-703A6981E17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31822" r="31822"/>
          <a:stretch>
            <a:fillRect/>
          </a:stretch>
        </p:blipFill>
        <p:spPr>
          <a:xfrm>
            <a:off x="0" y="11334"/>
            <a:ext cx="4910138" cy="6858000"/>
          </a:xfrm>
          <a:solidFill>
            <a:srgbClr val="000000">
              <a:alpha val="9020"/>
            </a:srgbClr>
          </a:solidFill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</a:rPr>
              <a:t>Biography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</a:rPr>
              <a:t>Business Context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</a:rPr>
              <a:t>Project Pipeline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23411C8-1DB7-46A1-A6DC-41EACD30E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</a:rPr>
              <a:t>Data Science Process</a:t>
            </a:r>
          </a:p>
          <a:p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Eras Demi ITC" panose="020B0805030504020804" pitchFamily="34" charset="0"/>
              </a:rPr>
              <a:t>- Define, Design, Delivery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B21F6A-5FD9-417C-9575-4DBC3185F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</a:rPr>
              <a:t>Summary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Eras Demi ITC" panose="020B0805030504020804" pitchFamily="34" charset="0"/>
              </a:rPr>
              <a:t>- Next Steps &amp; Future Improvements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822BA7-6AC8-4998-8A1D-57CE440D19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en-A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02D2A-9DB6-478C-A290-E932476BD2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en-A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BB6EF-7582-4DF0-B8DC-7890AB1818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en-A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8FC0D1-03E1-49EB-83D4-E5044CD2BC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en-A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96F8ED-579D-4CBF-AA81-FD7718D1B2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en-A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80F00B-E0D1-49B4-98BD-FAC294011D86}"/>
              </a:ext>
            </a:extLst>
          </p:cNvPr>
          <p:cNvSpPr/>
          <p:nvPr/>
        </p:nvSpPr>
        <p:spPr>
          <a:xfrm>
            <a:off x="0" y="-83127"/>
            <a:ext cx="4910138" cy="6952461"/>
          </a:xfrm>
          <a:prstGeom prst="rect">
            <a:avLst/>
          </a:prstGeom>
          <a:solidFill>
            <a:schemeClr val="accent1">
              <a:lumMod val="40000"/>
              <a:lumOff val="60000"/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680" y="2514693"/>
            <a:ext cx="3149310" cy="1159685"/>
          </a:xfrm>
        </p:spPr>
        <p:txBody>
          <a:bodyPr/>
          <a:lstStyle/>
          <a:p>
            <a:pPr algn="ctr"/>
            <a:r>
              <a:rPr lang="en-US" sz="6000" spc="0" dirty="0"/>
              <a:t>Agenda</a:t>
            </a:r>
            <a:r>
              <a:rPr lang="en-US" sz="6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076A81-29A3-4A9C-9C58-AA1691B722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CF931F-9753-4339-82A5-CA8565E7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98" y="2203799"/>
            <a:ext cx="4161959" cy="1087728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Deep Learning</a:t>
            </a:r>
            <a:endParaRPr lang="en-AU" sz="3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142B6E-F798-4EBF-996D-056A4C05FC3B}"/>
              </a:ext>
            </a:extLst>
          </p:cNvPr>
          <p:cNvSpPr txBox="1">
            <a:spLocks/>
          </p:cNvSpPr>
          <p:nvPr/>
        </p:nvSpPr>
        <p:spPr>
          <a:xfrm>
            <a:off x="10590245" y="138613"/>
            <a:ext cx="1601755" cy="397159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txBody>
          <a:bodyPr vert="horz" lIns="21600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2000" i="1" spc="0" dirty="0">
                <a:solidFill>
                  <a:schemeClr val="bg2">
                    <a:lumMod val="75000"/>
                  </a:schemeClr>
                </a:solidFill>
                <a:latin typeface="Eras Demi ITC" panose="020B0805030504020804" pitchFamily="34" charset="0"/>
              </a:rPr>
              <a:t>iii. Deliver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32EF2F-A79F-4357-B832-0B7C8DAF6446}"/>
              </a:ext>
            </a:extLst>
          </p:cNvPr>
          <p:cNvSpPr txBox="1"/>
          <p:nvPr/>
        </p:nvSpPr>
        <p:spPr>
          <a:xfrm>
            <a:off x="106245" y="3047688"/>
            <a:ext cx="37845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Apply Deep Neural Network with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Keras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This system relies on the user data to make recommendations.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By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utilising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embedding and dense layers, the network is able to find better combinations between users and movies, which result in more accurate rating predictions of movies (i.e. lower RMSE).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9BE31E-F817-4973-9C71-D9D8284E2599}"/>
              </a:ext>
            </a:extLst>
          </p:cNvPr>
          <p:cNvSpPr txBox="1"/>
          <p:nvPr/>
        </p:nvSpPr>
        <p:spPr>
          <a:xfrm>
            <a:off x="6213561" y="661264"/>
            <a:ext cx="5258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cs typeface="Segoe UI Semibold" panose="020B0702040204020203" pitchFamily="34" charset="0"/>
              </a:rPr>
              <a:t>The overall model architecture </a:t>
            </a:r>
            <a:endParaRPr lang="en-AU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03B3CE0-5D8B-4A0B-8A78-557F4A869AB6}"/>
              </a:ext>
            </a:extLst>
          </p:cNvPr>
          <p:cNvSpPr txBox="1"/>
          <p:nvPr/>
        </p:nvSpPr>
        <p:spPr>
          <a:xfrm>
            <a:off x="4298694" y="2769954"/>
            <a:ext cx="124464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Gill Sans" panose="020B0502020104020203" pitchFamily="34" charset="-79"/>
              </a:rPr>
              <a:t>Deep Neural</a:t>
            </a:r>
          </a:p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Gill Sans" panose="020B0502020104020203" pitchFamily="34" charset="-79"/>
              </a:rPr>
              <a:t>Network</a:t>
            </a:r>
            <a:endParaRPr lang="en-US" sz="3800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Gill Sans" panose="020B0502020104020203" pitchFamily="34" charset="-79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9BFE68-77B2-4FF6-8803-1499A5045274}"/>
              </a:ext>
            </a:extLst>
          </p:cNvPr>
          <p:cNvGrpSpPr/>
          <p:nvPr/>
        </p:nvGrpSpPr>
        <p:grpSpPr>
          <a:xfrm>
            <a:off x="5800684" y="1216080"/>
            <a:ext cx="5640705" cy="4684394"/>
            <a:chOff x="0" y="0"/>
            <a:chExt cx="5973288" cy="5457418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C7B3860-00D2-4E6D-9B8F-26D3CCD84332}"/>
                </a:ext>
              </a:extLst>
            </p:cNvPr>
            <p:cNvSpPr/>
            <p:nvPr/>
          </p:nvSpPr>
          <p:spPr>
            <a:xfrm>
              <a:off x="0" y="0"/>
              <a:ext cx="5973288" cy="5450772"/>
            </a:xfrm>
            <a:prstGeom prst="roundRect">
              <a:avLst>
                <a:gd name="adj" fmla="val 4714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/>
            </a:p>
          </p:txBody>
        </p:sp>
        <p:sp>
          <p:nvSpPr>
            <p:cNvPr id="36" name="TextBox 1">
              <a:extLst>
                <a:ext uri="{FF2B5EF4-FFF2-40B4-BE49-F238E27FC236}">
                  <a16:creationId xmlns:a16="http://schemas.microsoft.com/office/drawing/2014/main" id="{4931DF02-29A2-4D9B-946C-3D293E705056}"/>
                </a:ext>
              </a:extLst>
            </p:cNvPr>
            <p:cNvSpPr txBox="1"/>
            <p:nvPr/>
          </p:nvSpPr>
          <p:spPr>
            <a:xfrm>
              <a:off x="146908" y="322453"/>
              <a:ext cx="2231258" cy="5287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875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AU" sz="1100" kern="120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Movie_ID</a:t>
              </a:r>
              <a:r>
                <a:rPr lang="en-AU" sz="1100" b="1" kern="120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Input</a:t>
              </a:r>
              <a:r>
                <a:rPr lang="en-AU" sz="1100" kern="120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Layer</a:t>
              </a:r>
              <a:endParaRPr lang="en-AU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10">
              <a:extLst>
                <a:ext uri="{FF2B5EF4-FFF2-40B4-BE49-F238E27FC236}">
                  <a16:creationId xmlns:a16="http://schemas.microsoft.com/office/drawing/2014/main" id="{8B6B1970-4111-43D6-9B76-44D72B801454}"/>
                </a:ext>
              </a:extLst>
            </p:cNvPr>
            <p:cNvSpPr txBox="1"/>
            <p:nvPr/>
          </p:nvSpPr>
          <p:spPr>
            <a:xfrm>
              <a:off x="3723371" y="322453"/>
              <a:ext cx="1979094" cy="5287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875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AU" sz="1100" kern="120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User_ID </a:t>
              </a:r>
              <a:r>
                <a:rPr lang="en-AU" sz="1100" b="1" kern="120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Input</a:t>
              </a:r>
              <a:r>
                <a:rPr lang="en-AU" sz="1100" kern="120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Layer</a:t>
              </a:r>
              <a:endParaRPr lang="en-AU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11">
              <a:extLst>
                <a:ext uri="{FF2B5EF4-FFF2-40B4-BE49-F238E27FC236}">
                  <a16:creationId xmlns:a16="http://schemas.microsoft.com/office/drawing/2014/main" id="{AAAB6825-569A-4833-9AD2-1D29F87637BA}"/>
                </a:ext>
              </a:extLst>
            </p:cNvPr>
            <p:cNvSpPr txBox="1"/>
            <p:nvPr/>
          </p:nvSpPr>
          <p:spPr>
            <a:xfrm>
              <a:off x="146909" y="956746"/>
              <a:ext cx="2231258" cy="5287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875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AU" sz="1100" kern="120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Movie</a:t>
              </a:r>
              <a:r>
                <a:rPr lang="en-AU" sz="1100" b="1" kern="120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Embedding</a:t>
              </a:r>
              <a:r>
                <a:rPr lang="en-AU" sz="1100" kern="120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Layer</a:t>
              </a:r>
              <a:endParaRPr lang="en-AU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12">
              <a:extLst>
                <a:ext uri="{FF2B5EF4-FFF2-40B4-BE49-F238E27FC236}">
                  <a16:creationId xmlns:a16="http://schemas.microsoft.com/office/drawing/2014/main" id="{2CDBDFDB-D317-46AC-92EF-37B348510280}"/>
                </a:ext>
              </a:extLst>
            </p:cNvPr>
            <p:cNvSpPr txBox="1"/>
            <p:nvPr/>
          </p:nvSpPr>
          <p:spPr>
            <a:xfrm>
              <a:off x="3723371" y="956746"/>
              <a:ext cx="1979094" cy="5287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875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AU" sz="1100" kern="120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User </a:t>
              </a:r>
              <a:r>
                <a:rPr lang="en-AU" sz="1100" b="1" kern="120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Embedding</a:t>
              </a:r>
              <a:r>
                <a:rPr lang="en-AU" sz="1100" kern="120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Layer</a:t>
              </a:r>
              <a:endParaRPr lang="en-AU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13">
              <a:extLst>
                <a:ext uri="{FF2B5EF4-FFF2-40B4-BE49-F238E27FC236}">
                  <a16:creationId xmlns:a16="http://schemas.microsoft.com/office/drawing/2014/main" id="{DF40B4D6-5A9B-4CE1-82B6-544C1603EE03}"/>
                </a:ext>
              </a:extLst>
            </p:cNvPr>
            <p:cNvSpPr txBox="1"/>
            <p:nvPr/>
          </p:nvSpPr>
          <p:spPr>
            <a:xfrm>
              <a:off x="908034" y="2053642"/>
              <a:ext cx="4022822" cy="52876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875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AU" sz="1100" b="1" kern="120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Concatenate</a:t>
              </a:r>
              <a:r>
                <a:rPr lang="en-AU" sz="1100" kern="120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reshaped embedding layers </a:t>
              </a:r>
              <a:endParaRPr lang="en-AU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14">
              <a:extLst>
                <a:ext uri="{FF2B5EF4-FFF2-40B4-BE49-F238E27FC236}">
                  <a16:creationId xmlns:a16="http://schemas.microsoft.com/office/drawing/2014/main" id="{526DDAE9-53A9-4E4D-B24D-E287AB8B9570}"/>
                </a:ext>
              </a:extLst>
            </p:cNvPr>
            <p:cNvSpPr txBox="1"/>
            <p:nvPr/>
          </p:nvSpPr>
          <p:spPr>
            <a:xfrm>
              <a:off x="2011092" y="2957944"/>
              <a:ext cx="1815536" cy="53204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875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AU" sz="1100" b="1" kern="120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Add</a:t>
              </a:r>
              <a:r>
                <a:rPr lang="en-AU" sz="1100" kern="120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one</a:t>
              </a:r>
              <a:r>
                <a:rPr lang="en-AU" sz="1100" b="1" kern="120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Dense</a:t>
              </a:r>
              <a:r>
                <a:rPr lang="en-AU" sz="1100" kern="120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layer</a:t>
              </a:r>
              <a:endParaRPr lang="en-AU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15">
              <a:extLst>
                <a:ext uri="{FF2B5EF4-FFF2-40B4-BE49-F238E27FC236}">
                  <a16:creationId xmlns:a16="http://schemas.microsoft.com/office/drawing/2014/main" id="{2C9A7D56-89FB-48B0-83C3-F66FDBB7B6A8}"/>
                </a:ext>
              </a:extLst>
            </p:cNvPr>
            <p:cNvSpPr txBox="1"/>
            <p:nvPr/>
          </p:nvSpPr>
          <p:spPr>
            <a:xfrm>
              <a:off x="1930715" y="4105939"/>
              <a:ext cx="1976924" cy="34067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875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AU" sz="1100" kern="120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Model</a:t>
              </a:r>
              <a:r>
                <a:rPr lang="en-AU" sz="1100" b="1" dirty="0">
                  <a:solidFill>
                    <a:srgbClr val="000000"/>
                  </a:solidFill>
                  <a:latin typeface="Segoe UI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AU" sz="1100" b="1" kern="120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Fit &amp; Train</a:t>
              </a:r>
              <a:endParaRPr lang="en-A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16">
              <a:extLst>
                <a:ext uri="{FF2B5EF4-FFF2-40B4-BE49-F238E27FC236}">
                  <a16:creationId xmlns:a16="http://schemas.microsoft.com/office/drawing/2014/main" id="{C440EE81-FB4A-44E3-A8E4-BFB7FA3BAC1A}"/>
                </a:ext>
              </a:extLst>
            </p:cNvPr>
            <p:cNvSpPr txBox="1"/>
            <p:nvPr/>
          </p:nvSpPr>
          <p:spPr>
            <a:xfrm>
              <a:off x="3615364" y="4949046"/>
              <a:ext cx="1979095" cy="508275"/>
            </a:xfrm>
            <a:prstGeom prst="roundRect">
              <a:avLst/>
            </a:prstGeom>
            <a:solidFill>
              <a:schemeClr val="accent1">
                <a:alpha val="6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AU" sz="1100" kern="120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Recommend Movies</a:t>
              </a:r>
              <a:endParaRPr lang="en-AU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17">
              <a:extLst>
                <a:ext uri="{FF2B5EF4-FFF2-40B4-BE49-F238E27FC236}">
                  <a16:creationId xmlns:a16="http://schemas.microsoft.com/office/drawing/2014/main" id="{27C8F15E-C524-4C5E-B6CF-C93C36811128}"/>
                </a:ext>
              </a:extLst>
            </p:cNvPr>
            <p:cNvSpPr txBox="1"/>
            <p:nvPr/>
          </p:nvSpPr>
          <p:spPr>
            <a:xfrm>
              <a:off x="924503" y="4949144"/>
              <a:ext cx="1517806" cy="508274"/>
            </a:xfrm>
            <a:prstGeom prst="roundRect">
              <a:avLst/>
            </a:prstGeom>
            <a:solidFill>
              <a:schemeClr val="accent1">
                <a:alpha val="6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AU" sz="1100" b="1" kern="120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Test</a:t>
              </a:r>
              <a:r>
                <a:rPr lang="en-AU" sz="1100" kern="120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Model</a:t>
              </a:r>
              <a:endParaRPr lang="en-AU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D4C7231-73CF-47C8-AB2A-1D597CDBEC2D}"/>
                </a:ext>
              </a:extLst>
            </p:cNvPr>
            <p:cNvCxnSpPr/>
            <p:nvPr/>
          </p:nvCxnSpPr>
          <p:spPr>
            <a:xfrm>
              <a:off x="1074468" y="628934"/>
              <a:ext cx="0" cy="327852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EA65CE2-3D58-4A84-8124-78E81ED830CA}"/>
                </a:ext>
              </a:extLst>
            </p:cNvPr>
            <p:cNvCxnSpPr>
              <a:cxnSpLocks/>
            </p:cNvCxnSpPr>
            <p:nvPr/>
          </p:nvCxnSpPr>
          <p:spPr>
            <a:xfrm>
              <a:off x="4769390" y="628934"/>
              <a:ext cx="0" cy="327852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853344B-4B65-431D-A20F-1906B58947FD}"/>
                </a:ext>
              </a:extLst>
            </p:cNvPr>
            <p:cNvCxnSpPr>
              <a:cxnSpLocks/>
            </p:cNvCxnSpPr>
            <p:nvPr/>
          </p:nvCxnSpPr>
          <p:spPr>
            <a:xfrm>
              <a:off x="1262638" y="1246227"/>
              <a:ext cx="1015819" cy="709768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33D823C-77D2-4461-9CEF-6C97EF8DC2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1358" y="1246227"/>
              <a:ext cx="1051772" cy="727129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AA9C73E-E949-4A5B-B98E-82022A6E0A13}"/>
                </a:ext>
              </a:extLst>
            </p:cNvPr>
            <p:cNvCxnSpPr>
              <a:cxnSpLocks/>
            </p:cNvCxnSpPr>
            <p:nvPr/>
          </p:nvCxnSpPr>
          <p:spPr>
            <a:xfrm>
              <a:off x="2919400" y="2390921"/>
              <a:ext cx="0" cy="525001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5FA1E73-4B4B-41F4-BDE5-D225D954F337}"/>
                </a:ext>
              </a:extLst>
            </p:cNvPr>
            <p:cNvCxnSpPr>
              <a:cxnSpLocks/>
            </p:cNvCxnSpPr>
            <p:nvPr/>
          </p:nvCxnSpPr>
          <p:spPr>
            <a:xfrm>
              <a:off x="2919400" y="3295379"/>
              <a:ext cx="0" cy="774069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7C7C168D-99B9-4A31-86B6-9A59C0FB7904}"/>
                </a:ext>
              </a:extLst>
            </p:cNvPr>
            <p:cNvSpPr/>
            <p:nvPr/>
          </p:nvSpPr>
          <p:spPr>
            <a:xfrm>
              <a:off x="2761013" y="4938895"/>
              <a:ext cx="543669" cy="30782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/>
            </a:p>
          </p:txBody>
        </p:sp>
        <p:sp>
          <p:nvSpPr>
            <p:cNvPr id="53" name="TextBox 36">
              <a:extLst>
                <a:ext uri="{FF2B5EF4-FFF2-40B4-BE49-F238E27FC236}">
                  <a16:creationId xmlns:a16="http://schemas.microsoft.com/office/drawing/2014/main" id="{A036DD02-A21A-4FD9-A9C1-E315374CAEC0}"/>
                </a:ext>
              </a:extLst>
            </p:cNvPr>
            <p:cNvSpPr txBox="1"/>
            <p:nvPr/>
          </p:nvSpPr>
          <p:spPr>
            <a:xfrm>
              <a:off x="2452132" y="1442811"/>
              <a:ext cx="1131702" cy="458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AU" sz="1100" b="1" kern="1200">
                  <a:solidFill>
                    <a:srgbClr val="4472C4"/>
                  </a:solidFill>
                  <a:effectLst/>
                  <a:latin typeface="Segoe UI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Reshape</a:t>
              </a:r>
              <a:endParaRPr lang="en-AU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71844CE-5410-4486-B5A9-E5ADF17F0DEF}"/>
                </a:ext>
              </a:extLst>
            </p:cNvPr>
            <p:cNvGrpSpPr/>
            <p:nvPr/>
          </p:nvGrpSpPr>
          <p:grpSpPr>
            <a:xfrm>
              <a:off x="3124357" y="3579114"/>
              <a:ext cx="261511" cy="240885"/>
              <a:chOff x="3124357" y="3579114"/>
              <a:chExt cx="475791" cy="438264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253E859-9506-4BE2-A987-A5FE6D826917}"/>
                  </a:ext>
                </a:extLst>
              </p:cNvPr>
              <p:cNvSpPr/>
              <p:nvPr/>
            </p:nvSpPr>
            <p:spPr>
              <a:xfrm>
                <a:off x="3124357" y="3579114"/>
                <a:ext cx="475791" cy="43826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59" name="Cross 58">
                <a:extLst>
                  <a:ext uri="{FF2B5EF4-FFF2-40B4-BE49-F238E27FC236}">
                    <a16:creationId xmlns:a16="http://schemas.microsoft.com/office/drawing/2014/main" id="{798B4710-16E8-4542-81F3-648DA8B7F12E}"/>
                  </a:ext>
                </a:extLst>
              </p:cNvPr>
              <p:cNvSpPr/>
              <p:nvPr/>
            </p:nvSpPr>
            <p:spPr>
              <a:xfrm>
                <a:off x="3184452" y="3646118"/>
                <a:ext cx="355600" cy="306467"/>
              </a:xfrm>
              <a:prstGeom prst="plus">
                <a:avLst>
                  <a:gd name="adj" fmla="val 4002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AU"/>
              </a:p>
            </p:txBody>
          </p:sp>
        </p:grpSp>
        <p:sp>
          <p:nvSpPr>
            <p:cNvPr id="55" name="TextBox 65">
              <a:extLst>
                <a:ext uri="{FF2B5EF4-FFF2-40B4-BE49-F238E27FC236}">
                  <a16:creationId xmlns:a16="http://schemas.microsoft.com/office/drawing/2014/main" id="{1065C5A6-55A9-4093-AC54-9538CFA0B76F}"/>
                </a:ext>
              </a:extLst>
            </p:cNvPr>
            <p:cNvSpPr txBox="1"/>
            <p:nvPr/>
          </p:nvSpPr>
          <p:spPr>
            <a:xfrm>
              <a:off x="3485415" y="3546180"/>
              <a:ext cx="1977079" cy="5074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875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AU" sz="1100" b="1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Dropout </a:t>
              </a:r>
              <a:r>
                <a:rPr lang="en-AU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Regularisation</a:t>
              </a:r>
              <a:endParaRPr lang="en-AU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AA5EC18-DD2C-450D-B23E-94A0E8F7B23B}"/>
                </a:ext>
              </a:extLst>
            </p:cNvPr>
            <p:cNvSpPr/>
            <p:nvPr/>
          </p:nvSpPr>
          <p:spPr>
            <a:xfrm>
              <a:off x="80477" y="150611"/>
              <a:ext cx="5785934" cy="4534659"/>
            </a:xfrm>
            <a:prstGeom prst="rect">
              <a:avLst/>
            </a:prstGeom>
            <a:noFill/>
            <a:ln w="28575">
              <a:solidFill>
                <a:schemeClr val="bg1">
                  <a:lumMod val="20000"/>
                  <a:lumOff val="8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/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676A2804-86AB-4B63-8722-2F37C28546BB}"/>
                </a:ext>
              </a:extLst>
            </p:cNvPr>
            <p:cNvSpPr/>
            <p:nvPr/>
          </p:nvSpPr>
          <p:spPr>
            <a:xfrm rot="5400000">
              <a:off x="1942557" y="4578266"/>
              <a:ext cx="306465" cy="232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668455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076A81-29A3-4A9C-9C58-AA1691B722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CF931F-9753-4339-82A5-CA8565E7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98" y="2341272"/>
            <a:ext cx="4161959" cy="1087728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Deep Learning</a:t>
            </a:r>
            <a:endParaRPr lang="en-AU" sz="3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142B6E-F798-4EBF-996D-056A4C05FC3B}"/>
              </a:ext>
            </a:extLst>
          </p:cNvPr>
          <p:cNvSpPr txBox="1">
            <a:spLocks/>
          </p:cNvSpPr>
          <p:nvPr/>
        </p:nvSpPr>
        <p:spPr>
          <a:xfrm>
            <a:off x="10590245" y="138613"/>
            <a:ext cx="1601755" cy="397159"/>
          </a:xfrm>
          <a:prstGeom prst="rect">
            <a:avLst/>
          </a:prstGeom>
          <a:solidFill>
            <a:schemeClr val="accent4">
              <a:alpha val="40000"/>
            </a:schemeClr>
          </a:solidFill>
        </p:spPr>
        <p:txBody>
          <a:bodyPr vert="horz" lIns="21600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2000" i="1" spc="0" dirty="0">
                <a:solidFill>
                  <a:schemeClr val="bg2">
                    <a:lumMod val="75000"/>
                  </a:schemeClr>
                </a:solidFill>
                <a:latin typeface="Eras Demi ITC" panose="020B0805030504020804" pitchFamily="34" charset="0"/>
              </a:rPr>
              <a:t>iii. Deliver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32EF2F-A79F-4357-B832-0B7C8DAF6446}"/>
              </a:ext>
            </a:extLst>
          </p:cNvPr>
          <p:cNvSpPr txBox="1"/>
          <p:nvPr/>
        </p:nvSpPr>
        <p:spPr>
          <a:xfrm>
            <a:off x="106245" y="3332748"/>
            <a:ext cx="3671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Average RMSE on test data is 0.8022.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Best epoch at 40, with minimum RMSE 0.8009.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06E908-3EC5-4361-A91A-448E15F77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213" y="974558"/>
            <a:ext cx="6653463" cy="4355431"/>
          </a:xfrm>
          <a:prstGeom prst="rect">
            <a:avLst/>
          </a:prstGeom>
          <a:solidFill>
            <a:srgbClr val="FFFFFF"/>
          </a:solidFill>
          <a:effectLst/>
        </p:spPr>
      </p:pic>
    </p:spTree>
    <p:extLst>
      <p:ext uri="{BB962C8B-B14F-4D97-AF65-F5344CB8AC3E}">
        <p14:creationId xmlns:p14="http://schemas.microsoft.com/office/powerpoint/2010/main" val="2940440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CF36DA5-1018-4095-8206-703A6981E17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31822" r="31822"/>
          <a:stretch>
            <a:fillRect/>
          </a:stretch>
        </p:blipFill>
        <p:spPr>
          <a:xfrm>
            <a:off x="0" y="11334"/>
            <a:ext cx="4910138" cy="6858000"/>
          </a:xfrm>
          <a:solidFill>
            <a:srgbClr val="000000">
              <a:alpha val="9020"/>
            </a:srgbClr>
          </a:solidFill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  <a:latin typeface="Eras Bold ITC" panose="020B0907030504020204" pitchFamily="34" charset="0"/>
              </a:rPr>
              <a:t>Biography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  <a:latin typeface="Eras Bold ITC" panose="020B0907030504020204" pitchFamily="34" charset="0"/>
              </a:rPr>
              <a:t>Business Context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  <a:latin typeface="Eras Bold ITC" panose="020B0907030504020204" pitchFamily="34" charset="0"/>
              </a:rPr>
              <a:t>Project Pipeline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23411C8-1DB7-46A1-A6DC-41EACD30E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  <a:latin typeface="Eras Bold ITC" panose="020B0907030504020204" pitchFamily="34" charset="0"/>
              </a:rPr>
              <a:t>Data Science Process</a:t>
            </a:r>
          </a:p>
          <a:p>
            <a:r>
              <a:rPr lang="en-US" sz="1700" dirty="0" err="1">
                <a:solidFill>
                  <a:schemeClr val="bg2">
                    <a:lumMod val="75000"/>
                  </a:schemeClr>
                </a:solidFill>
                <a:latin typeface="Eras Demi ITC" panose="020B0805030504020804" pitchFamily="34" charset="0"/>
              </a:rPr>
              <a:t>i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  <a:latin typeface="Eras Demi ITC" panose="020B0805030504020804" pitchFamily="34" charset="0"/>
              </a:rPr>
              <a:t>. Define, ii. Design, iii. Delivery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B21F6A-5FD9-417C-9575-4DBC3185F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</a:rPr>
              <a:t>Summary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Eras Demi ITC" panose="020B0805030504020804" pitchFamily="34" charset="0"/>
              </a:rPr>
              <a:t>- Conclusion &amp; Next Steps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822BA7-6AC8-4998-8A1D-57CE440D19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en-A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02D2A-9DB6-478C-A290-E932476BD2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en-A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BB6EF-7582-4DF0-B8DC-7890AB1818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en-A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8FC0D1-03E1-49EB-83D4-E5044CD2BC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en-A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96F8ED-579D-4CBF-AA81-FD7718D1B2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en-A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80F00B-E0D1-49B4-98BD-FAC294011D86}"/>
              </a:ext>
            </a:extLst>
          </p:cNvPr>
          <p:cNvSpPr/>
          <p:nvPr/>
        </p:nvSpPr>
        <p:spPr>
          <a:xfrm>
            <a:off x="0" y="11334"/>
            <a:ext cx="4910138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680" y="2514693"/>
            <a:ext cx="3149310" cy="1159685"/>
          </a:xfrm>
        </p:spPr>
        <p:txBody>
          <a:bodyPr/>
          <a:lstStyle/>
          <a:p>
            <a:pPr algn="ctr"/>
            <a:r>
              <a:rPr lang="en-US" sz="6000" spc="0" dirty="0"/>
              <a:t>Agenda</a:t>
            </a:r>
            <a:r>
              <a:rPr lang="en-US" sz="6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1244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77D688F-9F2D-4C7F-94E9-F7934C61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69884-6194-496C-8CE7-683424F743F4}"/>
              </a:ext>
            </a:extLst>
          </p:cNvPr>
          <p:cNvSpPr txBox="1"/>
          <p:nvPr/>
        </p:nvSpPr>
        <p:spPr>
          <a:xfrm>
            <a:off x="433830" y="1492836"/>
            <a:ext cx="113243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All four models were successful at making video recommendations.</a:t>
            </a:r>
          </a:p>
          <a:p>
            <a:pPr marL="285750" indent="-285750">
              <a:buFontTx/>
              <a:buChar char="-"/>
            </a:pPr>
            <a:r>
              <a:rPr lang="en-US" sz="2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Best performing models for the business are Hybrid model and Deep Neural Network model. </a:t>
            </a:r>
          </a:p>
          <a:p>
            <a:pPr marL="285750" indent="-285750">
              <a:buFontTx/>
              <a:buChar char="-"/>
            </a:pPr>
            <a:endParaRPr lang="en-US" sz="24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2EBEEE-F40A-461D-94C5-90F1CCBB4DCA}"/>
              </a:ext>
            </a:extLst>
          </p:cNvPr>
          <p:cNvGrpSpPr/>
          <p:nvPr/>
        </p:nvGrpSpPr>
        <p:grpSpPr>
          <a:xfrm>
            <a:off x="-824829" y="2589125"/>
            <a:ext cx="13076204" cy="4268875"/>
            <a:chOff x="-824829" y="2589125"/>
            <a:chExt cx="13076204" cy="426887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34CC5D5-567B-4883-BF71-DAF877473C92}"/>
                </a:ext>
              </a:extLst>
            </p:cNvPr>
            <p:cNvSpPr/>
            <p:nvPr/>
          </p:nvSpPr>
          <p:spPr>
            <a:xfrm>
              <a:off x="0" y="3062496"/>
              <a:ext cx="12192000" cy="3795504"/>
            </a:xfrm>
            <a:prstGeom prst="rect">
              <a:avLst/>
            </a:prstGeom>
            <a:solidFill>
              <a:srgbClr val="D6D6D6">
                <a:alpha val="4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71462E3-37D8-41FC-B5C8-9D763D937DED}"/>
                </a:ext>
              </a:extLst>
            </p:cNvPr>
            <p:cNvSpPr txBox="1"/>
            <p:nvPr/>
          </p:nvSpPr>
          <p:spPr>
            <a:xfrm>
              <a:off x="501474" y="3407676"/>
              <a:ext cx="2505694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Content-Based Filtering</a:t>
              </a:r>
            </a:p>
            <a:p>
              <a:pPr marL="285750" indent="-285750">
                <a:buFontTx/>
                <a:buChar char="-"/>
              </a:pPr>
              <a:r>
                <a:rPr lang="en-US" b="1" dirty="0">
                  <a:latin typeface="Segoe UI" panose="020B0502040204020203" pitchFamily="34" charset="0"/>
                  <a:cs typeface="Segoe UI" panose="020B0502040204020203" pitchFamily="34" charset="0"/>
                </a:rPr>
                <a:t>Recommends movies with similar genres.</a:t>
              </a:r>
            </a:p>
            <a:p>
              <a:pPr marL="285750" indent="-285750">
                <a:buFontTx/>
                <a:buChar char="-"/>
              </a:pPr>
              <a:r>
                <a:rPr lang="en-US" b="1" dirty="0">
                  <a:latin typeface="Segoe UI" panose="020B0502040204020203" pitchFamily="34" charset="0"/>
                  <a:cs typeface="Segoe UI" panose="020B0502040204020203" pitchFamily="34" charset="0"/>
                </a:rPr>
                <a:t>But user may or may not like the movies. </a:t>
              </a:r>
              <a:endParaRPr lang="en-AU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F4E39C-1505-4F0A-97D8-E61811C104DB}"/>
                </a:ext>
              </a:extLst>
            </p:cNvPr>
            <p:cNvSpPr txBox="1"/>
            <p:nvPr/>
          </p:nvSpPr>
          <p:spPr>
            <a:xfrm>
              <a:off x="3199233" y="3402104"/>
              <a:ext cx="2941641" cy="326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Collaborative-Based Filtering  </a:t>
              </a:r>
            </a:p>
            <a:p>
              <a:pPr marL="285750" indent="-285750">
                <a:buFontTx/>
                <a:buChar char="-"/>
              </a:pPr>
              <a:r>
                <a:rPr lang="en-US" b="1" dirty="0">
                  <a:latin typeface="Segoe UI" panose="020B0502040204020203" pitchFamily="34" charset="0"/>
                  <a:cs typeface="Segoe UI" panose="020B0502040204020203" pitchFamily="34" charset="0"/>
                </a:rPr>
                <a:t>Recommends movies that a user is likely to rate higher based on watch history of similar users.</a:t>
              </a:r>
            </a:p>
            <a:p>
              <a:pPr marL="285750" indent="-285750">
                <a:buFontTx/>
                <a:buChar char="-"/>
              </a:pPr>
              <a:r>
                <a:rPr lang="en-US" b="1" dirty="0">
                  <a:latin typeface="Segoe UI" panose="020B0502040204020203" pitchFamily="34" charset="0"/>
                  <a:cs typeface="Segoe UI" panose="020B0502040204020203" pitchFamily="34" charset="0"/>
                </a:rPr>
                <a:t>But movies recommended may have very different genres. </a:t>
              </a:r>
              <a:endParaRPr lang="en-AU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4E03B6-F92A-42EC-89B8-96D7768EF4AD}"/>
                </a:ext>
              </a:extLst>
            </p:cNvPr>
            <p:cNvSpPr txBox="1"/>
            <p:nvPr/>
          </p:nvSpPr>
          <p:spPr>
            <a:xfrm>
              <a:off x="6655581" y="3439013"/>
              <a:ext cx="242161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Hybrid Content-Collaborative Based</a:t>
              </a:r>
            </a:p>
            <a:p>
              <a:pPr marL="285750" indent="-285750">
                <a:buFontTx/>
                <a:buChar char="-"/>
              </a:pPr>
              <a:r>
                <a:rPr lang="en-US" b="1" dirty="0">
                  <a:latin typeface="Segoe UI" panose="020B0502040204020203" pitchFamily="34" charset="0"/>
                  <a:cs typeface="Segoe UI" panose="020B0502040204020203" pitchFamily="34" charset="0"/>
                </a:rPr>
                <a:t>Best of both worlds!</a:t>
              </a:r>
            </a:p>
            <a:p>
              <a:pPr marL="285750" indent="-285750">
                <a:buFontTx/>
                <a:buChar char="-"/>
              </a:pPr>
              <a:r>
                <a:rPr lang="en-US" b="1" dirty="0">
                  <a:latin typeface="Segoe UI" panose="020B0502040204020203" pitchFamily="34" charset="0"/>
                  <a:cs typeface="Segoe UI" panose="020B0502040204020203" pitchFamily="34" charset="0"/>
                </a:rPr>
                <a:t>Recommends movies similar to a particular movie and that the user is likely to rate high.</a:t>
              </a:r>
              <a:endParaRPr lang="en-AU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12A86B-3FBB-4B3C-B692-7C709A76B033}"/>
                </a:ext>
              </a:extLst>
            </p:cNvPr>
            <p:cNvSpPr txBox="1"/>
            <p:nvPr/>
          </p:nvSpPr>
          <p:spPr>
            <a:xfrm>
              <a:off x="9490869" y="3397505"/>
              <a:ext cx="2760506" cy="298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Deep Neural Network </a:t>
              </a:r>
            </a:p>
            <a:p>
              <a:pPr marL="285750" indent="-285750">
                <a:buFontTx/>
                <a:buChar char="-"/>
              </a:pPr>
              <a:r>
                <a:rPr lang="en-US" b="1" dirty="0">
                  <a:latin typeface="Segoe UI" panose="020B0502040204020203" pitchFamily="34" charset="0"/>
                  <a:cs typeface="Segoe UI" panose="020B0502040204020203" pitchFamily="34" charset="0"/>
                </a:rPr>
                <a:t>Provides better movie recommendations compare to Collaborative-Based Filtering model. Average RMSE was relatively lower.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42E8A2B-7141-45AF-BB30-815BCB7F4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24829" y="2589125"/>
              <a:ext cx="2591025" cy="293852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1C32A6E-A528-461D-8F49-6729167E8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2230" y="2589127"/>
              <a:ext cx="2591025" cy="293852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950928F-7BA7-4585-969C-FB045BCA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56733" y="2589127"/>
              <a:ext cx="2591025" cy="293852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1919921-97A2-424D-8C81-23D38DAAB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1372" y="2589126"/>
              <a:ext cx="2591025" cy="2938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461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77D688F-9F2D-4C7F-94E9-F7934C61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CB4002-DE7E-4407-916A-4D4E934C7CA0}"/>
              </a:ext>
            </a:extLst>
          </p:cNvPr>
          <p:cNvSpPr txBox="1"/>
          <p:nvPr/>
        </p:nvSpPr>
        <p:spPr>
          <a:xfrm>
            <a:off x="838200" y="1816925"/>
            <a:ext cx="9013371" cy="3618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 b="1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Deploy </a:t>
            </a:r>
            <a:r>
              <a:rPr lang="en-US" sz="2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model</a:t>
            </a:r>
            <a:r>
              <a:rPr lang="en-US" sz="2600" b="1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to gain real-time customer feedbacks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 b="1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Collect</a:t>
            </a:r>
            <a:r>
              <a:rPr lang="en-US" sz="2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600" b="1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additional</a:t>
            </a:r>
            <a:r>
              <a:rPr lang="en-US" sz="2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demographic based information about users to further enhance models.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 b="1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Perform</a:t>
            </a:r>
            <a:r>
              <a:rPr lang="en-US" sz="2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a deep neural network on hybrid model to further lower RMSE, provide more accurate movie recommendations. </a:t>
            </a:r>
            <a:endParaRPr lang="en-AU" sz="26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089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31D4FDD-E771-4B0B-8A88-3F35D17A8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 !</a:t>
            </a:r>
            <a:endParaRPr lang="en-A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893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F0240E2-270B-47F4-97C1-065A42CC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727" y="1392777"/>
            <a:ext cx="3686159" cy="74253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Biography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6A574E0-4F1C-4569-ABD3-9707A8CD18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360" y="2313991"/>
            <a:ext cx="5355772" cy="2705878"/>
          </a:xfrm>
          <a:noFill/>
        </p:spPr>
        <p:txBody>
          <a:bodyPr>
            <a:normAutofit/>
          </a:bodyPr>
          <a:lstStyle/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Education: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Eras Medium ITC" panose="020B0602030504020804" pitchFamily="34" charset="0"/>
              </a:rPr>
              <a:t>Data Science from Institute of Data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Eras Medium ITC" panose="020B0602030504020804" pitchFamily="34" charset="0"/>
              </a:rPr>
              <a:t>Bachelor Degree in Pharmacy from Monash University</a:t>
            </a:r>
          </a:p>
          <a:p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Experience: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Aged Care Pharmacist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Community Pharmacist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Skills: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Machine Learning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Deep Learning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Data Mining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6EBBBC-58EC-42C1-B8BE-597F516C91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55" t="600" r="19855" b="33438"/>
          <a:stretch/>
        </p:blipFill>
        <p:spPr>
          <a:xfrm>
            <a:off x="1125892" y="1392777"/>
            <a:ext cx="2452140" cy="31364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4ABB1D-53AA-4F4D-A9DC-E07B190A4BA9}"/>
              </a:ext>
            </a:extLst>
          </p:cNvPr>
          <p:cNvSpPr txBox="1"/>
          <p:nvPr/>
        </p:nvSpPr>
        <p:spPr>
          <a:xfrm>
            <a:off x="951267" y="4696703"/>
            <a:ext cx="2801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Victoria Loo</a:t>
            </a:r>
          </a:p>
          <a:p>
            <a:pPr algn="ctr"/>
            <a:r>
              <a:rPr lang="en-AU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</a:t>
            </a:r>
            <a:r>
              <a:rPr lang="en-AU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victorialoo</a:t>
            </a:r>
            <a:endParaRPr lang="en-AU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85941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0D4B62-1984-4D77-AE77-32724F1527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C51FBC-3839-4C07-ADD7-A2896BF0D0D5}"/>
              </a:ext>
            </a:extLst>
          </p:cNvPr>
          <p:cNvSpPr/>
          <p:nvPr/>
        </p:nvSpPr>
        <p:spPr>
          <a:xfrm>
            <a:off x="2827422" y="1001922"/>
            <a:ext cx="6966284" cy="2907429"/>
          </a:xfrm>
          <a:prstGeom prst="rect">
            <a:avLst/>
          </a:prstGeom>
          <a:solidFill>
            <a:srgbClr val="293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4C1B238-565B-4656-97E7-6EE800192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989" y="1868194"/>
            <a:ext cx="7252505" cy="891250"/>
          </a:xfrm>
        </p:spPr>
        <p:txBody>
          <a:bodyPr/>
          <a:lstStyle/>
          <a:p>
            <a:r>
              <a:rPr lang="en-US" b="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should I watch tonight?</a:t>
            </a:r>
            <a:endParaRPr lang="en-AU" b="0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33FF74-31AD-4C9B-B420-3D80987AE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628" y="1100866"/>
            <a:ext cx="2427872" cy="53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06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CF36DA5-1018-4095-8206-703A6981E17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31822" r="31822"/>
          <a:stretch>
            <a:fillRect/>
          </a:stretch>
        </p:blipFill>
        <p:spPr>
          <a:xfrm>
            <a:off x="0" y="11334"/>
            <a:ext cx="4910138" cy="6858000"/>
          </a:xfrm>
          <a:solidFill>
            <a:srgbClr val="000000">
              <a:alpha val="9020"/>
            </a:srgbClr>
          </a:solidFill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  <a:latin typeface="Eras Bold ITC" panose="020B0907030504020204" pitchFamily="34" charset="0"/>
              </a:rPr>
              <a:t>Biography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</a:rPr>
              <a:t>Business Context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  <a:latin typeface="Eras Bold ITC" panose="020B0907030504020204" pitchFamily="34" charset="0"/>
              </a:rPr>
              <a:t>Project Pipeline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23411C8-1DB7-46A1-A6DC-41EACD30E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Eras Bold ITC" panose="020B0907030504020204" pitchFamily="34" charset="0"/>
              </a:rPr>
              <a:t>Data Science Process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  <a:latin typeface="Eras Demi ITC" panose="020B0805030504020804" pitchFamily="34" charset="0"/>
              </a:rPr>
              <a:t>- Define, Design, Delivery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B21F6A-5FD9-417C-9575-4DBC3185F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  <a:latin typeface="Eras Bold ITC" panose="020B0907030504020204" pitchFamily="34" charset="0"/>
              </a:rPr>
              <a:t>Summary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Eras Demi ITC" panose="020B0805030504020804" pitchFamily="34" charset="0"/>
              </a:rPr>
              <a:t>- Next Steps &amp; Future Improvements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822BA7-6AC8-4998-8A1D-57CE440D19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en-A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02D2A-9DB6-478C-A290-E932476BD2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en-A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BB6EF-7582-4DF0-B8DC-7890AB1818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en-A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8FC0D1-03E1-49EB-83D4-E5044CD2BC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en-A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96F8ED-579D-4CBF-AA81-FD7718D1B2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en-A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80F00B-E0D1-49B4-98BD-FAC294011D86}"/>
              </a:ext>
            </a:extLst>
          </p:cNvPr>
          <p:cNvSpPr/>
          <p:nvPr/>
        </p:nvSpPr>
        <p:spPr>
          <a:xfrm>
            <a:off x="0" y="11334"/>
            <a:ext cx="4910138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680" y="2514693"/>
            <a:ext cx="3149310" cy="1159685"/>
          </a:xfrm>
        </p:spPr>
        <p:txBody>
          <a:bodyPr/>
          <a:lstStyle/>
          <a:p>
            <a:pPr algn="ctr"/>
            <a:r>
              <a:rPr lang="en-US" sz="6000" spc="0" dirty="0"/>
              <a:t>Agenda</a:t>
            </a:r>
            <a:r>
              <a:rPr lang="en-US" sz="6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5634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817" y="843204"/>
            <a:ext cx="4938851" cy="1325563"/>
          </a:xfrm>
        </p:spPr>
        <p:txBody>
          <a:bodyPr>
            <a:noAutofit/>
          </a:bodyPr>
          <a:lstStyle/>
          <a:p>
            <a:pPr algn="ctr"/>
            <a:r>
              <a:rPr lang="en-US" sz="3400" spc="0" dirty="0">
                <a:solidFill>
                  <a:srgbClr val="1F1F26"/>
                </a:solidFill>
              </a:rPr>
              <a:t>RECOMMENDATION ENGINE </a:t>
            </a:r>
            <a:br>
              <a:rPr lang="en-US" sz="3400" spc="0" dirty="0">
                <a:solidFill>
                  <a:srgbClr val="1F1F26"/>
                </a:solidFill>
              </a:rPr>
            </a:br>
            <a:r>
              <a:rPr lang="en-US" sz="3400" spc="0" dirty="0">
                <a:solidFill>
                  <a:srgbClr val="1F1F26"/>
                </a:solidFill>
              </a:rPr>
              <a:t>in Entertainment </a:t>
            </a:r>
            <a:br>
              <a:rPr lang="en-US" sz="3400" spc="0" dirty="0">
                <a:solidFill>
                  <a:srgbClr val="1F1F26"/>
                </a:solidFill>
              </a:rPr>
            </a:br>
            <a:r>
              <a:rPr lang="en-US" sz="3400" spc="0" dirty="0">
                <a:solidFill>
                  <a:srgbClr val="1F1F26"/>
                </a:solidFill>
              </a:rPr>
              <a:t>&amp; Media Industry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FC37E-9058-4ED1-8333-F003F720C9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97609" y="233687"/>
            <a:ext cx="6121722" cy="382749"/>
          </a:xfrm>
        </p:spPr>
        <p:txBody>
          <a:bodyPr>
            <a:noAutofit/>
          </a:bodyPr>
          <a:lstStyle/>
          <a:p>
            <a:r>
              <a:rPr lang="en-US" sz="2800" dirty="0"/>
              <a:t>OVERVIEW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B1292A-975D-418D-86AF-8C3CD2A23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97609" y="853954"/>
            <a:ext cx="5532392" cy="2100009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Eras Medium ITC" panose="020B0602030504020804" pitchFamily="34" charset="0"/>
                <a:cs typeface="Segoe UI Semibold" panose="020B0702040204020203" pitchFamily="34" charset="0"/>
              </a:rPr>
              <a:t>In the past, recommendations would come from a salesperson or friends and family. </a:t>
            </a:r>
          </a:p>
          <a:p>
            <a:pPr marL="285750" indent="-28575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Eras Medium ITC" panose="020B0602030504020804" pitchFamily="34" charset="0"/>
                <a:cs typeface="Segoe UI Semibold" panose="020B0702040204020203" pitchFamily="34" charset="0"/>
              </a:rPr>
              <a:t>Widely used in all video streaming platforms.</a:t>
            </a:r>
          </a:p>
          <a:p>
            <a:pPr marL="285750" indent="-28575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Eras Medium ITC" panose="020B0602030504020804" pitchFamily="34" charset="0"/>
                <a:cs typeface="Segoe UI Semibold" panose="020B0702040204020203" pitchFamily="34" charset="0"/>
              </a:rPr>
              <a:t>Use algorithms and data analysis techniques to recommend most relevant videos to a particular customer. </a:t>
            </a:r>
          </a:p>
          <a:p>
            <a:pPr marL="285750" indent="-28575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Eras Medium ITC" panose="020B0602030504020804" pitchFamily="34" charset="0"/>
                <a:cs typeface="Segoe UI Semibold" panose="020B0702040204020203" pitchFamily="34" charset="0"/>
              </a:rPr>
              <a:t>Netflix has valued its recommendation engine a yearly $1 billion worth. Why?</a:t>
            </a:r>
          </a:p>
          <a:p>
            <a:pPr marL="285750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285750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285750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088064-DDC8-498C-A65A-037B33A8D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644" y="3428999"/>
            <a:ext cx="6745356" cy="342900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B20E21F-8CA9-4A96-B277-3EA7AA7D1572}"/>
              </a:ext>
            </a:extLst>
          </p:cNvPr>
          <p:cNvSpPr txBox="1">
            <a:spLocks/>
          </p:cNvSpPr>
          <p:nvPr/>
        </p:nvSpPr>
        <p:spPr>
          <a:xfrm>
            <a:off x="402673" y="3794819"/>
            <a:ext cx="4121035" cy="2558212"/>
          </a:xfrm>
          <a:prstGeom prst="rect">
            <a:avLst/>
          </a:prstGeom>
        </p:spPr>
        <p:txBody>
          <a:bodyPr vert="horz" lIns="0" tIns="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BENEFITS</a:t>
            </a:r>
          </a:p>
          <a:p>
            <a:pPr>
              <a:spcBef>
                <a:spcPts val="0"/>
              </a:spcBef>
            </a:pPr>
            <a:endParaRPr lang="en-US" sz="1800" b="0" dirty="0">
              <a:solidFill>
                <a:srgbClr val="000000"/>
              </a:solidFill>
              <a:latin typeface="Eras Medium ITC" panose="020B0602030504020804" pitchFamily="34" charset="0"/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b="0" dirty="0">
                <a:solidFill>
                  <a:srgbClr val="000000"/>
                </a:solidFill>
                <a:latin typeface="Eras Medium ITC" panose="020B0602030504020804" pitchFamily="34" charset="0"/>
              </a:rPr>
              <a:t>B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Eras Medium ITC" panose="020B0602030504020804" pitchFamily="34" charset="0"/>
              </a:rPr>
              <a:t>oost customer engagement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b="0" dirty="0">
                <a:solidFill>
                  <a:srgbClr val="000000"/>
                </a:solidFill>
                <a:latin typeface="Eras Medium ITC" panose="020B0602030504020804" pitchFamily="34" charset="0"/>
              </a:rPr>
              <a:t>Increase business revenue </a:t>
            </a:r>
            <a:endParaRPr lang="en-US" sz="1800" b="0" i="0" dirty="0">
              <a:solidFill>
                <a:srgbClr val="000000"/>
              </a:solidFill>
              <a:effectLst/>
              <a:latin typeface="Eras Medium ITC" panose="020B0602030504020804" pitchFamily="34" charset="0"/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b="0" dirty="0">
                <a:solidFill>
                  <a:srgbClr val="000000"/>
                </a:solidFill>
                <a:latin typeface="Eras Medium ITC" panose="020B0602030504020804" pitchFamily="34" charset="0"/>
              </a:rPr>
              <a:t>Improve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Eras Medium ITC" panose="020B0602030504020804" pitchFamily="34" charset="0"/>
              </a:rPr>
              <a:t> subscription loyalty and reduce churn rate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b="0" dirty="0">
                <a:solidFill>
                  <a:srgbClr val="000000"/>
                </a:solidFill>
                <a:latin typeface="Eras Medium ITC" panose="020B0602030504020804" pitchFamily="34" charset="0"/>
              </a:rPr>
              <a:t>D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Eras Medium ITC" panose="020B0602030504020804" pitchFamily="34" charset="0"/>
              </a:rPr>
              <a:t>eliver more personalized customer experiences</a:t>
            </a:r>
            <a:endParaRPr lang="en-US" sz="1800" dirty="0"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95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1B9CDF-8095-4F67-95FC-40CB43DC67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91" y="292773"/>
            <a:ext cx="5601296" cy="1813243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Global Entertainment Industry Revenue</a:t>
            </a:r>
            <a:endParaRPr lang="en-A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B614B1-FC3B-401C-8EC5-85C1D4ED9ECB}"/>
              </a:ext>
            </a:extLst>
          </p:cNvPr>
          <p:cNvSpPr txBox="1"/>
          <p:nvPr/>
        </p:nvSpPr>
        <p:spPr>
          <a:xfrm>
            <a:off x="4119269" y="1537435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 2020</a:t>
            </a:r>
            <a:endParaRPr lang="en-AU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6CD4A2-FA68-4CDB-B484-DA2FEFC620D4}"/>
              </a:ext>
            </a:extLst>
          </p:cNvPr>
          <p:cNvSpPr txBox="1"/>
          <p:nvPr/>
        </p:nvSpPr>
        <p:spPr>
          <a:xfrm>
            <a:off x="958516" y="3151429"/>
            <a:ext cx="11093116" cy="1477328"/>
          </a:xfrm>
          <a:prstGeom prst="rect">
            <a:avLst/>
          </a:prstGeom>
          <a:noFill/>
          <a:ln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9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$2 TRILLION USD </a:t>
            </a:r>
            <a:endParaRPr lang="en-AU" sz="9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523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CF36DA5-1018-4095-8206-703A6981E17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31822" r="31822"/>
          <a:stretch>
            <a:fillRect/>
          </a:stretch>
        </p:blipFill>
        <p:spPr>
          <a:xfrm>
            <a:off x="0" y="11334"/>
            <a:ext cx="4910138" cy="6858000"/>
          </a:xfrm>
          <a:solidFill>
            <a:srgbClr val="000000">
              <a:alpha val="9020"/>
            </a:srgbClr>
          </a:solidFill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  <a:latin typeface="Eras Bold ITC" panose="020B0907030504020204" pitchFamily="34" charset="0"/>
              </a:rPr>
              <a:t>Biography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  <a:latin typeface="Eras Bold ITC" panose="020B0907030504020204" pitchFamily="34" charset="0"/>
              </a:rPr>
              <a:t>Business Context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Eras Bold ITC" panose="020B0907030504020204" pitchFamily="34" charset="0"/>
              </a:rPr>
              <a:t>Project Pipeline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23411C8-1DB7-46A1-A6DC-41EACD30E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Eras Bold ITC" panose="020B0907030504020204" pitchFamily="34" charset="0"/>
              </a:rPr>
              <a:t>Data Science Process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  <a:latin typeface="Eras Demi ITC" panose="020B0805030504020804" pitchFamily="34" charset="0"/>
              </a:rPr>
              <a:t>- Define, Design, Delivery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B21F6A-5FD9-417C-9575-4DBC3185F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  <a:latin typeface="Eras Bold ITC" panose="020B0907030504020204" pitchFamily="34" charset="0"/>
              </a:rPr>
              <a:t>Summary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Eras Demi ITC" panose="020B0805030504020804" pitchFamily="34" charset="0"/>
              </a:rPr>
              <a:t>- Next Steps &amp; Future Improvements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822BA7-6AC8-4998-8A1D-57CE440D19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en-A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02D2A-9DB6-478C-A290-E932476BD2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en-A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BB6EF-7582-4DF0-B8DC-7890AB1818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en-A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8FC0D1-03E1-49EB-83D4-E5044CD2BC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en-A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96F8ED-579D-4CBF-AA81-FD7718D1B2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en-A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80F00B-E0D1-49B4-98BD-FAC294011D86}"/>
              </a:ext>
            </a:extLst>
          </p:cNvPr>
          <p:cNvSpPr/>
          <p:nvPr/>
        </p:nvSpPr>
        <p:spPr>
          <a:xfrm>
            <a:off x="0" y="11334"/>
            <a:ext cx="4910138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680" y="2514693"/>
            <a:ext cx="3149310" cy="1159685"/>
          </a:xfrm>
        </p:spPr>
        <p:txBody>
          <a:bodyPr/>
          <a:lstStyle/>
          <a:p>
            <a:pPr algn="ctr"/>
            <a:r>
              <a:rPr lang="en-US" sz="6000" spc="0" dirty="0"/>
              <a:t>Agenda</a:t>
            </a:r>
            <a:r>
              <a:rPr lang="en-US" sz="6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0101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BAEC962-C5D9-4312-A782-36DD3AADC283}"/>
              </a:ext>
            </a:extLst>
          </p:cNvPr>
          <p:cNvSpPr/>
          <p:nvPr/>
        </p:nvSpPr>
        <p:spPr>
          <a:xfrm>
            <a:off x="153110" y="2881109"/>
            <a:ext cx="11916229" cy="3597040"/>
          </a:xfrm>
          <a:prstGeom prst="roundRect">
            <a:avLst/>
          </a:prstGeom>
          <a:solidFill>
            <a:srgbClr val="F59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ounded Rectangle 114">
            <a:extLst>
              <a:ext uri="{FF2B5EF4-FFF2-40B4-BE49-F238E27FC236}">
                <a16:creationId xmlns:a16="http://schemas.microsoft.com/office/drawing/2014/main" id="{108991CF-7AC6-4AB7-942F-6C0A7CD07C3B}"/>
              </a:ext>
            </a:extLst>
          </p:cNvPr>
          <p:cNvSpPr/>
          <p:nvPr/>
        </p:nvSpPr>
        <p:spPr>
          <a:xfrm>
            <a:off x="9234681" y="4834367"/>
            <a:ext cx="1163175" cy="326379"/>
          </a:xfrm>
          <a:prstGeom prst="rightArrow">
            <a:avLst/>
          </a:prstGeom>
          <a:solidFill>
            <a:srgbClr val="DE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2B0386-7892-49BD-A3F8-F36826C3871A}"/>
              </a:ext>
            </a:extLst>
          </p:cNvPr>
          <p:cNvSpPr/>
          <p:nvPr/>
        </p:nvSpPr>
        <p:spPr>
          <a:xfrm>
            <a:off x="2601878" y="403876"/>
            <a:ext cx="1827504" cy="178786"/>
          </a:xfrm>
          <a:prstGeom prst="rect">
            <a:avLst/>
          </a:prstGeom>
          <a:solidFill>
            <a:srgbClr val="800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E92BF96-2E4D-4830-BE0A-344FEDC5E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548" y="333822"/>
            <a:ext cx="1787289" cy="283103"/>
          </a:xfrm>
        </p:spPr>
        <p:txBody>
          <a:bodyPr>
            <a:normAutofit fontScale="90000"/>
          </a:bodyPr>
          <a:lstStyle/>
          <a:p>
            <a:pPr>
              <a:lnSpc>
                <a:spcPts val="2000"/>
              </a:lnSpc>
              <a:spcBef>
                <a:spcPts val="0"/>
              </a:spcBef>
              <a:defRPr/>
            </a:pPr>
            <a:r>
              <a:rPr lang="en-US" sz="1800" spc="50">
                <a:solidFill>
                  <a:schemeClr val="tx1">
                    <a:lumMod val="75000"/>
                    <a:lumOff val="25000"/>
                  </a:schemeClr>
                </a:solidFill>
                <a:latin typeface="Segoe UI"/>
                <a:ea typeface="Ebrima" panose="02000000000000000000" pitchFamily="2" charset="0"/>
                <a:cs typeface="Segoe UI" panose="020B0502040204020203" pitchFamily="34" charset="0"/>
              </a:rPr>
              <a:t>Stakeholders</a:t>
            </a:r>
            <a:endParaRPr lang="en-AU" sz="1800" spc="5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BA51B7-DBA0-427B-A561-D4A347284359}"/>
              </a:ext>
            </a:extLst>
          </p:cNvPr>
          <p:cNvGrpSpPr/>
          <p:nvPr/>
        </p:nvGrpSpPr>
        <p:grpSpPr>
          <a:xfrm>
            <a:off x="2557600" y="3910005"/>
            <a:ext cx="6720437" cy="2189518"/>
            <a:chOff x="590178" y="3184847"/>
            <a:chExt cx="8479808" cy="315933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9DE6BFB-63CC-4B84-8F22-FF7CAFA69EE0}"/>
                </a:ext>
              </a:extLst>
            </p:cNvPr>
            <p:cNvCxnSpPr>
              <a:cxnSpLocks/>
              <a:stCxn id="26" idx="4"/>
              <a:endCxn id="31" idx="0"/>
            </p:cNvCxnSpPr>
            <p:nvPr/>
          </p:nvCxnSpPr>
          <p:spPr>
            <a:xfrm>
              <a:off x="1728598" y="4930974"/>
              <a:ext cx="9287" cy="374292"/>
            </a:xfrm>
            <a:prstGeom prst="line">
              <a:avLst/>
            </a:prstGeom>
            <a:ln w="254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AE8D905-10DA-4E6C-A38B-029D9CB669B0}"/>
                </a:ext>
              </a:extLst>
            </p:cNvPr>
            <p:cNvCxnSpPr/>
            <p:nvPr/>
          </p:nvCxnSpPr>
          <p:spPr>
            <a:xfrm>
              <a:off x="3796254" y="4202965"/>
              <a:ext cx="0" cy="374293"/>
            </a:xfrm>
            <a:prstGeom prst="line">
              <a:avLst/>
            </a:prstGeom>
            <a:ln w="254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205F3A3-D789-4B69-8012-2F502B140816}"/>
                </a:ext>
              </a:extLst>
            </p:cNvPr>
            <p:cNvCxnSpPr/>
            <p:nvPr/>
          </p:nvCxnSpPr>
          <p:spPr>
            <a:xfrm>
              <a:off x="5863910" y="4930974"/>
              <a:ext cx="0" cy="374293"/>
            </a:xfrm>
            <a:prstGeom prst="line">
              <a:avLst/>
            </a:prstGeom>
            <a:ln w="254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36DDAC3-126C-4E28-AA3A-B8032640C1F5}"/>
                </a:ext>
              </a:extLst>
            </p:cNvPr>
            <p:cNvCxnSpPr/>
            <p:nvPr/>
          </p:nvCxnSpPr>
          <p:spPr>
            <a:xfrm>
              <a:off x="7931565" y="4265913"/>
              <a:ext cx="0" cy="374293"/>
            </a:xfrm>
            <a:prstGeom prst="line">
              <a:avLst/>
            </a:prstGeom>
            <a:ln w="254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115">
              <a:extLst>
                <a:ext uri="{FF2B5EF4-FFF2-40B4-BE49-F238E27FC236}">
                  <a16:creationId xmlns:a16="http://schemas.microsoft.com/office/drawing/2014/main" id="{944F5223-9878-43CA-B730-14AA2FCE1320}"/>
                </a:ext>
              </a:extLst>
            </p:cNvPr>
            <p:cNvSpPr/>
            <p:nvPr/>
          </p:nvSpPr>
          <p:spPr>
            <a:xfrm>
              <a:off x="6793145" y="4640206"/>
              <a:ext cx="2276841" cy="227820"/>
            </a:xfrm>
            <a:prstGeom prst="roundRect">
              <a:avLst>
                <a:gd name="adj" fmla="val 50000"/>
              </a:avLst>
            </a:prstGeom>
            <a:solidFill>
              <a:srgbClr val="D004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Rounded Rectangle 114">
              <a:extLst>
                <a:ext uri="{FF2B5EF4-FFF2-40B4-BE49-F238E27FC236}">
                  <a16:creationId xmlns:a16="http://schemas.microsoft.com/office/drawing/2014/main" id="{70C656D7-3C49-4BCF-994D-83C091AB6E32}"/>
                </a:ext>
              </a:extLst>
            </p:cNvPr>
            <p:cNvSpPr/>
            <p:nvPr/>
          </p:nvSpPr>
          <p:spPr>
            <a:xfrm>
              <a:off x="4725490" y="4640206"/>
              <a:ext cx="2276841" cy="227820"/>
            </a:xfrm>
            <a:prstGeom prst="roundRect">
              <a:avLst>
                <a:gd name="adj" fmla="val 50000"/>
              </a:avLst>
            </a:prstGeom>
            <a:solidFill>
              <a:srgbClr val="B200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ounded Rectangle 111">
              <a:extLst>
                <a:ext uri="{FF2B5EF4-FFF2-40B4-BE49-F238E27FC236}">
                  <a16:creationId xmlns:a16="http://schemas.microsoft.com/office/drawing/2014/main" id="{4AA91CD9-3B32-4CE6-89A0-B31B355668BA}"/>
                </a:ext>
              </a:extLst>
            </p:cNvPr>
            <p:cNvSpPr/>
            <p:nvPr/>
          </p:nvSpPr>
          <p:spPr>
            <a:xfrm>
              <a:off x="2657834" y="4640206"/>
              <a:ext cx="2276841" cy="227820"/>
            </a:xfrm>
            <a:prstGeom prst="roundRect">
              <a:avLst>
                <a:gd name="adj" fmla="val 50000"/>
              </a:avLst>
            </a:prstGeom>
            <a:solidFill>
              <a:srgbClr val="7610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ounded Rectangle 9">
              <a:extLst>
                <a:ext uri="{FF2B5EF4-FFF2-40B4-BE49-F238E27FC236}">
                  <a16:creationId xmlns:a16="http://schemas.microsoft.com/office/drawing/2014/main" id="{46D559E1-A5D7-44FB-B013-423E0EE5B54E}"/>
                </a:ext>
              </a:extLst>
            </p:cNvPr>
            <p:cNvSpPr/>
            <p:nvPr/>
          </p:nvSpPr>
          <p:spPr>
            <a:xfrm>
              <a:off x="590178" y="4640206"/>
              <a:ext cx="2276841" cy="227820"/>
            </a:xfrm>
            <a:prstGeom prst="roundRect">
              <a:avLst>
                <a:gd name="adj" fmla="val 50000"/>
              </a:avLst>
            </a:prstGeom>
            <a:solidFill>
              <a:srgbClr val="331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1D782EB-2EF0-4924-974B-ADB5867B9510}"/>
                </a:ext>
              </a:extLst>
            </p:cNvPr>
            <p:cNvSpPr/>
            <p:nvPr/>
          </p:nvSpPr>
          <p:spPr>
            <a:xfrm>
              <a:off x="1551740" y="4577258"/>
              <a:ext cx="353716" cy="353716"/>
            </a:xfrm>
            <a:prstGeom prst="ellipse">
              <a:avLst/>
            </a:prstGeom>
            <a:solidFill>
              <a:schemeClr val="accent4"/>
            </a:solidFill>
            <a:ln w="1270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698BC1F-4FC3-49C4-BA29-14EF72A7CF7F}"/>
                </a:ext>
              </a:extLst>
            </p:cNvPr>
            <p:cNvSpPr/>
            <p:nvPr/>
          </p:nvSpPr>
          <p:spPr>
            <a:xfrm>
              <a:off x="3619396" y="4577258"/>
              <a:ext cx="353716" cy="3537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1A409A3-8795-4870-9D63-A10DF907A67E}"/>
                </a:ext>
              </a:extLst>
            </p:cNvPr>
            <p:cNvSpPr/>
            <p:nvPr/>
          </p:nvSpPr>
          <p:spPr>
            <a:xfrm>
              <a:off x="5687052" y="4577258"/>
              <a:ext cx="353716" cy="353716"/>
            </a:xfrm>
            <a:prstGeom prst="ellipse">
              <a:avLst/>
            </a:prstGeom>
            <a:solidFill>
              <a:schemeClr val="accent4"/>
            </a:solidFill>
            <a:ln w="1270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B272570-6C6D-4B53-9E48-421040BAC2CA}"/>
                </a:ext>
              </a:extLst>
            </p:cNvPr>
            <p:cNvSpPr/>
            <p:nvPr/>
          </p:nvSpPr>
          <p:spPr>
            <a:xfrm>
              <a:off x="7754707" y="4577258"/>
              <a:ext cx="353716" cy="3537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1B9A5BA-FC0A-4DAB-95EC-EAF69471F45A}"/>
                </a:ext>
              </a:extLst>
            </p:cNvPr>
            <p:cNvSpPr/>
            <p:nvPr/>
          </p:nvSpPr>
          <p:spPr>
            <a:xfrm>
              <a:off x="1283639" y="5305266"/>
              <a:ext cx="908492" cy="1038914"/>
            </a:xfrm>
            <a:prstGeom prst="ellipse">
              <a:avLst/>
            </a:prstGeom>
            <a:solidFill>
              <a:srgbClr val="331ED0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0B14C01-B184-4D2E-8110-3B2C8A82E1C3}"/>
                </a:ext>
              </a:extLst>
            </p:cNvPr>
            <p:cNvSpPr/>
            <p:nvPr/>
          </p:nvSpPr>
          <p:spPr>
            <a:xfrm>
              <a:off x="3335269" y="3184847"/>
              <a:ext cx="908492" cy="1038914"/>
            </a:xfrm>
            <a:prstGeom prst="ellipse">
              <a:avLst/>
            </a:prstGeom>
            <a:solidFill>
              <a:srgbClr val="7610A4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7DC1F75-CEEB-42F0-A3CE-FED943F6A7EA}"/>
                </a:ext>
              </a:extLst>
            </p:cNvPr>
            <p:cNvSpPr/>
            <p:nvPr/>
          </p:nvSpPr>
          <p:spPr>
            <a:xfrm>
              <a:off x="5418949" y="5305267"/>
              <a:ext cx="908492" cy="1038914"/>
            </a:xfrm>
            <a:prstGeom prst="ellipse">
              <a:avLst/>
            </a:prstGeom>
            <a:solidFill>
              <a:srgbClr val="B20070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376734A-AD6E-401B-B782-6DD4F326F73F}"/>
                </a:ext>
              </a:extLst>
            </p:cNvPr>
            <p:cNvSpPr/>
            <p:nvPr/>
          </p:nvSpPr>
          <p:spPr>
            <a:xfrm>
              <a:off x="7470580" y="3184847"/>
              <a:ext cx="908492" cy="1038914"/>
            </a:xfrm>
            <a:prstGeom prst="ellipse">
              <a:avLst/>
            </a:prstGeom>
            <a:solidFill>
              <a:srgbClr val="D00442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6884D70-F09F-4E97-96F2-8A8E1E2EC823}"/>
                </a:ext>
              </a:extLst>
            </p:cNvPr>
            <p:cNvSpPr txBox="1"/>
            <p:nvPr/>
          </p:nvSpPr>
          <p:spPr>
            <a:xfrm>
              <a:off x="644884" y="3618000"/>
              <a:ext cx="2167427" cy="7147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5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/>
                  <a:ea typeface="Ebrima" panose="02000000000000000000" pitchFamily="2" charset="0"/>
                  <a:cs typeface="Segoe UI" panose="020B0502040204020203" pitchFamily="34" charset="0"/>
                </a:rPr>
                <a:t>Data 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5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/>
                  <a:ea typeface="Ebrima" panose="02000000000000000000" pitchFamily="2" charset="0"/>
                  <a:cs typeface="Segoe UI" panose="020B0502040204020203" pitchFamily="34" charset="0"/>
                </a:rPr>
                <a:t>Acquisition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D00822B-5947-43B1-BCF6-BAF63222FB83}"/>
                </a:ext>
              </a:extLst>
            </p:cNvPr>
            <p:cNvGrpSpPr/>
            <p:nvPr/>
          </p:nvGrpSpPr>
          <p:grpSpPr>
            <a:xfrm>
              <a:off x="1502924" y="5584271"/>
              <a:ext cx="487976" cy="501997"/>
              <a:chOff x="7058867" y="1399330"/>
              <a:chExt cx="276226" cy="284163"/>
            </a:xfrm>
            <a:solidFill>
              <a:srgbClr val="404040"/>
            </a:solidFill>
          </p:grpSpPr>
          <p:sp>
            <p:nvSpPr>
              <p:cNvPr id="38" name="Freeform 4357">
                <a:extLst>
                  <a:ext uri="{FF2B5EF4-FFF2-40B4-BE49-F238E27FC236}">
                    <a16:creationId xmlns:a16="http://schemas.microsoft.com/office/drawing/2014/main" id="{A6989A19-D8AA-4A58-8EDE-D0B2C0FBAC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71580" y="1399330"/>
                <a:ext cx="163513" cy="160338"/>
              </a:xfrm>
              <a:custGeom>
                <a:avLst/>
                <a:gdLst>
                  <a:gd name="T0" fmla="*/ 229 w 512"/>
                  <a:gd name="T1" fmla="*/ 345 h 506"/>
                  <a:gd name="T2" fmla="*/ 198 w 512"/>
                  <a:gd name="T3" fmla="*/ 328 h 506"/>
                  <a:gd name="T4" fmla="*/ 177 w 512"/>
                  <a:gd name="T5" fmla="*/ 302 h 506"/>
                  <a:gd name="T6" fmla="*/ 166 w 512"/>
                  <a:gd name="T7" fmla="*/ 268 h 506"/>
                  <a:gd name="T8" fmla="*/ 169 w 512"/>
                  <a:gd name="T9" fmla="*/ 232 h 506"/>
                  <a:gd name="T10" fmla="*/ 187 w 512"/>
                  <a:gd name="T11" fmla="*/ 201 h 506"/>
                  <a:gd name="T12" fmla="*/ 213 w 512"/>
                  <a:gd name="T13" fmla="*/ 179 h 506"/>
                  <a:gd name="T14" fmla="*/ 246 w 512"/>
                  <a:gd name="T15" fmla="*/ 169 h 506"/>
                  <a:gd name="T16" fmla="*/ 283 w 512"/>
                  <a:gd name="T17" fmla="*/ 172 h 506"/>
                  <a:gd name="T18" fmla="*/ 314 w 512"/>
                  <a:gd name="T19" fmla="*/ 189 h 506"/>
                  <a:gd name="T20" fmla="*/ 335 w 512"/>
                  <a:gd name="T21" fmla="*/ 216 h 506"/>
                  <a:gd name="T22" fmla="*/ 346 w 512"/>
                  <a:gd name="T23" fmla="*/ 250 h 506"/>
                  <a:gd name="T24" fmla="*/ 343 w 512"/>
                  <a:gd name="T25" fmla="*/ 286 h 506"/>
                  <a:gd name="T26" fmla="*/ 326 w 512"/>
                  <a:gd name="T27" fmla="*/ 316 h 506"/>
                  <a:gd name="T28" fmla="*/ 299 w 512"/>
                  <a:gd name="T29" fmla="*/ 338 h 506"/>
                  <a:gd name="T30" fmla="*/ 265 w 512"/>
                  <a:gd name="T31" fmla="*/ 348 h 506"/>
                  <a:gd name="T32" fmla="*/ 458 w 512"/>
                  <a:gd name="T33" fmla="*/ 276 h 506"/>
                  <a:gd name="T34" fmla="*/ 504 w 512"/>
                  <a:gd name="T35" fmla="*/ 198 h 506"/>
                  <a:gd name="T36" fmla="*/ 511 w 512"/>
                  <a:gd name="T37" fmla="*/ 189 h 506"/>
                  <a:gd name="T38" fmla="*/ 510 w 512"/>
                  <a:gd name="T39" fmla="*/ 178 h 506"/>
                  <a:gd name="T40" fmla="*/ 438 w 512"/>
                  <a:gd name="T41" fmla="*/ 72 h 506"/>
                  <a:gd name="T42" fmla="*/ 363 w 512"/>
                  <a:gd name="T43" fmla="*/ 85 h 506"/>
                  <a:gd name="T44" fmla="*/ 332 w 512"/>
                  <a:gd name="T45" fmla="*/ 10 h 506"/>
                  <a:gd name="T46" fmla="*/ 326 w 512"/>
                  <a:gd name="T47" fmla="*/ 2 h 506"/>
                  <a:gd name="T48" fmla="*/ 204 w 512"/>
                  <a:gd name="T49" fmla="*/ 0 h 506"/>
                  <a:gd name="T50" fmla="*/ 193 w 512"/>
                  <a:gd name="T51" fmla="*/ 3 h 506"/>
                  <a:gd name="T52" fmla="*/ 189 w 512"/>
                  <a:gd name="T53" fmla="*/ 14 h 506"/>
                  <a:gd name="T54" fmla="*/ 162 w 512"/>
                  <a:gd name="T55" fmla="*/ 78 h 506"/>
                  <a:gd name="T56" fmla="*/ 81 w 512"/>
                  <a:gd name="T57" fmla="*/ 74 h 506"/>
                  <a:gd name="T58" fmla="*/ 65 w 512"/>
                  <a:gd name="T59" fmla="*/ 76 h 506"/>
                  <a:gd name="T60" fmla="*/ 1 w 512"/>
                  <a:gd name="T61" fmla="*/ 184 h 506"/>
                  <a:gd name="T62" fmla="*/ 6 w 512"/>
                  <a:gd name="T63" fmla="*/ 197 h 506"/>
                  <a:gd name="T64" fmla="*/ 53 w 512"/>
                  <a:gd name="T65" fmla="*/ 259 h 506"/>
                  <a:gd name="T66" fmla="*/ 4 w 512"/>
                  <a:gd name="T67" fmla="*/ 324 h 506"/>
                  <a:gd name="T68" fmla="*/ 1 w 512"/>
                  <a:gd name="T69" fmla="*/ 338 h 506"/>
                  <a:gd name="T70" fmla="*/ 62 w 512"/>
                  <a:gd name="T71" fmla="*/ 442 h 506"/>
                  <a:gd name="T72" fmla="*/ 73 w 512"/>
                  <a:gd name="T73" fmla="*/ 445 h 506"/>
                  <a:gd name="T74" fmla="*/ 141 w 512"/>
                  <a:gd name="T75" fmla="*/ 427 h 506"/>
                  <a:gd name="T76" fmla="*/ 179 w 512"/>
                  <a:gd name="T77" fmla="*/ 447 h 506"/>
                  <a:gd name="T78" fmla="*/ 190 w 512"/>
                  <a:gd name="T79" fmla="*/ 497 h 506"/>
                  <a:gd name="T80" fmla="*/ 198 w 512"/>
                  <a:gd name="T81" fmla="*/ 505 h 506"/>
                  <a:gd name="T82" fmla="*/ 320 w 512"/>
                  <a:gd name="T83" fmla="*/ 506 h 506"/>
                  <a:gd name="T84" fmla="*/ 330 w 512"/>
                  <a:gd name="T85" fmla="*/ 499 h 506"/>
                  <a:gd name="T86" fmla="*/ 332 w 512"/>
                  <a:gd name="T87" fmla="*/ 448 h 506"/>
                  <a:gd name="T88" fmla="*/ 387 w 512"/>
                  <a:gd name="T89" fmla="*/ 416 h 506"/>
                  <a:gd name="T90" fmla="*/ 441 w 512"/>
                  <a:gd name="T91" fmla="*/ 446 h 506"/>
                  <a:gd name="T92" fmla="*/ 451 w 512"/>
                  <a:gd name="T93" fmla="*/ 440 h 506"/>
                  <a:gd name="T94" fmla="*/ 512 w 512"/>
                  <a:gd name="T95" fmla="*/ 335 h 506"/>
                  <a:gd name="T96" fmla="*/ 509 w 512"/>
                  <a:gd name="T97" fmla="*/ 323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2" h="506">
                    <a:moveTo>
                      <a:pt x="256" y="350"/>
                    </a:moveTo>
                    <a:lnTo>
                      <a:pt x="246" y="348"/>
                    </a:lnTo>
                    <a:lnTo>
                      <a:pt x="238" y="347"/>
                    </a:lnTo>
                    <a:lnTo>
                      <a:pt x="229" y="345"/>
                    </a:lnTo>
                    <a:lnTo>
                      <a:pt x="221" y="342"/>
                    </a:lnTo>
                    <a:lnTo>
                      <a:pt x="213" y="338"/>
                    </a:lnTo>
                    <a:lnTo>
                      <a:pt x="206" y="334"/>
                    </a:lnTo>
                    <a:lnTo>
                      <a:pt x="198" y="328"/>
                    </a:lnTo>
                    <a:lnTo>
                      <a:pt x="192" y="323"/>
                    </a:lnTo>
                    <a:lnTo>
                      <a:pt x="187" y="316"/>
                    </a:lnTo>
                    <a:lnTo>
                      <a:pt x="181" y="310"/>
                    </a:lnTo>
                    <a:lnTo>
                      <a:pt x="177" y="302"/>
                    </a:lnTo>
                    <a:lnTo>
                      <a:pt x="173" y="294"/>
                    </a:lnTo>
                    <a:lnTo>
                      <a:pt x="169" y="286"/>
                    </a:lnTo>
                    <a:lnTo>
                      <a:pt x="167" y="278"/>
                    </a:lnTo>
                    <a:lnTo>
                      <a:pt x="166" y="268"/>
                    </a:lnTo>
                    <a:lnTo>
                      <a:pt x="165" y="260"/>
                    </a:lnTo>
                    <a:lnTo>
                      <a:pt x="166" y="250"/>
                    </a:lnTo>
                    <a:lnTo>
                      <a:pt x="167" y="240"/>
                    </a:lnTo>
                    <a:lnTo>
                      <a:pt x="169" y="232"/>
                    </a:lnTo>
                    <a:lnTo>
                      <a:pt x="173" y="223"/>
                    </a:lnTo>
                    <a:lnTo>
                      <a:pt x="177" y="216"/>
                    </a:lnTo>
                    <a:lnTo>
                      <a:pt x="181" y="208"/>
                    </a:lnTo>
                    <a:lnTo>
                      <a:pt x="187" y="201"/>
                    </a:lnTo>
                    <a:lnTo>
                      <a:pt x="192" y="194"/>
                    </a:lnTo>
                    <a:lnTo>
                      <a:pt x="198" y="189"/>
                    </a:lnTo>
                    <a:lnTo>
                      <a:pt x="206" y="184"/>
                    </a:lnTo>
                    <a:lnTo>
                      <a:pt x="213" y="179"/>
                    </a:lnTo>
                    <a:lnTo>
                      <a:pt x="221" y="175"/>
                    </a:lnTo>
                    <a:lnTo>
                      <a:pt x="229" y="172"/>
                    </a:lnTo>
                    <a:lnTo>
                      <a:pt x="238" y="170"/>
                    </a:lnTo>
                    <a:lnTo>
                      <a:pt x="246" y="169"/>
                    </a:lnTo>
                    <a:lnTo>
                      <a:pt x="256" y="168"/>
                    </a:lnTo>
                    <a:lnTo>
                      <a:pt x="265" y="169"/>
                    </a:lnTo>
                    <a:lnTo>
                      <a:pt x="274" y="170"/>
                    </a:lnTo>
                    <a:lnTo>
                      <a:pt x="283" y="172"/>
                    </a:lnTo>
                    <a:lnTo>
                      <a:pt x="291" y="175"/>
                    </a:lnTo>
                    <a:lnTo>
                      <a:pt x="299" y="179"/>
                    </a:lnTo>
                    <a:lnTo>
                      <a:pt x="306" y="184"/>
                    </a:lnTo>
                    <a:lnTo>
                      <a:pt x="314" y="189"/>
                    </a:lnTo>
                    <a:lnTo>
                      <a:pt x="320" y="194"/>
                    </a:lnTo>
                    <a:lnTo>
                      <a:pt x="326" y="201"/>
                    </a:lnTo>
                    <a:lnTo>
                      <a:pt x="331" y="208"/>
                    </a:lnTo>
                    <a:lnTo>
                      <a:pt x="335" y="216"/>
                    </a:lnTo>
                    <a:lnTo>
                      <a:pt x="340" y="223"/>
                    </a:lnTo>
                    <a:lnTo>
                      <a:pt x="343" y="232"/>
                    </a:lnTo>
                    <a:lnTo>
                      <a:pt x="345" y="240"/>
                    </a:lnTo>
                    <a:lnTo>
                      <a:pt x="346" y="250"/>
                    </a:lnTo>
                    <a:lnTo>
                      <a:pt x="346" y="260"/>
                    </a:lnTo>
                    <a:lnTo>
                      <a:pt x="346" y="268"/>
                    </a:lnTo>
                    <a:lnTo>
                      <a:pt x="345" y="278"/>
                    </a:lnTo>
                    <a:lnTo>
                      <a:pt x="343" y="286"/>
                    </a:lnTo>
                    <a:lnTo>
                      <a:pt x="340" y="294"/>
                    </a:lnTo>
                    <a:lnTo>
                      <a:pt x="335" y="302"/>
                    </a:lnTo>
                    <a:lnTo>
                      <a:pt x="331" y="310"/>
                    </a:lnTo>
                    <a:lnTo>
                      <a:pt x="326" y="316"/>
                    </a:lnTo>
                    <a:lnTo>
                      <a:pt x="320" y="323"/>
                    </a:lnTo>
                    <a:lnTo>
                      <a:pt x="314" y="328"/>
                    </a:lnTo>
                    <a:lnTo>
                      <a:pt x="306" y="334"/>
                    </a:lnTo>
                    <a:lnTo>
                      <a:pt x="299" y="338"/>
                    </a:lnTo>
                    <a:lnTo>
                      <a:pt x="291" y="342"/>
                    </a:lnTo>
                    <a:lnTo>
                      <a:pt x="283" y="345"/>
                    </a:lnTo>
                    <a:lnTo>
                      <a:pt x="274" y="347"/>
                    </a:lnTo>
                    <a:lnTo>
                      <a:pt x="265" y="348"/>
                    </a:lnTo>
                    <a:lnTo>
                      <a:pt x="256" y="350"/>
                    </a:lnTo>
                    <a:close/>
                    <a:moveTo>
                      <a:pt x="504" y="320"/>
                    </a:moveTo>
                    <a:lnTo>
                      <a:pt x="456" y="292"/>
                    </a:lnTo>
                    <a:lnTo>
                      <a:pt x="458" y="276"/>
                    </a:lnTo>
                    <a:lnTo>
                      <a:pt x="459" y="259"/>
                    </a:lnTo>
                    <a:lnTo>
                      <a:pt x="458" y="241"/>
                    </a:lnTo>
                    <a:lnTo>
                      <a:pt x="456" y="225"/>
                    </a:lnTo>
                    <a:lnTo>
                      <a:pt x="504" y="198"/>
                    </a:lnTo>
                    <a:lnTo>
                      <a:pt x="506" y="197"/>
                    </a:lnTo>
                    <a:lnTo>
                      <a:pt x="509" y="194"/>
                    </a:lnTo>
                    <a:lnTo>
                      <a:pt x="510" y="191"/>
                    </a:lnTo>
                    <a:lnTo>
                      <a:pt x="511" y="189"/>
                    </a:lnTo>
                    <a:lnTo>
                      <a:pt x="512" y="186"/>
                    </a:lnTo>
                    <a:lnTo>
                      <a:pt x="512" y="184"/>
                    </a:lnTo>
                    <a:lnTo>
                      <a:pt x="511" y="181"/>
                    </a:lnTo>
                    <a:lnTo>
                      <a:pt x="510" y="178"/>
                    </a:lnTo>
                    <a:lnTo>
                      <a:pt x="453" y="80"/>
                    </a:lnTo>
                    <a:lnTo>
                      <a:pt x="449" y="76"/>
                    </a:lnTo>
                    <a:lnTo>
                      <a:pt x="443" y="72"/>
                    </a:lnTo>
                    <a:lnTo>
                      <a:pt x="438" y="72"/>
                    </a:lnTo>
                    <a:lnTo>
                      <a:pt x="433" y="74"/>
                    </a:lnTo>
                    <a:lnTo>
                      <a:pt x="387" y="102"/>
                    </a:lnTo>
                    <a:lnTo>
                      <a:pt x="376" y="94"/>
                    </a:lnTo>
                    <a:lnTo>
                      <a:pt x="363" y="85"/>
                    </a:lnTo>
                    <a:lnTo>
                      <a:pt x="348" y="78"/>
                    </a:lnTo>
                    <a:lnTo>
                      <a:pt x="332" y="69"/>
                    </a:lnTo>
                    <a:lnTo>
                      <a:pt x="332" y="14"/>
                    </a:lnTo>
                    <a:lnTo>
                      <a:pt x="332" y="10"/>
                    </a:lnTo>
                    <a:lnTo>
                      <a:pt x="331" y="8"/>
                    </a:lnTo>
                    <a:lnTo>
                      <a:pt x="330" y="5"/>
                    </a:lnTo>
                    <a:lnTo>
                      <a:pt x="328" y="3"/>
                    </a:lnTo>
                    <a:lnTo>
                      <a:pt x="326" y="2"/>
                    </a:lnTo>
                    <a:lnTo>
                      <a:pt x="322" y="1"/>
                    </a:lnTo>
                    <a:lnTo>
                      <a:pt x="320" y="0"/>
                    </a:lnTo>
                    <a:lnTo>
                      <a:pt x="317" y="0"/>
                    </a:lnTo>
                    <a:lnTo>
                      <a:pt x="204" y="0"/>
                    </a:lnTo>
                    <a:lnTo>
                      <a:pt x="200" y="0"/>
                    </a:lnTo>
                    <a:lnTo>
                      <a:pt x="198" y="1"/>
                    </a:lnTo>
                    <a:lnTo>
                      <a:pt x="195" y="2"/>
                    </a:lnTo>
                    <a:lnTo>
                      <a:pt x="193" y="3"/>
                    </a:lnTo>
                    <a:lnTo>
                      <a:pt x="192" y="5"/>
                    </a:lnTo>
                    <a:lnTo>
                      <a:pt x="190" y="8"/>
                    </a:lnTo>
                    <a:lnTo>
                      <a:pt x="190" y="10"/>
                    </a:lnTo>
                    <a:lnTo>
                      <a:pt x="189" y="14"/>
                    </a:lnTo>
                    <a:lnTo>
                      <a:pt x="189" y="68"/>
                    </a:lnTo>
                    <a:lnTo>
                      <a:pt x="179" y="71"/>
                    </a:lnTo>
                    <a:lnTo>
                      <a:pt x="169" y="75"/>
                    </a:lnTo>
                    <a:lnTo>
                      <a:pt x="162" y="78"/>
                    </a:lnTo>
                    <a:lnTo>
                      <a:pt x="154" y="82"/>
                    </a:lnTo>
                    <a:lnTo>
                      <a:pt x="141" y="92"/>
                    </a:lnTo>
                    <a:lnTo>
                      <a:pt x="129" y="102"/>
                    </a:lnTo>
                    <a:lnTo>
                      <a:pt x="81" y="74"/>
                    </a:lnTo>
                    <a:lnTo>
                      <a:pt x="75" y="72"/>
                    </a:lnTo>
                    <a:lnTo>
                      <a:pt x="69" y="74"/>
                    </a:lnTo>
                    <a:lnTo>
                      <a:pt x="67" y="74"/>
                    </a:lnTo>
                    <a:lnTo>
                      <a:pt x="65" y="76"/>
                    </a:lnTo>
                    <a:lnTo>
                      <a:pt x="62" y="78"/>
                    </a:lnTo>
                    <a:lnTo>
                      <a:pt x="60" y="80"/>
                    </a:lnTo>
                    <a:lnTo>
                      <a:pt x="3" y="177"/>
                    </a:lnTo>
                    <a:lnTo>
                      <a:pt x="1" y="184"/>
                    </a:lnTo>
                    <a:lnTo>
                      <a:pt x="1" y="189"/>
                    </a:lnTo>
                    <a:lnTo>
                      <a:pt x="3" y="192"/>
                    </a:lnTo>
                    <a:lnTo>
                      <a:pt x="4" y="194"/>
                    </a:lnTo>
                    <a:lnTo>
                      <a:pt x="6" y="197"/>
                    </a:lnTo>
                    <a:lnTo>
                      <a:pt x="9" y="198"/>
                    </a:lnTo>
                    <a:lnTo>
                      <a:pt x="56" y="225"/>
                    </a:lnTo>
                    <a:lnTo>
                      <a:pt x="54" y="241"/>
                    </a:lnTo>
                    <a:lnTo>
                      <a:pt x="53" y="259"/>
                    </a:lnTo>
                    <a:lnTo>
                      <a:pt x="53" y="276"/>
                    </a:lnTo>
                    <a:lnTo>
                      <a:pt x="55" y="292"/>
                    </a:lnTo>
                    <a:lnTo>
                      <a:pt x="8" y="320"/>
                    </a:lnTo>
                    <a:lnTo>
                      <a:pt x="4" y="324"/>
                    </a:lnTo>
                    <a:lnTo>
                      <a:pt x="1" y="328"/>
                    </a:lnTo>
                    <a:lnTo>
                      <a:pt x="0" y="331"/>
                    </a:lnTo>
                    <a:lnTo>
                      <a:pt x="0" y="335"/>
                    </a:lnTo>
                    <a:lnTo>
                      <a:pt x="1" y="338"/>
                    </a:lnTo>
                    <a:lnTo>
                      <a:pt x="3" y="340"/>
                    </a:lnTo>
                    <a:lnTo>
                      <a:pt x="59" y="437"/>
                    </a:lnTo>
                    <a:lnTo>
                      <a:pt x="60" y="439"/>
                    </a:lnTo>
                    <a:lnTo>
                      <a:pt x="62" y="442"/>
                    </a:lnTo>
                    <a:lnTo>
                      <a:pt x="66" y="444"/>
                    </a:lnTo>
                    <a:lnTo>
                      <a:pt x="68" y="445"/>
                    </a:lnTo>
                    <a:lnTo>
                      <a:pt x="71" y="446"/>
                    </a:lnTo>
                    <a:lnTo>
                      <a:pt x="73" y="445"/>
                    </a:lnTo>
                    <a:lnTo>
                      <a:pt x="76" y="445"/>
                    </a:lnTo>
                    <a:lnTo>
                      <a:pt x="80" y="444"/>
                    </a:lnTo>
                    <a:lnTo>
                      <a:pt x="129" y="416"/>
                    </a:lnTo>
                    <a:lnTo>
                      <a:pt x="141" y="427"/>
                    </a:lnTo>
                    <a:lnTo>
                      <a:pt x="154" y="435"/>
                    </a:lnTo>
                    <a:lnTo>
                      <a:pt x="162" y="439"/>
                    </a:lnTo>
                    <a:lnTo>
                      <a:pt x="169" y="444"/>
                    </a:lnTo>
                    <a:lnTo>
                      <a:pt x="179" y="447"/>
                    </a:lnTo>
                    <a:lnTo>
                      <a:pt x="189" y="451"/>
                    </a:lnTo>
                    <a:lnTo>
                      <a:pt x="189" y="491"/>
                    </a:lnTo>
                    <a:lnTo>
                      <a:pt x="190" y="494"/>
                    </a:lnTo>
                    <a:lnTo>
                      <a:pt x="190" y="497"/>
                    </a:lnTo>
                    <a:lnTo>
                      <a:pt x="192" y="499"/>
                    </a:lnTo>
                    <a:lnTo>
                      <a:pt x="193" y="501"/>
                    </a:lnTo>
                    <a:lnTo>
                      <a:pt x="195" y="504"/>
                    </a:lnTo>
                    <a:lnTo>
                      <a:pt x="198" y="505"/>
                    </a:lnTo>
                    <a:lnTo>
                      <a:pt x="200" y="506"/>
                    </a:lnTo>
                    <a:lnTo>
                      <a:pt x="204" y="506"/>
                    </a:lnTo>
                    <a:lnTo>
                      <a:pt x="317" y="506"/>
                    </a:lnTo>
                    <a:lnTo>
                      <a:pt x="320" y="506"/>
                    </a:lnTo>
                    <a:lnTo>
                      <a:pt x="322" y="505"/>
                    </a:lnTo>
                    <a:lnTo>
                      <a:pt x="326" y="504"/>
                    </a:lnTo>
                    <a:lnTo>
                      <a:pt x="328" y="501"/>
                    </a:lnTo>
                    <a:lnTo>
                      <a:pt x="330" y="499"/>
                    </a:lnTo>
                    <a:lnTo>
                      <a:pt x="331" y="497"/>
                    </a:lnTo>
                    <a:lnTo>
                      <a:pt x="332" y="494"/>
                    </a:lnTo>
                    <a:lnTo>
                      <a:pt x="332" y="491"/>
                    </a:lnTo>
                    <a:lnTo>
                      <a:pt x="332" y="448"/>
                    </a:lnTo>
                    <a:lnTo>
                      <a:pt x="348" y="439"/>
                    </a:lnTo>
                    <a:lnTo>
                      <a:pt x="363" y="432"/>
                    </a:lnTo>
                    <a:lnTo>
                      <a:pt x="376" y="424"/>
                    </a:lnTo>
                    <a:lnTo>
                      <a:pt x="387" y="416"/>
                    </a:lnTo>
                    <a:lnTo>
                      <a:pt x="433" y="444"/>
                    </a:lnTo>
                    <a:lnTo>
                      <a:pt x="435" y="445"/>
                    </a:lnTo>
                    <a:lnTo>
                      <a:pt x="438" y="445"/>
                    </a:lnTo>
                    <a:lnTo>
                      <a:pt x="441" y="446"/>
                    </a:lnTo>
                    <a:lnTo>
                      <a:pt x="443" y="445"/>
                    </a:lnTo>
                    <a:lnTo>
                      <a:pt x="447" y="444"/>
                    </a:lnTo>
                    <a:lnTo>
                      <a:pt x="449" y="443"/>
                    </a:lnTo>
                    <a:lnTo>
                      <a:pt x="451" y="440"/>
                    </a:lnTo>
                    <a:lnTo>
                      <a:pt x="453" y="437"/>
                    </a:lnTo>
                    <a:lnTo>
                      <a:pt x="510" y="340"/>
                    </a:lnTo>
                    <a:lnTo>
                      <a:pt x="511" y="338"/>
                    </a:lnTo>
                    <a:lnTo>
                      <a:pt x="512" y="335"/>
                    </a:lnTo>
                    <a:lnTo>
                      <a:pt x="512" y="331"/>
                    </a:lnTo>
                    <a:lnTo>
                      <a:pt x="511" y="328"/>
                    </a:lnTo>
                    <a:lnTo>
                      <a:pt x="510" y="326"/>
                    </a:lnTo>
                    <a:lnTo>
                      <a:pt x="509" y="323"/>
                    </a:lnTo>
                    <a:lnTo>
                      <a:pt x="506" y="321"/>
                    </a:lnTo>
                    <a:lnTo>
                      <a:pt x="504" y="320"/>
                    </a:ln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" name="Freeform 4358">
                <a:extLst>
                  <a:ext uri="{FF2B5EF4-FFF2-40B4-BE49-F238E27FC236}">
                    <a16:creationId xmlns:a16="http://schemas.microsoft.com/office/drawing/2014/main" id="{36E8D93D-C1B1-42F4-A8A5-CDB499C198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58867" y="1521568"/>
                <a:ext cx="161925" cy="161925"/>
              </a:xfrm>
              <a:custGeom>
                <a:avLst/>
                <a:gdLst>
                  <a:gd name="T0" fmla="*/ 229 w 511"/>
                  <a:gd name="T1" fmla="*/ 335 h 509"/>
                  <a:gd name="T2" fmla="*/ 198 w 511"/>
                  <a:gd name="T3" fmla="*/ 319 h 509"/>
                  <a:gd name="T4" fmla="*/ 176 w 511"/>
                  <a:gd name="T5" fmla="*/ 292 h 509"/>
                  <a:gd name="T6" fmla="*/ 166 w 511"/>
                  <a:gd name="T7" fmla="*/ 258 h 509"/>
                  <a:gd name="T8" fmla="*/ 169 w 511"/>
                  <a:gd name="T9" fmla="*/ 223 h 509"/>
                  <a:gd name="T10" fmla="*/ 186 w 511"/>
                  <a:gd name="T11" fmla="*/ 191 h 509"/>
                  <a:gd name="T12" fmla="*/ 213 w 511"/>
                  <a:gd name="T13" fmla="*/ 169 h 509"/>
                  <a:gd name="T14" fmla="*/ 246 w 511"/>
                  <a:gd name="T15" fmla="*/ 158 h 509"/>
                  <a:gd name="T16" fmla="*/ 282 w 511"/>
                  <a:gd name="T17" fmla="*/ 163 h 509"/>
                  <a:gd name="T18" fmla="*/ 313 w 511"/>
                  <a:gd name="T19" fmla="*/ 179 h 509"/>
                  <a:gd name="T20" fmla="*/ 335 w 511"/>
                  <a:gd name="T21" fmla="*/ 206 h 509"/>
                  <a:gd name="T22" fmla="*/ 346 w 511"/>
                  <a:gd name="T23" fmla="*/ 240 h 509"/>
                  <a:gd name="T24" fmla="*/ 342 w 511"/>
                  <a:gd name="T25" fmla="*/ 276 h 509"/>
                  <a:gd name="T26" fmla="*/ 325 w 511"/>
                  <a:gd name="T27" fmla="*/ 306 h 509"/>
                  <a:gd name="T28" fmla="*/ 298 w 511"/>
                  <a:gd name="T29" fmla="*/ 328 h 509"/>
                  <a:gd name="T30" fmla="*/ 265 w 511"/>
                  <a:gd name="T31" fmla="*/ 338 h 509"/>
                  <a:gd name="T32" fmla="*/ 511 w 511"/>
                  <a:gd name="T33" fmla="*/ 173 h 509"/>
                  <a:gd name="T34" fmla="*/ 450 w 511"/>
                  <a:gd name="T35" fmla="*/ 67 h 509"/>
                  <a:gd name="T36" fmla="*/ 441 w 511"/>
                  <a:gd name="T37" fmla="*/ 63 h 509"/>
                  <a:gd name="T38" fmla="*/ 386 w 511"/>
                  <a:gd name="T39" fmla="*/ 92 h 509"/>
                  <a:gd name="T40" fmla="*/ 332 w 511"/>
                  <a:gd name="T41" fmla="*/ 59 h 509"/>
                  <a:gd name="T42" fmla="*/ 329 w 511"/>
                  <a:gd name="T43" fmla="*/ 6 h 509"/>
                  <a:gd name="T44" fmla="*/ 320 w 511"/>
                  <a:gd name="T45" fmla="*/ 0 h 509"/>
                  <a:gd name="T46" fmla="*/ 198 w 511"/>
                  <a:gd name="T47" fmla="*/ 1 h 509"/>
                  <a:gd name="T48" fmla="*/ 190 w 511"/>
                  <a:gd name="T49" fmla="*/ 9 h 509"/>
                  <a:gd name="T50" fmla="*/ 179 w 511"/>
                  <a:gd name="T51" fmla="*/ 61 h 509"/>
                  <a:gd name="T52" fmla="*/ 141 w 511"/>
                  <a:gd name="T53" fmla="*/ 81 h 509"/>
                  <a:gd name="T54" fmla="*/ 68 w 511"/>
                  <a:gd name="T55" fmla="*/ 63 h 509"/>
                  <a:gd name="T56" fmla="*/ 60 w 511"/>
                  <a:gd name="T57" fmla="*/ 70 h 509"/>
                  <a:gd name="T58" fmla="*/ 1 w 511"/>
                  <a:gd name="T59" fmla="*/ 177 h 509"/>
                  <a:gd name="T60" fmla="*/ 5 w 511"/>
                  <a:gd name="T61" fmla="*/ 186 h 509"/>
                  <a:gd name="T62" fmla="*/ 52 w 511"/>
                  <a:gd name="T63" fmla="*/ 249 h 509"/>
                  <a:gd name="T64" fmla="*/ 5 w 511"/>
                  <a:gd name="T65" fmla="*/ 311 h 509"/>
                  <a:gd name="T66" fmla="*/ 0 w 511"/>
                  <a:gd name="T67" fmla="*/ 322 h 509"/>
                  <a:gd name="T68" fmla="*/ 59 w 511"/>
                  <a:gd name="T69" fmla="*/ 429 h 509"/>
                  <a:gd name="T70" fmla="*/ 74 w 511"/>
                  <a:gd name="T71" fmla="*/ 435 h 509"/>
                  <a:gd name="T72" fmla="*/ 140 w 511"/>
                  <a:gd name="T73" fmla="*/ 416 h 509"/>
                  <a:gd name="T74" fmla="*/ 179 w 511"/>
                  <a:gd name="T75" fmla="*/ 438 h 509"/>
                  <a:gd name="T76" fmla="*/ 190 w 511"/>
                  <a:gd name="T77" fmla="*/ 500 h 509"/>
                  <a:gd name="T78" fmla="*/ 198 w 511"/>
                  <a:gd name="T79" fmla="*/ 508 h 509"/>
                  <a:gd name="T80" fmla="*/ 320 w 511"/>
                  <a:gd name="T81" fmla="*/ 509 h 509"/>
                  <a:gd name="T82" fmla="*/ 329 w 511"/>
                  <a:gd name="T83" fmla="*/ 503 h 509"/>
                  <a:gd name="T84" fmla="*/ 332 w 511"/>
                  <a:gd name="T85" fmla="*/ 439 h 509"/>
                  <a:gd name="T86" fmla="*/ 387 w 511"/>
                  <a:gd name="T87" fmla="*/ 407 h 509"/>
                  <a:gd name="T88" fmla="*/ 441 w 511"/>
                  <a:gd name="T89" fmla="*/ 435 h 509"/>
                  <a:gd name="T90" fmla="*/ 450 w 511"/>
                  <a:gd name="T91" fmla="*/ 431 h 509"/>
                  <a:gd name="T92" fmla="*/ 511 w 511"/>
                  <a:gd name="T93" fmla="*/ 324 h 509"/>
                  <a:gd name="T94" fmla="*/ 504 w 511"/>
                  <a:gd name="T95" fmla="*/ 309 h 509"/>
                  <a:gd name="T96" fmla="*/ 459 w 511"/>
                  <a:gd name="T97" fmla="*/ 233 h 509"/>
                  <a:gd name="T98" fmla="*/ 508 w 511"/>
                  <a:gd name="T99" fmla="*/ 18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11" h="509">
                    <a:moveTo>
                      <a:pt x="256" y="339"/>
                    </a:moveTo>
                    <a:lnTo>
                      <a:pt x="246" y="338"/>
                    </a:lnTo>
                    <a:lnTo>
                      <a:pt x="237" y="337"/>
                    </a:lnTo>
                    <a:lnTo>
                      <a:pt x="229" y="335"/>
                    </a:lnTo>
                    <a:lnTo>
                      <a:pt x="220" y="332"/>
                    </a:lnTo>
                    <a:lnTo>
                      <a:pt x="213" y="328"/>
                    </a:lnTo>
                    <a:lnTo>
                      <a:pt x="205" y="323"/>
                    </a:lnTo>
                    <a:lnTo>
                      <a:pt x="198" y="319"/>
                    </a:lnTo>
                    <a:lnTo>
                      <a:pt x="191" y="312"/>
                    </a:lnTo>
                    <a:lnTo>
                      <a:pt x="186" y="306"/>
                    </a:lnTo>
                    <a:lnTo>
                      <a:pt x="181" y="300"/>
                    </a:lnTo>
                    <a:lnTo>
                      <a:pt x="176" y="292"/>
                    </a:lnTo>
                    <a:lnTo>
                      <a:pt x="172" y="284"/>
                    </a:lnTo>
                    <a:lnTo>
                      <a:pt x="169" y="276"/>
                    </a:lnTo>
                    <a:lnTo>
                      <a:pt x="167" y="267"/>
                    </a:lnTo>
                    <a:lnTo>
                      <a:pt x="166" y="258"/>
                    </a:lnTo>
                    <a:lnTo>
                      <a:pt x="166" y="249"/>
                    </a:lnTo>
                    <a:lnTo>
                      <a:pt x="166" y="240"/>
                    </a:lnTo>
                    <a:lnTo>
                      <a:pt x="167" y="231"/>
                    </a:lnTo>
                    <a:lnTo>
                      <a:pt x="169" y="223"/>
                    </a:lnTo>
                    <a:lnTo>
                      <a:pt x="172" y="214"/>
                    </a:lnTo>
                    <a:lnTo>
                      <a:pt x="176" y="206"/>
                    </a:lnTo>
                    <a:lnTo>
                      <a:pt x="181" y="199"/>
                    </a:lnTo>
                    <a:lnTo>
                      <a:pt x="186" y="191"/>
                    </a:lnTo>
                    <a:lnTo>
                      <a:pt x="191" y="185"/>
                    </a:lnTo>
                    <a:lnTo>
                      <a:pt x="198" y="179"/>
                    </a:lnTo>
                    <a:lnTo>
                      <a:pt x="205" y="173"/>
                    </a:lnTo>
                    <a:lnTo>
                      <a:pt x="213" y="169"/>
                    </a:lnTo>
                    <a:lnTo>
                      <a:pt x="220" y="165"/>
                    </a:lnTo>
                    <a:lnTo>
                      <a:pt x="229" y="163"/>
                    </a:lnTo>
                    <a:lnTo>
                      <a:pt x="237" y="159"/>
                    </a:lnTo>
                    <a:lnTo>
                      <a:pt x="246" y="158"/>
                    </a:lnTo>
                    <a:lnTo>
                      <a:pt x="256" y="158"/>
                    </a:lnTo>
                    <a:lnTo>
                      <a:pt x="265" y="158"/>
                    </a:lnTo>
                    <a:lnTo>
                      <a:pt x="274" y="159"/>
                    </a:lnTo>
                    <a:lnTo>
                      <a:pt x="282" y="163"/>
                    </a:lnTo>
                    <a:lnTo>
                      <a:pt x="291" y="165"/>
                    </a:lnTo>
                    <a:lnTo>
                      <a:pt x="298" y="169"/>
                    </a:lnTo>
                    <a:lnTo>
                      <a:pt x="306" y="173"/>
                    </a:lnTo>
                    <a:lnTo>
                      <a:pt x="313" y="179"/>
                    </a:lnTo>
                    <a:lnTo>
                      <a:pt x="320" y="185"/>
                    </a:lnTo>
                    <a:lnTo>
                      <a:pt x="325" y="191"/>
                    </a:lnTo>
                    <a:lnTo>
                      <a:pt x="331" y="199"/>
                    </a:lnTo>
                    <a:lnTo>
                      <a:pt x="335" y="206"/>
                    </a:lnTo>
                    <a:lnTo>
                      <a:pt x="339" y="214"/>
                    </a:lnTo>
                    <a:lnTo>
                      <a:pt x="342" y="223"/>
                    </a:lnTo>
                    <a:lnTo>
                      <a:pt x="344" y="231"/>
                    </a:lnTo>
                    <a:lnTo>
                      <a:pt x="346" y="240"/>
                    </a:lnTo>
                    <a:lnTo>
                      <a:pt x="347" y="249"/>
                    </a:lnTo>
                    <a:lnTo>
                      <a:pt x="346" y="258"/>
                    </a:lnTo>
                    <a:lnTo>
                      <a:pt x="344" y="267"/>
                    </a:lnTo>
                    <a:lnTo>
                      <a:pt x="342" y="276"/>
                    </a:lnTo>
                    <a:lnTo>
                      <a:pt x="339" y="284"/>
                    </a:lnTo>
                    <a:lnTo>
                      <a:pt x="335" y="292"/>
                    </a:lnTo>
                    <a:lnTo>
                      <a:pt x="331" y="300"/>
                    </a:lnTo>
                    <a:lnTo>
                      <a:pt x="325" y="306"/>
                    </a:lnTo>
                    <a:lnTo>
                      <a:pt x="320" y="312"/>
                    </a:lnTo>
                    <a:lnTo>
                      <a:pt x="313" y="319"/>
                    </a:lnTo>
                    <a:lnTo>
                      <a:pt x="306" y="323"/>
                    </a:lnTo>
                    <a:lnTo>
                      <a:pt x="298" y="328"/>
                    </a:lnTo>
                    <a:lnTo>
                      <a:pt x="291" y="332"/>
                    </a:lnTo>
                    <a:lnTo>
                      <a:pt x="282" y="335"/>
                    </a:lnTo>
                    <a:lnTo>
                      <a:pt x="274" y="337"/>
                    </a:lnTo>
                    <a:lnTo>
                      <a:pt x="265" y="338"/>
                    </a:lnTo>
                    <a:lnTo>
                      <a:pt x="256" y="339"/>
                    </a:lnTo>
                    <a:close/>
                    <a:moveTo>
                      <a:pt x="510" y="179"/>
                    </a:moveTo>
                    <a:lnTo>
                      <a:pt x="511" y="177"/>
                    </a:lnTo>
                    <a:lnTo>
                      <a:pt x="511" y="173"/>
                    </a:lnTo>
                    <a:lnTo>
                      <a:pt x="510" y="171"/>
                    </a:lnTo>
                    <a:lnTo>
                      <a:pt x="509" y="168"/>
                    </a:lnTo>
                    <a:lnTo>
                      <a:pt x="453" y="70"/>
                    </a:lnTo>
                    <a:lnTo>
                      <a:pt x="450" y="67"/>
                    </a:lnTo>
                    <a:lnTo>
                      <a:pt x="448" y="65"/>
                    </a:lnTo>
                    <a:lnTo>
                      <a:pt x="446" y="64"/>
                    </a:lnTo>
                    <a:lnTo>
                      <a:pt x="443" y="64"/>
                    </a:lnTo>
                    <a:lnTo>
                      <a:pt x="441" y="63"/>
                    </a:lnTo>
                    <a:lnTo>
                      <a:pt x="438" y="63"/>
                    </a:lnTo>
                    <a:lnTo>
                      <a:pt x="434" y="63"/>
                    </a:lnTo>
                    <a:lnTo>
                      <a:pt x="432" y="65"/>
                    </a:lnTo>
                    <a:lnTo>
                      <a:pt x="386" y="92"/>
                    </a:lnTo>
                    <a:lnTo>
                      <a:pt x="375" y="83"/>
                    </a:lnTo>
                    <a:lnTo>
                      <a:pt x="363" y="75"/>
                    </a:lnTo>
                    <a:lnTo>
                      <a:pt x="348" y="67"/>
                    </a:lnTo>
                    <a:lnTo>
                      <a:pt x="332" y="59"/>
                    </a:lnTo>
                    <a:lnTo>
                      <a:pt x="332" y="14"/>
                    </a:lnTo>
                    <a:lnTo>
                      <a:pt x="332" y="12"/>
                    </a:lnTo>
                    <a:lnTo>
                      <a:pt x="331" y="9"/>
                    </a:lnTo>
                    <a:lnTo>
                      <a:pt x="329" y="6"/>
                    </a:lnTo>
                    <a:lnTo>
                      <a:pt x="327" y="4"/>
                    </a:lnTo>
                    <a:lnTo>
                      <a:pt x="325" y="2"/>
                    </a:lnTo>
                    <a:lnTo>
                      <a:pt x="323" y="1"/>
                    </a:lnTo>
                    <a:lnTo>
                      <a:pt x="320" y="0"/>
                    </a:lnTo>
                    <a:lnTo>
                      <a:pt x="317" y="0"/>
                    </a:lnTo>
                    <a:lnTo>
                      <a:pt x="203" y="0"/>
                    </a:lnTo>
                    <a:lnTo>
                      <a:pt x="201" y="0"/>
                    </a:lnTo>
                    <a:lnTo>
                      <a:pt x="198" y="1"/>
                    </a:lnTo>
                    <a:lnTo>
                      <a:pt x="196" y="2"/>
                    </a:lnTo>
                    <a:lnTo>
                      <a:pt x="194" y="4"/>
                    </a:lnTo>
                    <a:lnTo>
                      <a:pt x="191" y="6"/>
                    </a:lnTo>
                    <a:lnTo>
                      <a:pt x="190" y="9"/>
                    </a:lnTo>
                    <a:lnTo>
                      <a:pt x="189" y="12"/>
                    </a:lnTo>
                    <a:lnTo>
                      <a:pt x="188" y="14"/>
                    </a:lnTo>
                    <a:lnTo>
                      <a:pt x="188" y="58"/>
                    </a:lnTo>
                    <a:lnTo>
                      <a:pt x="179" y="61"/>
                    </a:lnTo>
                    <a:lnTo>
                      <a:pt x="170" y="64"/>
                    </a:lnTo>
                    <a:lnTo>
                      <a:pt x="161" y="68"/>
                    </a:lnTo>
                    <a:lnTo>
                      <a:pt x="154" y="72"/>
                    </a:lnTo>
                    <a:lnTo>
                      <a:pt x="141" y="81"/>
                    </a:lnTo>
                    <a:lnTo>
                      <a:pt x="128" y="92"/>
                    </a:lnTo>
                    <a:lnTo>
                      <a:pt x="80" y="64"/>
                    </a:lnTo>
                    <a:lnTo>
                      <a:pt x="75" y="62"/>
                    </a:lnTo>
                    <a:lnTo>
                      <a:pt x="68" y="63"/>
                    </a:lnTo>
                    <a:lnTo>
                      <a:pt x="66" y="64"/>
                    </a:lnTo>
                    <a:lnTo>
                      <a:pt x="64" y="65"/>
                    </a:lnTo>
                    <a:lnTo>
                      <a:pt x="62" y="67"/>
                    </a:lnTo>
                    <a:lnTo>
                      <a:pt x="60" y="70"/>
                    </a:lnTo>
                    <a:lnTo>
                      <a:pt x="3" y="168"/>
                    </a:lnTo>
                    <a:lnTo>
                      <a:pt x="2" y="171"/>
                    </a:lnTo>
                    <a:lnTo>
                      <a:pt x="1" y="173"/>
                    </a:lnTo>
                    <a:lnTo>
                      <a:pt x="1" y="177"/>
                    </a:lnTo>
                    <a:lnTo>
                      <a:pt x="1" y="179"/>
                    </a:lnTo>
                    <a:lnTo>
                      <a:pt x="2" y="182"/>
                    </a:lnTo>
                    <a:lnTo>
                      <a:pt x="4" y="184"/>
                    </a:lnTo>
                    <a:lnTo>
                      <a:pt x="5" y="186"/>
                    </a:lnTo>
                    <a:lnTo>
                      <a:pt x="8" y="188"/>
                    </a:lnTo>
                    <a:lnTo>
                      <a:pt x="56" y="216"/>
                    </a:lnTo>
                    <a:lnTo>
                      <a:pt x="53" y="233"/>
                    </a:lnTo>
                    <a:lnTo>
                      <a:pt x="52" y="249"/>
                    </a:lnTo>
                    <a:lnTo>
                      <a:pt x="53" y="265"/>
                    </a:lnTo>
                    <a:lnTo>
                      <a:pt x="56" y="282"/>
                    </a:lnTo>
                    <a:lnTo>
                      <a:pt x="7" y="309"/>
                    </a:lnTo>
                    <a:lnTo>
                      <a:pt x="5" y="311"/>
                    </a:lnTo>
                    <a:lnTo>
                      <a:pt x="3" y="313"/>
                    </a:lnTo>
                    <a:lnTo>
                      <a:pt x="2" y="317"/>
                    </a:lnTo>
                    <a:lnTo>
                      <a:pt x="1" y="320"/>
                    </a:lnTo>
                    <a:lnTo>
                      <a:pt x="0" y="322"/>
                    </a:lnTo>
                    <a:lnTo>
                      <a:pt x="0" y="324"/>
                    </a:lnTo>
                    <a:lnTo>
                      <a:pt x="1" y="327"/>
                    </a:lnTo>
                    <a:lnTo>
                      <a:pt x="2" y="330"/>
                    </a:lnTo>
                    <a:lnTo>
                      <a:pt x="59" y="429"/>
                    </a:lnTo>
                    <a:lnTo>
                      <a:pt x="63" y="432"/>
                    </a:lnTo>
                    <a:lnTo>
                      <a:pt x="67" y="434"/>
                    </a:lnTo>
                    <a:lnTo>
                      <a:pt x="71" y="435"/>
                    </a:lnTo>
                    <a:lnTo>
                      <a:pt x="74" y="435"/>
                    </a:lnTo>
                    <a:lnTo>
                      <a:pt x="76" y="434"/>
                    </a:lnTo>
                    <a:lnTo>
                      <a:pt x="79" y="433"/>
                    </a:lnTo>
                    <a:lnTo>
                      <a:pt x="128" y="407"/>
                    </a:lnTo>
                    <a:lnTo>
                      <a:pt x="140" y="416"/>
                    </a:lnTo>
                    <a:lnTo>
                      <a:pt x="154" y="426"/>
                    </a:lnTo>
                    <a:lnTo>
                      <a:pt x="161" y="430"/>
                    </a:lnTo>
                    <a:lnTo>
                      <a:pt x="169" y="434"/>
                    </a:lnTo>
                    <a:lnTo>
                      <a:pt x="179" y="438"/>
                    </a:lnTo>
                    <a:lnTo>
                      <a:pt x="188" y="441"/>
                    </a:lnTo>
                    <a:lnTo>
                      <a:pt x="188" y="494"/>
                    </a:lnTo>
                    <a:lnTo>
                      <a:pt x="189" y="497"/>
                    </a:lnTo>
                    <a:lnTo>
                      <a:pt x="190" y="500"/>
                    </a:lnTo>
                    <a:lnTo>
                      <a:pt x="191" y="503"/>
                    </a:lnTo>
                    <a:lnTo>
                      <a:pt x="194" y="505"/>
                    </a:lnTo>
                    <a:lnTo>
                      <a:pt x="196" y="507"/>
                    </a:lnTo>
                    <a:lnTo>
                      <a:pt x="198" y="508"/>
                    </a:lnTo>
                    <a:lnTo>
                      <a:pt x="201" y="509"/>
                    </a:lnTo>
                    <a:lnTo>
                      <a:pt x="203" y="509"/>
                    </a:lnTo>
                    <a:lnTo>
                      <a:pt x="317" y="509"/>
                    </a:lnTo>
                    <a:lnTo>
                      <a:pt x="320" y="509"/>
                    </a:lnTo>
                    <a:lnTo>
                      <a:pt x="323" y="508"/>
                    </a:lnTo>
                    <a:lnTo>
                      <a:pt x="325" y="507"/>
                    </a:lnTo>
                    <a:lnTo>
                      <a:pt x="327" y="505"/>
                    </a:lnTo>
                    <a:lnTo>
                      <a:pt x="329" y="503"/>
                    </a:lnTo>
                    <a:lnTo>
                      <a:pt x="331" y="500"/>
                    </a:lnTo>
                    <a:lnTo>
                      <a:pt x="332" y="497"/>
                    </a:lnTo>
                    <a:lnTo>
                      <a:pt x="332" y="494"/>
                    </a:lnTo>
                    <a:lnTo>
                      <a:pt x="332" y="439"/>
                    </a:lnTo>
                    <a:lnTo>
                      <a:pt x="348" y="431"/>
                    </a:lnTo>
                    <a:lnTo>
                      <a:pt x="363" y="423"/>
                    </a:lnTo>
                    <a:lnTo>
                      <a:pt x="375" y="414"/>
                    </a:lnTo>
                    <a:lnTo>
                      <a:pt x="387" y="407"/>
                    </a:lnTo>
                    <a:lnTo>
                      <a:pt x="432" y="433"/>
                    </a:lnTo>
                    <a:lnTo>
                      <a:pt x="434" y="434"/>
                    </a:lnTo>
                    <a:lnTo>
                      <a:pt x="438" y="435"/>
                    </a:lnTo>
                    <a:lnTo>
                      <a:pt x="441" y="435"/>
                    </a:lnTo>
                    <a:lnTo>
                      <a:pt x="443" y="434"/>
                    </a:lnTo>
                    <a:lnTo>
                      <a:pt x="446" y="434"/>
                    </a:lnTo>
                    <a:lnTo>
                      <a:pt x="448" y="432"/>
                    </a:lnTo>
                    <a:lnTo>
                      <a:pt x="450" y="431"/>
                    </a:lnTo>
                    <a:lnTo>
                      <a:pt x="453" y="429"/>
                    </a:lnTo>
                    <a:lnTo>
                      <a:pt x="509" y="330"/>
                    </a:lnTo>
                    <a:lnTo>
                      <a:pt x="510" y="327"/>
                    </a:lnTo>
                    <a:lnTo>
                      <a:pt x="511" y="324"/>
                    </a:lnTo>
                    <a:lnTo>
                      <a:pt x="511" y="322"/>
                    </a:lnTo>
                    <a:lnTo>
                      <a:pt x="510" y="320"/>
                    </a:lnTo>
                    <a:lnTo>
                      <a:pt x="508" y="313"/>
                    </a:lnTo>
                    <a:lnTo>
                      <a:pt x="504" y="309"/>
                    </a:lnTo>
                    <a:lnTo>
                      <a:pt x="457" y="282"/>
                    </a:lnTo>
                    <a:lnTo>
                      <a:pt x="459" y="265"/>
                    </a:lnTo>
                    <a:lnTo>
                      <a:pt x="459" y="249"/>
                    </a:lnTo>
                    <a:lnTo>
                      <a:pt x="459" y="233"/>
                    </a:lnTo>
                    <a:lnTo>
                      <a:pt x="457" y="216"/>
                    </a:lnTo>
                    <a:lnTo>
                      <a:pt x="504" y="188"/>
                    </a:lnTo>
                    <a:lnTo>
                      <a:pt x="506" y="186"/>
                    </a:lnTo>
                    <a:lnTo>
                      <a:pt x="508" y="184"/>
                    </a:lnTo>
                    <a:lnTo>
                      <a:pt x="509" y="182"/>
                    </a:lnTo>
                    <a:lnTo>
                      <a:pt x="510" y="179"/>
                    </a:ln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84433F8-A169-4889-8961-F80B30247131}"/>
                </a:ext>
              </a:extLst>
            </p:cNvPr>
            <p:cNvGrpSpPr/>
            <p:nvPr/>
          </p:nvGrpSpPr>
          <p:grpSpPr>
            <a:xfrm>
              <a:off x="3589685" y="3521765"/>
              <a:ext cx="413138" cy="344282"/>
              <a:chOff x="2043113" y="1366838"/>
              <a:chExt cx="285750" cy="238125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1" name="Freeform 54">
                <a:extLst>
                  <a:ext uri="{FF2B5EF4-FFF2-40B4-BE49-F238E27FC236}">
                    <a16:creationId xmlns:a16="http://schemas.microsoft.com/office/drawing/2014/main" id="{B86347E7-0561-4116-8035-A687F99E88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3113" y="1366838"/>
                <a:ext cx="66675" cy="66675"/>
              </a:xfrm>
              <a:custGeom>
                <a:avLst/>
                <a:gdLst>
                  <a:gd name="T0" fmla="*/ 156 w 169"/>
                  <a:gd name="T1" fmla="*/ 0 h 168"/>
                  <a:gd name="T2" fmla="*/ 12 w 169"/>
                  <a:gd name="T3" fmla="*/ 0 h 168"/>
                  <a:gd name="T4" fmla="*/ 8 w 169"/>
                  <a:gd name="T5" fmla="*/ 1 h 168"/>
                  <a:gd name="T6" fmla="*/ 3 w 169"/>
                  <a:gd name="T7" fmla="*/ 3 h 168"/>
                  <a:gd name="T8" fmla="*/ 1 w 169"/>
                  <a:gd name="T9" fmla="*/ 7 h 168"/>
                  <a:gd name="T10" fmla="*/ 0 w 169"/>
                  <a:gd name="T11" fmla="*/ 12 h 168"/>
                  <a:gd name="T12" fmla="*/ 0 w 169"/>
                  <a:gd name="T13" fmla="*/ 156 h 168"/>
                  <a:gd name="T14" fmla="*/ 1 w 169"/>
                  <a:gd name="T15" fmla="*/ 161 h 168"/>
                  <a:gd name="T16" fmla="*/ 3 w 169"/>
                  <a:gd name="T17" fmla="*/ 164 h 168"/>
                  <a:gd name="T18" fmla="*/ 8 w 169"/>
                  <a:gd name="T19" fmla="*/ 167 h 168"/>
                  <a:gd name="T20" fmla="*/ 12 w 169"/>
                  <a:gd name="T21" fmla="*/ 168 h 168"/>
                  <a:gd name="T22" fmla="*/ 156 w 169"/>
                  <a:gd name="T23" fmla="*/ 168 h 168"/>
                  <a:gd name="T24" fmla="*/ 161 w 169"/>
                  <a:gd name="T25" fmla="*/ 167 h 168"/>
                  <a:gd name="T26" fmla="*/ 164 w 169"/>
                  <a:gd name="T27" fmla="*/ 164 h 168"/>
                  <a:gd name="T28" fmla="*/ 167 w 169"/>
                  <a:gd name="T29" fmla="*/ 161 h 168"/>
                  <a:gd name="T30" fmla="*/ 169 w 169"/>
                  <a:gd name="T31" fmla="*/ 156 h 168"/>
                  <a:gd name="T32" fmla="*/ 169 w 169"/>
                  <a:gd name="T33" fmla="*/ 12 h 168"/>
                  <a:gd name="T34" fmla="*/ 167 w 169"/>
                  <a:gd name="T35" fmla="*/ 7 h 168"/>
                  <a:gd name="T36" fmla="*/ 164 w 169"/>
                  <a:gd name="T37" fmla="*/ 3 h 168"/>
                  <a:gd name="T38" fmla="*/ 161 w 169"/>
                  <a:gd name="T39" fmla="*/ 1 h 168"/>
                  <a:gd name="T40" fmla="*/ 156 w 169"/>
                  <a:gd name="T41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9" h="168">
                    <a:moveTo>
                      <a:pt x="156" y="0"/>
                    </a:moveTo>
                    <a:lnTo>
                      <a:pt x="12" y="0"/>
                    </a:lnTo>
                    <a:lnTo>
                      <a:pt x="8" y="1"/>
                    </a:lnTo>
                    <a:lnTo>
                      <a:pt x="3" y="3"/>
                    </a:lnTo>
                    <a:lnTo>
                      <a:pt x="1" y="7"/>
                    </a:lnTo>
                    <a:lnTo>
                      <a:pt x="0" y="12"/>
                    </a:lnTo>
                    <a:lnTo>
                      <a:pt x="0" y="156"/>
                    </a:lnTo>
                    <a:lnTo>
                      <a:pt x="1" y="161"/>
                    </a:lnTo>
                    <a:lnTo>
                      <a:pt x="3" y="164"/>
                    </a:lnTo>
                    <a:lnTo>
                      <a:pt x="8" y="167"/>
                    </a:lnTo>
                    <a:lnTo>
                      <a:pt x="12" y="168"/>
                    </a:lnTo>
                    <a:lnTo>
                      <a:pt x="156" y="168"/>
                    </a:lnTo>
                    <a:lnTo>
                      <a:pt x="161" y="167"/>
                    </a:lnTo>
                    <a:lnTo>
                      <a:pt x="164" y="164"/>
                    </a:lnTo>
                    <a:lnTo>
                      <a:pt x="167" y="161"/>
                    </a:lnTo>
                    <a:lnTo>
                      <a:pt x="169" y="156"/>
                    </a:lnTo>
                    <a:lnTo>
                      <a:pt x="169" y="12"/>
                    </a:lnTo>
                    <a:lnTo>
                      <a:pt x="167" y="7"/>
                    </a:lnTo>
                    <a:lnTo>
                      <a:pt x="164" y="3"/>
                    </a:lnTo>
                    <a:lnTo>
                      <a:pt x="161" y="1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Freeform 55">
                <a:extLst>
                  <a:ext uri="{FF2B5EF4-FFF2-40B4-BE49-F238E27FC236}">
                    <a16:creationId xmlns:a16="http://schemas.microsoft.com/office/drawing/2014/main" id="{B7033737-7EEB-4D4B-BC6D-56F4F94B0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3113" y="1452563"/>
                <a:ext cx="66675" cy="66675"/>
              </a:xfrm>
              <a:custGeom>
                <a:avLst/>
                <a:gdLst>
                  <a:gd name="T0" fmla="*/ 156 w 169"/>
                  <a:gd name="T1" fmla="*/ 0 h 168"/>
                  <a:gd name="T2" fmla="*/ 12 w 169"/>
                  <a:gd name="T3" fmla="*/ 0 h 168"/>
                  <a:gd name="T4" fmla="*/ 8 w 169"/>
                  <a:gd name="T5" fmla="*/ 1 h 168"/>
                  <a:gd name="T6" fmla="*/ 3 w 169"/>
                  <a:gd name="T7" fmla="*/ 3 h 168"/>
                  <a:gd name="T8" fmla="*/ 1 w 169"/>
                  <a:gd name="T9" fmla="*/ 8 h 168"/>
                  <a:gd name="T10" fmla="*/ 0 w 169"/>
                  <a:gd name="T11" fmla="*/ 12 h 168"/>
                  <a:gd name="T12" fmla="*/ 0 w 169"/>
                  <a:gd name="T13" fmla="*/ 156 h 168"/>
                  <a:gd name="T14" fmla="*/ 1 w 169"/>
                  <a:gd name="T15" fmla="*/ 161 h 168"/>
                  <a:gd name="T16" fmla="*/ 3 w 169"/>
                  <a:gd name="T17" fmla="*/ 164 h 168"/>
                  <a:gd name="T18" fmla="*/ 8 w 169"/>
                  <a:gd name="T19" fmla="*/ 167 h 168"/>
                  <a:gd name="T20" fmla="*/ 12 w 169"/>
                  <a:gd name="T21" fmla="*/ 168 h 168"/>
                  <a:gd name="T22" fmla="*/ 156 w 169"/>
                  <a:gd name="T23" fmla="*/ 168 h 168"/>
                  <a:gd name="T24" fmla="*/ 161 w 169"/>
                  <a:gd name="T25" fmla="*/ 167 h 168"/>
                  <a:gd name="T26" fmla="*/ 164 w 169"/>
                  <a:gd name="T27" fmla="*/ 164 h 168"/>
                  <a:gd name="T28" fmla="*/ 167 w 169"/>
                  <a:gd name="T29" fmla="*/ 161 h 168"/>
                  <a:gd name="T30" fmla="*/ 169 w 169"/>
                  <a:gd name="T31" fmla="*/ 156 h 168"/>
                  <a:gd name="T32" fmla="*/ 169 w 169"/>
                  <a:gd name="T33" fmla="*/ 12 h 168"/>
                  <a:gd name="T34" fmla="*/ 167 w 169"/>
                  <a:gd name="T35" fmla="*/ 8 h 168"/>
                  <a:gd name="T36" fmla="*/ 164 w 169"/>
                  <a:gd name="T37" fmla="*/ 3 h 168"/>
                  <a:gd name="T38" fmla="*/ 161 w 169"/>
                  <a:gd name="T39" fmla="*/ 1 h 168"/>
                  <a:gd name="T40" fmla="*/ 156 w 169"/>
                  <a:gd name="T41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9" h="168">
                    <a:moveTo>
                      <a:pt x="156" y="0"/>
                    </a:moveTo>
                    <a:lnTo>
                      <a:pt x="12" y="0"/>
                    </a:lnTo>
                    <a:lnTo>
                      <a:pt x="8" y="1"/>
                    </a:lnTo>
                    <a:lnTo>
                      <a:pt x="3" y="3"/>
                    </a:lnTo>
                    <a:lnTo>
                      <a:pt x="1" y="8"/>
                    </a:lnTo>
                    <a:lnTo>
                      <a:pt x="0" y="12"/>
                    </a:lnTo>
                    <a:lnTo>
                      <a:pt x="0" y="156"/>
                    </a:lnTo>
                    <a:lnTo>
                      <a:pt x="1" y="161"/>
                    </a:lnTo>
                    <a:lnTo>
                      <a:pt x="3" y="164"/>
                    </a:lnTo>
                    <a:lnTo>
                      <a:pt x="8" y="167"/>
                    </a:lnTo>
                    <a:lnTo>
                      <a:pt x="12" y="168"/>
                    </a:lnTo>
                    <a:lnTo>
                      <a:pt x="156" y="168"/>
                    </a:lnTo>
                    <a:lnTo>
                      <a:pt x="161" y="167"/>
                    </a:lnTo>
                    <a:lnTo>
                      <a:pt x="164" y="164"/>
                    </a:lnTo>
                    <a:lnTo>
                      <a:pt x="167" y="161"/>
                    </a:lnTo>
                    <a:lnTo>
                      <a:pt x="169" y="156"/>
                    </a:lnTo>
                    <a:lnTo>
                      <a:pt x="169" y="12"/>
                    </a:lnTo>
                    <a:lnTo>
                      <a:pt x="167" y="8"/>
                    </a:lnTo>
                    <a:lnTo>
                      <a:pt x="164" y="3"/>
                    </a:lnTo>
                    <a:lnTo>
                      <a:pt x="161" y="1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Freeform 56">
                <a:extLst>
                  <a:ext uri="{FF2B5EF4-FFF2-40B4-BE49-F238E27FC236}">
                    <a16:creationId xmlns:a16="http://schemas.microsoft.com/office/drawing/2014/main" id="{49594B09-BB4C-4B49-9332-B7C3CB64F8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3113" y="1538288"/>
                <a:ext cx="66675" cy="66675"/>
              </a:xfrm>
              <a:custGeom>
                <a:avLst/>
                <a:gdLst>
                  <a:gd name="T0" fmla="*/ 156 w 169"/>
                  <a:gd name="T1" fmla="*/ 0 h 169"/>
                  <a:gd name="T2" fmla="*/ 12 w 169"/>
                  <a:gd name="T3" fmla="*/ 0 h 169"/>
                  <a:gd name="T4" fmla="*/ 8 w 169"/>
                  <a:gd name="T5" fmla="*/ 1 h 169"/>
                  <a:gd name="T6" fmla="*/ 3 w 169"/>
                  <a:gd name="T7" fmla="*/ 3 h 169"/>
                  <a:gd name="T8" fmla="*/ 1 w 169"/>
                  <a:gd name="T9" fmla="*/ 8 h 169"/>
                  <a:gd name="T10" fmla="*/ 0 w 169"/>
                  <a:gd name="T11" fmla="*/ 12 h 169"/>
                  <a:gd name="T12" fmla="*/ 0 w 169"/>
                  <a:gd name="T13" fmla="*/ 156 h 169"/>
                  <a:gd name="T14" fmla="*/ 1 w 169"/>
                  <a:gd name="T15" fmla="*/ 161 h 169"/>
                  <a:gd name="T16" fmla="*/ 3 w 169"/>
                  <a:gd name="T17" fmla="*/ 164 h 169"/>
                  <a:gd name="T18" fmla="*/ 8 w 169"/>
                  <a:gd name="T19" fmla="*/ 167 h 169"/>
                  <a:gd name="T20" fmla="*/ 12 w 169"/>
                  <a:gd name="T21" fmla="*/ 169 h 169"/>
                  <a:gd name="T22" fmla="*/ 156 w 169"/>
                  <a:gd name="T23" fmla="*/ 169 h 169"/>
                  <a:gd name="T24" fmla="*/ 161 w 169"/>
                  <a:gd name="T25" fmla="*/ 167 h 169"/>
                  <a:gd name="T26" fmla="*/ 164 w 169"/>
                  <a:gd name="T27" fmla="*/ 164 h 169"/>
                  <a:gd name="T28" fmla="*/ 167 w 169"/>
                  <a:gd name="T29" fmla="*/ 161 h 169"/>
                  <a:gd name="T30" fmla="*/ 169 w 169"/>
                  <a:gd name="T31" fmla="*/ 156 h 169"/>
                  <a:gd name="T32" fmla="*/ 169 w 169"/>
                  <a:gd name="T33" fmla="*/ 12 h 169"/>
                  <a:gd name="T34" fmla="*/ 167 w 169"/>
                  <a:gd name="T35" fmla="*/ 8 h 169"/>
                  <a:gd name="T36" fmla="*/ 164 w 169"/>
                  <a:gd name="T37" fmla="*/ 3 h 169"/>
                  <a:gd name="T38" fmla="*/ 161 w 169"/>
                  <a:gd name="T39" fmla="*/ 1 h 169"/>
                  <a:gd name="T40" fmla="*/ 156 w 169"/>
                  <a:gd name="T4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9" h="169">
                    <a:moveTo>
                      <a:pt x="156" y="0"/>
                    </a:moveTo>
                    <a:lnTo>
                      <a:pt x="12" y="0"/>
                    </a:lnTo>
                    <a:lnTo>
                      <a:pt x="8" y="1"/>
                    </a:lnTo>
                    <a:lnTo>
                      <a:pt x="3" y="3"/>
                    </a:lnTo>
                    <a:lnTo>
                      <a:pt x="1" y="8"/>
                    </a:lnTo>
                    <a:lnTo>
                      <a:pt x="0" y="12"/>
                    </a:lnTo>
                    <a:lnTo>
                      <a:pt x="0" y="156"/>
                    </a:lnTo>
                    <a:lnTo>
                      <a:pt x="1" y="161"/>
                    </a:lnTo>
                    <a:lnTo>
                      <a:pt x="3" y="164"/>
                    </a:lnTo>
                    <a:lnTo>
                      <a:pt x="8" y="167"/>
                    </a:lnTo>
                    <a:lnTo>
                      <a:pt x="12" y="169"/>
                    </a:lnTo>
                    <a:lnTo>
                      <a:pt x="156" y="169"/>
                    </a:lnTo>
                    <a:lnTo>
                      <a:pt x="161" y="167"/>
                    </a:lnTo>
                    <a:lnTo>
                      <a:pt x="164" y="164"/>
                    </a:lnTo>
                    <a:lnTo>
                      <a:pt x="167" y="161"/>
                    </a:lnTo>
                    <a:lnTo>
                      <a:pt x="169" y="156"/>
                    </a:lnTo>
                    <a:lnTo>
                      <a:pt x="169" y="12"/>
                    </a:lnTo>
                    <a:lnTo>
                      <a:pt x="167" y="8"/>
                    </a:lnTo>
                    <a:lnTo>
                      <a:pt x="164" y="3"/>
                    </a:lnTo>
                    <a:lnTo>
                      <a:pt x="161" y="1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Freeform 57">
                <a:extLst>
                  <a:ext uri="{FF2B5EF4-FFF2-40B4-BE49-F238E27FC236}">
                    <a16:creationId xmlns:a16="http://schemas.microsoft.com/office/drawing/2014/main" id="{608B0681-82CE-40CA-90F5-E4473E83BB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2013" y="1385888"/>
                <a:ext cx="196850" cy="19050"/>
              </a:xfrm>
              <a:custGeom>
                <a:avLst/>
                <a:gdLst>
                  <a:gd name="T0" fmla="*/ 24 w 492"/>
                  <a:gd name="T1" fmla="*/ 47 h 47"/>
                  <a:gd name="T2" fmla="*/ 469 w 492"/>
                  <a:gd name="T3" fmla="*/ 47 h 47"/>
                  <a:gd name="T4" fmla="*/ 473 w 492"/>
                  <a:gd name="T5" fmla="*/ 47 h 47"/>
                  <a:gd name="T6" fmla="*/ 478 w 492"/>
                  <a:gd name="T7" fmla="*/ 46 h 47"/>
                  <a:gd name="T8" fmla="*/ 482 w 492"/>
                  <a:gd name="T9" fmla="*/ 44 h 47"/>
                  <a:gd name="T10" fmla="*/ 486 w 492"/>
                  <a:gd name="T11" fmla="*/ 41 h 47"/>
                  <a:gd name="T12" fmla="*/ 488 w 492"/>
                  <a:gd name="T13" fmla="*/ 37 h 47"/>
                  <a:gd name="T14" fmla="*/ 490 w 492"/>
                  <a:gd name="T15" fmla="*/ 34 h 47"/>
                  <a:gd name="T16" fmla="*/ 492 w 492"/>
                  <a:gd name="T17" fmla="*/ 28 h 47"/>
                  <a:gd name="T18" fmla="*/ 492 w 492"/>
                  <a:gd name="T19" fmla="*/ 24 h 47"/>
                  <a:gd name="T20" fmla="*/ 492 w 492"/>
                  <a:gd name="T21" fmla="*/ 19 h 47"/>
                  <a:gd name="T22" fmla="*/ 490 w 492"/>
                  <a:gd name="T23" fmla="*/ 15 h 47"/>
                  <a:gd name="T24" fmla="*/ 488 w 492"/>
                  <a:gd name="T25" fmla="*/ 10 h 47"/>
                  <a:gd name="T26" fmla="*/ 486 w 492"/>
                  <a:gd name="T27" fmla="*/ 7 h 47"/>
                  <a:gd name="T28" fmla="*/ 482 w 492"/>
                  <a:gd name="T29" fmla="*/ 4 h 47"/>
                  <a:gd name="T30" fmla="*/ 478 w 492"/>
                  <a:gd name="T31" fmla="*/ 2 h 47"/>
                  <a:gd name="T32" fmla="*/ 473 w 492"/>
                  <a:gd name="T33" fmla="*/ 1 h 47"/>
                  <a:gd name="T34" fmla="*/ 469 w 492"/>
                  <a:gd name="T35" fmla="*/ 0 h 47"/>
                  <a:gd name="T36" fmla="*/ 24 w 492"/>
                  <a:gd name="T37" fmla="*/ 0 h 47"/>
                  <a:gd name="T38" fmla="*/ 19 w 492"/>
                  <a:gd name="T39" fmla="*/ 1 h 47"/>
                  <a:gd name="T40" fmla="*/ 15 w 492"/>
                  <a:gd name="T41" fmla="*/ 2 h 47"/>
                  <a:gd name="T42" fmla="*/ 10 w 492"/>
                  <a:gd name="T43" fmla="*/ 4 h 47"/>
                  <a:gd name="T44" fmla="*/ 7 w 492"/>
                  <a:gd name="T45" fmla="*/ 7 h 47"/>
                  <a:gd name="T46" fmla="*/ 4 w 492"/>
                  <a:gd name="T47" fmla="*/ 10 h 47"/>
                  <a:gd name="T48" fmla="*/ 2 w 492"/>
                  <a:gd name="T49" fmla="*/ 15 h 47"/>
                  <a:gd name="T50" fmla="*/ 1 w 492"/>
                  <a:gd name="T51" fmla="*/ 19 h 47"/>
                  <a:gd name="T52" fmla="*/ 0 w 492"/>
                  <a:gd name="T53" fmla="*/ 24 h 47"/>
                  <a:gd name="T54" fmla="*/ 1 w 492"/>
                  <a:gd name="T55" fmla="*/ 28 h 47"/>
                  <a:gd name="T56" fmla="*/ 2 w 492"/>
                  <a:gd name="T57" fmla="*/ 34 h 47"/>
                  <a:gd name="T58" fmla="*/ 4 w 492"/>
                  <a:gd name="T59" fmla="*/ 37 h 47"/>
                  <a:gd name="T60" fmla="*/ 7 w 492"/>
                  <a:gd name="T61" fmla="*/ 41 h 47"/>
                  <a:gd name="T62" fmla="*/ 10 w 492"/>
                  <a:gd name="T63" fmla="*/ 44 h 47"/>
                  <a:gd name="T64" fmla="*/ 15 w 492"/>
                  <a:gd name="T65" fmla="*/ 46 h 47"/>
                  <a:gd name="T66" fmla="*/ 19 w 492"/>
                  <a:gd name="T67" fmla="*/ 47 h 47"/>
                  <a:gd name="T68" fmla="*/ 24 w 492"/>
                  <a:gd name="T6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2" h="47">
                    <a:moveTo>
                      <a:pt x="24" y="47"/>
                    </a:moveTo>
                    <a:lnTo>
                      <a:pt x="469" y="47"/>
                    </a:lnTo>
                    <a:lnTo>
                      <a:pt x="473" y="47"/>
                    </a:lnTo>
                    <a:lnTo>
                      <a:pt x="478" y="46"/>
                    </a:lnTo>
                    <a:lnTo>
                      <a:pt x="482" y="44"/>
                    </a:lnTo>
                    <a:lnTo>
                      <a:pt x="486" y="41"/>
                    </a:lnTo>
                    <a:lnTo>
                      <a:pt x="488" y="37"/>
                    </a:lnTo>
                    <a:lnTo>
                      <a:pt x="490" y="34"/>
                    </a:lnTo>
                    <a:lnTo>
                      <a:pt x="492" y="28"/>
                    </a:lnTo>
                    <a:lnTo>
                      <a:pt x="492" y="24"/>
                    </a:lnTo>
                    <a:lnTo>
                      <a:pt x="492" y="19"/>
                    </a:lnTo>
                    <a:lnTo>
                      <a:pt x="490" y="15"/>
                    </a:lnTo>
                    <a:lnTo>
                      <a:pt x="488" y="10"/>
                    </a:lnTo>
                    <a:lnTo>
                      <a:pt x="486" y="7"/>
                    </a:lnTo>
                    <a:lnTo>
                      <a:pt x="482" y="4"/>
                    </a:lnTo>
                    <a:lnTo>
                      <a:pt x="478" y="2"/>
                    </a:lnTo>
                    <a:lnTo>
                      <a:pt x="473" y="1"/>
                    </a:lnTo>
                    <a:lnTo>
                      <a:pt x="469" y="0"/>
                    </a:lnTo>
                    <a:lnTo>
                      <a:pt x="24" y="0"/>
                    </a:lnTo>
                    <a:lnTo>
                      <a:pt x="19" y="1"/>
                    </a:lnTo>
                    <a:lnTo>
                      <a:pt x="15" y="2"/>
                    </a:lnTo>
                    <a:lnTo>
                      <a:pt x="10" y="4"/>
                    </a:lnTo>
                    <a:lnTo>
                      <a:pt x="7" y="7"/>
                    </a:lnTo>
                    <a:lnTo>
                      <a:pt x="4" y="10"/>
                    </a:lnTo>
                    <a:lnTo>
                      <a:pt x="2" y="15"/>
                    </a:lnTo>
                    <a:lnTo>
                      <a:pt x="1" y="19"/>
                    </a:lnTo>
                    <a:lnTo>
                      <a:pt x="0" y="24"/>
                    </a:lnTo>
                    <a:lnTo>
                      <a:pt x="1" y="28"/>
                    </a:lnTo>
                    <a:lnTo>
                      <a:pt x="2" y="34"/>
                    </a:lnTo>
                    <a:lnTo>
                      <a:pt x="4" y="37"/>
                    </a:lnTo>
                    <a:lnTo>
                      <a:pt x="7" y="41"/>
                    </a:lnTo>
                    <a:lnTo>
                      <a:pt x="10" y="44"/>
                    </a:lnTo>
                    <a:lnTo>
                      <a:pt x="15" y="46"/>
                    </a:lnTo>
                    <a:lnTo>
                      <a:pt x="19" y="47"/>
                    </a:lnTo>
                    <a:lnTo>
                      <a:pt x="24" y="47"/>
                    </a:ln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Freeform 58">
                <a:extLst>
                  <a:ext uri="{FF2B5EF4-FFF2-40B4-BE49-F238E27FC236}">
                    <a16:creationId xmlns:a16="http://schemas.microsoft.com/office/drawing/2014/main" id="{913015CD-B182-4A24-8FF0-D55FA4058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2013" y="1471613"/>
                <a:ext cx="196850" cy="19050"/>
              </a:xfrm>
              <a:custGeom>
                <a:avLst/>
                <a:gdLst>
                  <a:gd name="T0" fmla="*/ 469 w 492"/>
                  <a:gd name="T1" fmla="*/ 0 h 48"/>
                  <a:gd name="T2" fmla="*/ 24 w 492"/>
                  <a:gd name="T3" fmla="*/ 0 h 48"/>
                  <a:gd name="T4" fmla="*/ 19 w 492"/>
                  <a:gd name="T5" fmla="*/ 1 h 48"/>
                  <a:gd name="T6" fmla="*/ 15 w 492"/>
                  <a:gd name="T7" fmla="*/ 2 h 48"/>
                  <a:gd name="T8" fmla="*/ 10 w 492"/>
                  <a:gd name="T9" fmla="*/ 4 h 48"/>
                  <a:gd name="T10" fmla="*/ 7 w 492"/>
                  <a:gd name="T11" fmla="*/ 7 h 48"/>
                  <a:gd name="T12" fmla="*/ 4 w 492"/>
                  <a:gd name="T13" fmla="*/ 10 h 48"/>
                  <a:gd name="T14" fmla="*/ 2 w 492"/>
                  <a:gd name="T15" fmla="*/ 15 h 48"/>
                  <a:gd name="T16" fmla="*/ 1 w 492"/>
                  <a:gd name="T17" fmla="*/ 19 h 48"/>
                  <a:gd name="T18" fmla="*/ 0 w 492"/>
                  <a:gd name="T19" fmla="*/ 24 h 48"/>
                  <a:gd name="T20" fmla="*/ 1 w 492"/>
                  <a:gd name="T21" fmla="*/ 28 h 48"/>
                  <a:gd name="T22" fmla="*/ 2 w 492"/>
                  <a:gd name="T23" fmla="*/ 34 h 48"/>
                  <a:gd name="T24" fmla="*/ 4 w 492"/>
                  <a:gd name="T25" fmla="*/ 38 h 48"/>
                  <a:gd name="T26" fmla="*/ 7 w 492"/>
                  <a:gd name="T27" fmla="*/ 41 h 48"/>
                  <a:gd name="T28" fmla="*/ 10 w 492"/>
                  <a:gd name="T29" fmla="*/ 44 h 48"/>
                  <a:gd name="T30" fmla="*/ 15 w 492"/>
                  <a:gd name="T31" fmla="*/ 46 h 48"/>
                  <a:gd name="T32" fmla="*/ 19 w 492"/>
                  <a:gd name="T33" fmla="*/ 47 h 48"/>
                  <a:gd name="T34" fmla="*/ 24 w 492"/>
                  <a:gd name="T35" fmla="*/ 48 h 48"/>
                  <a:gd name="T36" fmla="*/ 469 w 492"/>
                  <a:gd name="T37" fmla="*/ 48 h 48"/>
                  <a:gd name="T38" fmla="*/ 473 w 492"/>
                  <a:gd name="T39" fmla="*/ 47 h 48"/>
                  <a:gd name="T40" fmla="*/ 478 w 492"/>
                  <a:gd name="T41" fmla="*/ 46 h 48"/>
                  <a:gd name="T42" fmla="*/ 482 w 492"/>
                  <a:gd name="T43" fmla="*/ 44 h 48"/>
                  <a:gd name="T44" fmla="*/ 486 w 492"/>
                  <a:gd name="T45" fmla="*/ 41 h 48"/>
                  <a:gd name="T46" fmla="*/ 488 w 492"/>
                  <a:gd name="T47" fmla="*/ 38 h 48"/>
                  <a:gd name="T48" fmla="*/ 490 w 492"/>
                  <a:gd name="T49" fmla="*/ 34 h 48"/>
                  <a:gd name="T50" fmla="*/ 492 w 492"/>
                  <a:gd name="T51" fmla="*/ 29 h 48"/>
                  <a:gd name="T52" fmla="*/ 492 w 492"/>
                  <a:gd name="T53" fmla="*/ 24 h 48"/>
                  <a:gd name="T54" fmla="*/ 492 w 492"/>
                  <a:gd name="T55" fmla="*/ 19 h 48"/>
                  <a:gd name="T56" fmla="*/ 490 w 492"/>
                  <a:gd name="T57" fmla="*/ 15 h 48"/>
                  <a:gd name="T58" fmla="*/ 488 w 492"/>
                  <a:gd name="T59" fmla="*/ 10 h 48"/>
                  <a:gd name="T60" fmla="*/ 486 w 492"/>
                  <a:gd name="T61" fmla="*/ 7 h 48"/>
                  <a:gd name="T62" fmla="*/ 482 w 492"/>
                  <a:gd name="T63" fmla="*/ 4 h 48"/>
                  <a:gd name="T64" fmla="*/ 478 w 492"/>
                  <a:gd name="T65" fmla="*/ 2 h 48"/>
                  <a:gd name="T66" fmla="*/ 473 w 492"/>
                  <a:gd name="T67" fmla="*/ 1 h 48"/>
                  <a:gd name="T68" fmla="*/ 469 w 492"/>
                  <a:gd name="T6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2" h="48">
                    <a:moveTo>
                      <a:pt x="469" y="0"/>
                    </a:moveTo>
                    <a:lnTo>
                      <a:pt x="24" y="0"/>
                    </a:lnTo>
                    <a:lnTo>
                      <a:pt x="19" y="1"/>
                    </a:lnTo>
                    <a:lnTo>
                      <a:pt x="15" y="2"/>
                    </a:lnTo>
                    <a:lnTo>
                      <a:pt x="10" y="4"/>
                    </a:lnTo>
                    <a:lnTo>
                      <a:pt x="7" y="7"/>
                    </a:lnTo>
                    <a:lnTo>
                      <a:pt x="4" y="10"/>
                    </a:lnTo>
                    <a:lnTo>
                      <a:pt x="2" y="15"/>
                    </a:lnTo>
                    <a:lnTo>
                      <a:pt x="1" y="19"/>
                    </a:lnTo>
                    <a:lnTo>
                      <a:pt x="0" y="24"/>
                    </a:lnTo>
                    <a:lnTo>
                      <a:pt x="1" y="28"/>
                    </a:lnTo>
                    <a:lnTo>
                      <a:pt x="2" y="34"/>
                    </a:lnTo>
                    <a:lnTo>
                      <a:pt x="4" y="38"/>
                    </a:lnTo>
                    <a:lnTo>
                      <a:pt x="7" y="41"/>
                    </a:lnTo>
                    <a:lnTo>
                      <a:pt x="10" y="44"/>
                    </a:lnTo>
                    <a:lnTo>
                      <a:pt x="15" y="46"/>
                    </a:lnTo>
                    <a:lnTo>
                      <a:pt x="19" y="47"/>
                    </a:lnTo>
                    <a:lnTo>
                      <a:pt x="24" y="48"/>
                    </a:lnTo>
                    <a:lnTo>
                      <a:pt x="469" y="48"/>
                    </a:lnTo>
                    <a:lnTo>
                      <a:pt x="473" y="47"/>
                    </a:lnTo>
                    <a:lnTo>
                      <a:pt x="478" y="46"/>
                    </a:lnTo>
                    <a:lnTo>
                      <a:pt x="482" y="44"/>
                    </a:lnTo>
                    <a:lnTo>
                      <a:pt x="486" y="41"/>
                    </a:lnTo>
                    <a:lnTo>
                      <a:pt x="488" y="38"/>
                    </a:lnTo>
                    <a:lnTo>
                      <a:pt x="490" y="34"/>
                    </a:lnTo>
                    <a:lnTo>
                      <a:pt x="492" y="29"/>
                    </a:lnTo>
                    <a:lnTo>
                      <a:pt x="492" y="24"/>
                    </a:lnTo>
                    <a:lnTo>
                      <a:pt x="492" y="19"/>
                    </a:lnTo>
                    <a:lnTo>
                      <a:pt x="490" y="15"/>
                    </a:lnTo>
                    <a:lnTo>
                      <a:pt x="488" y="10"/>
                    </a:lnTo>
                    <a:lnTo>
                      <a:pt x="486" y="7"/>
                    </a:lnTo>
                    <a:lnTo>
                      <a:pt x="482" y="4"/>
                    </a:lnTo>
                    <a:lnTo>
                      <a:pt x="478" y="2"/>
                    </a:lnTo>
                    <a:lnTo>
                      <a:pt x="473" y="1"/>
                    </a:lnTo>
                    <a:lnTo>
                      <a:pt x="469" y="0"/>
                    </a:ln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Freeform 59">
                <a:extLst>
                  <a:ext uri="{FF2B5EF4-FFF2-40B4-BE49-F238E27FC236}">
                    <a16:creationId xmlns:a16="http://schemas.microsoft.com/office/drawing/2014/main" id="{01A94B11-30DF-40FE-BDFA-C668170F6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2013" y="1557338"/>
                <a:ext cx="196850" cy="19050"/>
              </a:xfrm>
              <a:custGeom>
                <a:avLst/>
                <a:gdLst>
                  <a:gd name="T0" fmla="*/ 469 w 492"/>
                  <a:gd name="T1" fmla="*/ 0 h 49"/>
                  <a:gd name="T2" fmla="*/ 24 w 492"/>
                  <a:gd name="T3" fmla="*/ 0 h 49"/>
                  <a:gd name="T4" fmla="*/ 19 w 492"/>
                  <a:gd name="T5" fmla="*/ 1 h 49"/>
                  <a:gd name="T6" fmla="*/ 15 w 492"/>
                  <a:gd name="T7" fmla="*/ 2 h 49"/>
                  <a:gd name="T8" fmla="*/ 10 w 492"/>
                  <a:gd name="T9" fmla="*/ 4 h 49"/>
                  <a:gd name="T10" fmla="*/ 7 w 492"/>
                  <a:gd name="T11" fmla="*/ 7 h 49"/>
                  <a:gd name="T12" fmla="*/ 4 w 492"/>
                  <a:gd name="T13" fmla="*/ 10 h 49"/>
                  <a:gd name="T14" fmla="*/ 2 w 492"/>
                  <a:gd name="T15" fmla="*/ 15 h 49"/>
                  <a:gd name="T16" fmla="*/ 1 w 492"/>
                  <a:gd name="T17" fmla="*/ 19 h 49"/>
                  <a:gd name="T18" fmla="*/ 0 w 492"/>
                  <a:gd name="T19" fmla="*/ 24 h 49"/>
                  <a:gd name="T20" fmla="*/ 1 w 492"/>
                  <a:gd name="T21" fmla="*/ 29 h 49"/>
                  <a:gd name="T22" fmla="*/ 2 w 492"/>
                  <a:gd name="T23" fmla="*/ 34 h 49"/>
                  <a:gd name="T24" fmla="*/ 4 w 492"/>
                  <a:gd name="T25" fmla="*/ 38 h 49"/>
                  <a:gd name="T26" fmla="*/ 7 w 492"/>
                  <a:gd name="T27" fmla="*/ 41 h 49"/>
                  <a:gd name="T28" fmla="*/ 10 w 492"/>
                  <a:gd name="T29" fmla="*/ 44 h 49"/>
                  <a:gd name="T30" fmla="*/ 15 w 492"/>
                  <a:gd name="T31" fmla="*/ 46 h 49"/>
                  <a:gd name="T32" fmla="*/ 19 w 492"/>
                  <a:gd name="T33" fmla="*/ 47 h 49"/>
                  <a:gd name="T34" fmla="*/ 24 w 492"/>
                  <a:gd name="T35" fmla="*/ 49 h 49"/>
                  <a:gd name="T36" fmla="*/ 469 w 492"/>
                  <a:gd name="T37" fmla="*/ 49 h 49"/>
                  <a:gd name="T38" fmla="*/ 473 w 492"/>
                  <a:gd name="T39" fmla="*/ 47 h 49"/>
                  <a:gd name="T40" fmla="*/ 478 w 492"/>
                  <a:gd name="T41" fmla="*/ 46 h 49"/>
                  <a:gd name="T42" fmla="*/ 482 w 492"/>
                  <a:gd name="T43" fmla="*/ 44 h 49"/>
                  <a:gd name="T44" fmla="*/ 486 w 492"/>
                  <a:gd name="T45" fmla="*/ 41 h 49"/>
                  <a:gd name="T46" fmla="*/ 488 w 492"/>
                  <a:gd name="T47" fmla="*/ 38 h 49"/>
                  <a:gd name="T48" fmla="*/ 490 w 492"/>
                  <a:gd name="T49" fmla="*/ 34 h 49"/>
                  <a:gd name="T50" fmla="*/ 492 w 492"/>
                  <a:gd name="T51" fmla="*/ 29 h 49"/>
                  <a:gd name="T52" fmla="*/ 492 w 492"/>
                  <a:gd name="T53" fmla="*/ 24 h 49"/>
                  <a:gd name="T54" fmla="*/ 492 w 492"/>
                  <a:gd name="T55" fmla="*/ 19 h 49"/>
                  <a:gd name="T56" fmla="*/ 490 w 492"/>
                  <a:gd name="T57" fmla="*/ 15 h 49"/>
                  <a:gd name="T58" fmla="*/ 488 w 492"/>
                  <a:gd name="T59" fmla="*/ 10 h 49"/>
                  <a:gd name="T60" fmla="*/ 486 w 492"/>
                  <a:gd name="T61" fmla="*/ 7 h 49"/>
                  <a:gd name="T62" fmla="*/ 482 w 492"/>
                  <a:gd name="T63" fmla="*/ 4 h 49"/>
                  <a:gd name="T64" fmla="*/ 478 w 492"/>
                  <a:gd name="T65" fmla="*/ 2 h 49"/>
                  <a:gd name="T66" fmla="*/ 473 w 492"/>
                  <a:gd name="T67" fmla="*/ 1 h 49"/>
                  <a:gd name="T68" fmla="*/ 469 w 492"/>
                  <a:gd name="T6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2" h="49">
                    <a:moveTo>
                      <a:pt x="469" y="0"/>
                    </a:moveTo>
                    <a:lnTo>
                      <a:pt x="24" y="0"/>
                    </a:lnTo>
                    <a:lnTo>
                      <a:pt x="19" y="1"/>
                    </a:lnTo>
                    <a:lnTo>
                      <a:pt x="15" y="2"/>
                    </a:lnTo>
                    <a:lnTo>
                      <a:pt x="10" y="4"/>
                    </a:lnTo>
                    <a:lnTo>
                      <a:pt x="7" y="7"/>
                    </a:lnTo>
                    <a:lnTo>
                      <a:pt x="4" y="10"/>
                    </a:lnTo>
                    <a:lnTo>
                      <a:pt x="2" y="15"/>
                    </a:lnTo>
                    <a:lnTo>
                      <a:pt x="1" y="19"/>
                    </a:lnTo>
                    <a:lnTo>
                      <a:pt x="0" y="24"/>
                    </a:lnTo>
                    <a:lnTo>
                      <a:pt x="1" y="29"/>
                    </a:lnTo>
                    <a:lnTo>
                      <a:pt x="2" y="34"/>
                    </a:lnTo>
                    <a:lnTo>
                      <a:pt x="4" y="38"/>
                    </a:lnTo>
                    <a:lnTo>
                      <a:pt x="7" y="41"/>
                    </a:lnTo>
                    <a:lnTo>
                      <a:pt x="10" y="44"/>
                    </a:lnTo>
                    <a:lnTo>
                      <a:pt x="15" y="46"/>
                    </a:lnTo>
                    <a:lnTo>
                      <a:pt x="19" y="47"/>
                    </a:lnTo>
                    <a:lnTo>
                      <a:pt x="24" y="49"/>
                    </a:lnTo>
                    <a:lnTo>
                      <a:pt x="469" y="49"/>
                    </a:lnTo>
                    <a:lnTo>
                      <a:pt x="473" y="47"/>
                    </a:lnTo>
                    <a:lnTo>
                      <a:pt x="478" y="46"/>
                    </a:lnTo>
                    <a:lnTo>
                      <a:pt x="482" y="44"/>
                    </a:lnTo>
                    <a:lnTo>
                      <a:pt x="486" y="41"/>
                    </a:lnTo>
                    <a:lnTo>
                      <a:pt x="488" y="38"/>
                    </a:lnTo>
                    <a:lnTo>
                      <a:pt x="490" y="34"/>
                    </a:lnTo>
                    <a:lnTo>
                      <a:pt x="492" y="29"/>
                    </a:lnTo>
                    <a:lnTo>
                      <a:pt x="492" y="24"/>
                    </a:lnTo>
                    <a:lnTo>
                      <a:pt x="492" y="19"/>
                    </a:lnTo>
                    <a:lnTo>
                      <a:pt x="490" y="15"/>
                    </a:lnTo>
                    <a:lnTo>
                      <a:pt x="488" y="10"/>
                    </a:lnTo>
                    <a:lnTo>
                      <a:pt x="486" y="7"/>
                    </a:lnTo>
                    <a:lnTo>
                      <a:pt x="482" y="4"/>
                    </a:lnTo>
                    <a:lnTo>
                      <a:pt x="478" y="2"/>
                    </a:lnTo>
                    <a:lnTo>
                      <a:pt x="473" y="1"/>
                    </a:lnTo>
                    <a:lnTo>
                      <a:pt x="469" y="0"/>
                    </a:ln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85AA87B-932D-4F84-A03F-2F2242164EB2}"/>
                </a:ext>
              </a:extLst>
            </p:cNvPr>
            <p:cNvGrpSpPr/>
            <p:nvPr/>
          </p:nvGrpSpPr>
          <p:grpSpPr>
            <a:xfrm>
              <a:off x="5667134" y="5617550"/>
              <a:ext cx="393552" cy="393552"/>
              <a:chOff x="4319588" y="2492375"/>
              <a:chExt cx="287338" cy="287338"/>
            </a:xfrm>
            <a:solidFill>
              <a:srgbClr val="1C819E"/>
            </a:solidFill>
          </p:grpSpPr>
          <p:sp>
            <p:nvSpPr>
              <p:cNvPr id="48" name="Freeform 372">
                <a:extLst>
                  <a:ext uri="{FF2B5EF4-FFF2-40B4-BE49-F238E27FC236}">
                    <a16:creationId xmlns:a16="http://schemas.microsoft.com/office/drawing/2014/main" id="{1BC19020-4D4C-467C-96E4-22E37A9B5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588" y="2587625"/>
                <a:ext cx="287338" cy="192088"/>
              </a:xfrm>
              <a:custGeom>
                <a:avLst/>
                <a:gdLst>
                  <a:gd name="T0" fmla="*/ 843 w 904"/>
                  <a:gd name="T1" fmla="*/ 572 h 602"/>
                  <a:gd name="T2" fmla="*/ 843 w 904"/>
                  <a:gd name="T3" fmla="*/ 12 h 602"/>
                  <a:gd name="T4" fmla="*/ 841 w 904"/>
                  <a:gd name="T5" fmla="*/ 7 h 602"/>
                  <a:gd name="T6" fmla="*/ 836 w 904"/>
                  <a:gd name="T7" fmla="*/ 3 h 602"/>
                  <a:gd name="T8" fmla="*/ 831 w 904"/>
                  <a:gd name="T9" fmla="*/ 1 h 602"/>
                  <a:gd name="T10" fmla="*/ 708 w 904"/>
                  <a:gd name="T11" fmla="*/ 0 h 602"/>
                  <a:gd name="T12" fmla="*/ 702 w 904"/>
                  <a:gd name="T13" fmla="*/ 2 h 602"/>
                  <a:gd name="T14" fmla="*/ 697 w 904"/>
                  <a:gd name="T15" fmla="*/ 5 h 602"/>
                  <a:gd name="T16" fmla="*/ 694 w 904"/>
                  <a:gd name="T17" fmla="*/ 9 h 602"/>
                  <a:gd name="T18" fmla="*/ 693 w 904"/>
                  <a:gd name="T19" fmla="*/ 16 h 602"/>
                  <a:gd name="T20" fmla="*/ 632 w 904"/>
                  <a:gd name="T21" fmla="*/ 572 h 602"/>
                  <a:gd name="T22" fmla="*/ 632 w 904"/>
                  <a:gd name="T23" fmla="*/ 283 h 602"/>
                  <a:gd name="T24" fmla="*/ 630 w 904"/>
                  <a:gd name="T25" fmla="*/ 277 h 602"/>
                  <a:gd name="T26" fmla="*/ 626 w 904"/>
                  <a:gd name="T27" fmla="*/ 274 h 602"/>
                  <a:gd name="T28" fmla="*/ 621 w 904"/>
                  <a:gd name="T29" fmla="*/ 271 h 602"/>
                  <a:gd name="T30" fmla="*/ 497 w 904"/>
                  <a:gd name="T31" fmla="*/ 271 h 602"/>
                  <a:gd name="T32" fmla="*/ 491 w 904"/>
                  <a:gd name="T33" fmla="*/ 272 h 602"/>
                  <a:gd name="T34" fmla="*/ 487 w 904"/>
                  <a:gd name="T35" fmla="*/ 275 h 602"/>
                  <a:gd name="T36" fmla="*/ 483 w 904"/>
                  <a:gd name="T37" fmla="*/ 281 h 602"/>
                  <a:gd name="T38" fmla="*/ 482 w 904"/>
                  <a:gd name="T39" fmla="*/ 286 h 602"/>
                  <a:gd name="T40" fmla="*/ 421 w 904"/>
                  <a:gd name="T41" fmla="*/ 572 h 602"/>
                  <a:gd name="T42" fmla="*/ 421 w 904"/>
                  <a:gd name="T43" fmla="*/ 193 h 602"/>
                  <a:gd name="T44" fmla="*/ 419 w 904"/>
                  <a:gd name="T45" fmla="*/ 187 h 602"/>
                  <a:gd name="T46" fmla="*/ 415 w 904"/>
                  <a:gd name="T47" fmla="*/ 183 h 602"/>
                  <a:gd name="T48" fmla="*/ 409 w 904"/>
                  <a:gd name="T49" fmla="*/ 181 h 602"/>
                  <a:gd name="T50" fmla="*/ 286 w 904"/>
                  <a:gd name="T51" fmla="*/ 181 h 602"/>
                  <a:gd name="T52" fmla="*/ 281 w 904"/>
                  <a:gd name="T53" fmla="*/ 182 h 602"/>
                  <a:gd name="T54" fmla="*/ 275 w 904"/>
                  <a:gd name="T55" fmla="*/ 185 h 602"/>
                  <a:gd name="T56" fmla="*/ 272 w 904"/>
                  <a:gd name="T57" fmla="*/ 190 h 602"/>
                  <a:gd name="T58" fmla="*/ 271 w 904"/>
                  <a:gd name="T59" fmla="*/ 196 h 602"/>
                  <a:gd name="T60" fmla="*/ 211 w 904"/>
                  <a:gd name="T61" fmla="*/ 572 h 602"/>
                  <a:gd name="T62" fmla="*/ 211 w 904"/>
                  <a:gd name="T63" fmla="*/ 404 h 602"/>
                  <a:gd name="T64" fmla="*/ 209 w 904"/>
                  <a:gd name="T65" fmla="*/ 399 h 602"/>
                  <a:gd name="T66" fmla="*/ 205 w 904"/>
                  <a:gd name="T67" fmla="*/ 394 h 602"/>
                  <a:gd name="T68" fmla="*/ 199 w 904"/>
                  <a:gd name="T69" fmla="*/ 392 h 602"/>
                  <a:gd name="T70" fmla="*/ 76 w 904"/>
                  <a:gd name="T71" fmla="*/ 391 h 602"/>
                  <a:gd name="T72" fmla="*/ 69 w 904"/>
                  <a:gd name="T73" fmla="*/ 392 h 602"/>
                  <a:gd name="T74" fmla="*/ 65 w 904"/>
                  <a:gd name="T75" fmla="*/ 396 h 602"/>
                  <a:gd name="T76" fmla="*/ 62 w 904"/>
                  <a:gd name="T77" fmla="*/ 401 h 602"/>
                  <a:gd name="T78" fmla="*/ 61 w 904"/>
                  <a:gd name="T79" fmla="*/ 406 h 602"/>
                  <a:gd name="T80" fmla="*/ 15 w 904"/>
                  <a:gd name="T81" fmla="*/ 572 h 602"/>
                  <a:gd name="T82" fmla="*/ 9 w 904"/>
                  <a:gd name="T83" fmla="*/ 573 h 602"/>
                  <a:gd name="T84" fmla="*/ 5 w 904"/>
                  <a:gd name="T85" fmla="*/ 577 h 602"/>
                  <a:gd name="T86" fmla="*/ 2 w 904"/>
                  <a:gd name="T87" fmla="*/ 581 h 602"/>
                  <a:gd name="T88" fmla="*/ 0 w 904"/>
                  <a:gd name="T89" fmla="*/ 587 h 602"/>
                  <a:gd name="T90" fmla="*/ 2 w 904"/>
                  <a:gd name="T91" fmla="*/ 593 h 602"/>
                  <a:gd name="T92" fmla="*/ 5 w 904"/>
                  <a:gd name="T93" fmla="*/ 598 h 602"/>
                  <a:gd name="T94" fmla="*/ 9 w 904"/>
                  <a:gd name="T95" fmla="*/ 601 h 602"/>
                  <a:gd name="T96" fmla="*/ 15 w 904"/>
                  <a:gd name="T97" fmla="*/ 602 h 602"/>
                  <a:gd name="T98" fmla="*/ 196 w 904"/>
                  <a:gd name="T99" fmla="*/ 602 h 602"/>
                  <a:gd name="T100" fmla="*/ 406 w 904"/>
                  <a:gd name="T101" fmla="*/ 602 h 602"/>
                  <a:gd name="T102" fmla="*/ 617 w 904"/>
                  <a:gd name="T103" fmla="*/ 602 h 602"/>
                  <a:gd name="T104" fmla="*/ 828 w 904"/>
                  <a:gd name="T105" fmla="*/ 602 h 602"/>
                  <a:gd name="T106" fmla="*/ 891 w 904"/>
                  <a:gd name="T107" fmla="*/ 602 h 602"/>
                  <a:gd name="T108" fmla="*/ 896 w 904"/>
                  <a:gd name="T109" fmla="*/ 600 h 602"/>
                  <a:gd name="T110" fmla="*/ 901 w 904"/>
                  <a:gd name="T111" fmla="*/ 596 h 602"/>
                  <a:gd name="T112" fmla="*/ 903 w 904"/>
                  <a:gd name="T113" fmla="*/ 591 h 602"/>
                  <a:gd name="T114" fmla="*/ 903 w 904"/>
                  <a:gd name="T115" fmla="*/ 584 h 602"/>
                  <a:gd name="T116" fmla="*/ 901 w 904"/>
                  <a:gd name="T117" fmla="*/ 579 h 602"/>
                  <a:gd name="T118" fmla="*/ 896 w 904"/>
                  <a:gd name="T119" fmla="*/ 575 h 602"/>
                  <a:gd name="T120" fmla="*/ 891 w 904"/>
                  <a:gd name="T121" fmla="*/ 572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04" h="602">
                    <a:moveTo>
                      <a:pt x="889" y="572"/>
                    </a:moveTo>
                    <a:lnTo>
                      <a:pt x="843" y="572"/>
                    </a:lnTo>
                    <a:lnTo>
                      <a:pt x="843" y="16"/>
                    </a:lnTo>
                    <a:lnTo>
                      <a:pt x="843" y="12"/>
                    </a:lnTo>
                    <a:lnTo>
                      <a:pt x="842" y="9"/>
                    </a:lnTo>
                    <a:lnTo>
                      <a:pt x="841" y="7"/>
                    </a:lnTo>
                    <a:lnTo>
                      <a:pt x="838" y="5"/>
                    </a:lnTo>
                    <a:lnTo>
                      <a:pt x="836" y="3"/>
                    </a:lnTo>
                    <a:lnTo>
                      <a:pt x="834" y="2"/>
                    </a:lnTo>
                    <a:lnTo>
                      <a:pt x="831" y="1"/>
                    </a:lnTo>
                    <a:lnTo>
                      <a:pt x="828" y="1"/>
                    </a:lnTo>
                    <a:lnTo>
                      <a:pt x="708" y="0"/>
                    </a:lnTo>
                    <a:lnTo>
                      <a:pt x="704" y="1"/>
                    </a:lnTo>
                    <a:lnTo>
                      <a:pt x="702" y="2"/>
                    </a:lnTo>
                    <a:lnTo>
                      <a:pt x="699" y="3"/>
                    </a:lnTo>
                    <a:lnTo>
                      <a:pt x="697" y="5"/>
                    </a:lnTo>
                    <a:lnTo>
                      <a:pt x="695" y="7"/>
                    </a:lnTo>
                    <a:lnTo>
                      <a:pt x="694" y="9"/>
                    </a:lnTo>
                    <a:lnTo>
                      <a:pt x="693" y="12"/>
                    </a:lnTo>
                    <a:lnTo>
                      <a:pt x="693" y="16"/>
                    </a:lnTo>
                    <a:lnTo>
                      <a:pt x="693" y="572"/>
                    </a:lnTo>
                    <a:lnTo>
                      <a:pt x="632" y="572"/>
                    </a:lnTo>
                    <a:lnTo>
                      <a:pt x="632" y="286"/>
                    </a:lnTo>
                    <a:lnTo>
                      <a:pt x="632" y="283"/>
                    </a:lnTo>
                    <a:lnTo>
                      <a:pt x="631" y="281"/>
                    </a:lnTo>
                    <a:lnTo>
                      <a:pt x="630" y="277"/>
                    </a:lnTo>
                    <a:lnTo>
                      <a:pt x="628" y="275"/>
                    </a:lnTo>
                    <a:lnTo>
                      <a:pt x="626" y="274"/>
                    </a:lnTo>
                    <a:lnTo>
                      <a:pt x="623" y="272"/>
                    </a:lnTo>
                    <a:lnTo>
                      <a:pt x="621" y="271"/>
                    </a:lnTo>
                    <a:lnTo>
                      <a:pt x="617" y="271"/>
                    </a:lnTo>
                    <a:lnTo>
                      <a:pt x="497" y="271"/>
                    </a:lnTo>
                    <a:lnTo>
                      <a:pt x="494" y="271"/>
                    </a:lnTo>
                    <a:lnTo>
                      <a:pt x="491" y="272"/>
                    </a:lnTo>
                    <a:lnTo>
                      <a:pt x="489" y="274"/>
                    </a:lnTo>
                    <a:lnTo>
                      <a:pt x="487" y="275"/>
                    </a:lnTo>
                    <a:lnTo>
                      <a:pt x="484" y="277"/>
                    </a:lnTo>
                    <a:lnTo>
                      <a:pt x="483" y="281"/>
                    </a:lnTo>
                    <a:lnTo>
                      <a:pt x="482" y="283"/>
                    </a:lnTo>
                    <a:lnTo>
                      <a:pt x="482" y="286"/>
                    </a:lnTo>
                    <a:lnTo>
                      <a:pt x="482" y="572"/>
                    </a:lnTo>
                    <a:lnTo>
                      <a:pt x="421" y="572"/>
                    </a:lnTo>
                    <a:lnTo>
                      <a:pt x="421" y="196"/>
                    </a:lnTo>
                    <a:lnTo>
                      <a:pt x="421" y="193"/>
                    </a:lnTo>
                    <a:lnTo>
                      <a:pt x="420" y="190"/>
                    </a:lnTo>
                    <a:lnTo>
                      <a:pt x="419" y="187"/>
                    </a:lnTo>
                    <a:lnTo>
                      <a:pt x="417" y="185"/>
                    </a:lnTo>
                    <a:lnTo>
                      <a:pt x="415" y="183"/>
                    </a:lnTo>
                    <a:lnTo>
                      <a:pt x="413" y="182"/>
                    </a:lnTo>
                    <a:lnTo>
                      <a:pt x="409" y="181"/>
                    </a:lnTo>
                    <a:lnTo>
                      <a:pt x="406" y="181"/>
                    </a:lnTo>
                    <a:lnTo>
                      <a:pt x="286" y="181"/>
                    </a:lnTo>
                    <a:lnTo>
                      <a:pt x="283" y="181"/>
                    </a:lnTo>
                    <a:lnTo>
                      <a:pt x="281" y="182"/>
                    </a:lnTo>
                    <a:lnTo>
                      <a:pt x="277" y="183"/>
                    </a:lnTo>
                    <a:lnTo>
                      <a:pt x="275" y="185"/>
                    </a:lnTo>
                    <a:lnTo>
                      <a:pt x="273" y="187"/>
                    </a:lnTo>
                    <a:lnTo>
                      <a:pt x="272" y="190"/>
                    </a:lnTo>
                    <a:lnTo>
                      <a:pt x="271" y="193"/>
                    </a:lnTo>
                    <a:lnTo>
                      <a:pt x="271" y="196"/>
                    </a:lnTo>
                    <a:lnTo>
                      <a:pt x="271" y="572"/>
                    </a:lnTo>
                    <a:lnTo>
                      <a:pt x="211" y="572"/>
                    </a:lnTo>
                    <a:lnTo>
                      <a:pt x="211" y="406"/>
                    </a:lnTo>
                    <a:lnTo>
                      <a:pt x="211" y="404"/>
                    </a:lnTo>
                    <a:lnTo>
                      <a:pt x="210" y="401"/>
                    </a:lnTo>
                    <a:lnTo>
                      <a:pt x="209" y="399"/>
                    </a:lnTo>
                    <a:lnTo>
                      <a:pt x="207" y="396"/>
                    </a:lnTo>
                    <a:lnTo>
                      <a:pt x="205" y="394"/>
                    </a:lnTo>
                    <a:lnTo>
                      <a:pt x="201" y="393"/>
                    </a:lnTo>
                    <a:lnTo>
                      <a:pt x="199" y="392"/>
                    </a:lnTo>
                    <a:lnTo>
                      <a:pt x="196" y="391"/>
                    </a:lnTo>
                    <a:lnTo>
                      <a:pt x="76" y="391"/>
                    </a:lnTo>
                    <a:lnTo>
                      <a:pt x="73" y="392"/>
                    </a:lnTo>
                    <a:lnTo>
                      <a:pt x="69" y="392"/>
                    </a:lnTo>
                    <a:lnTo>
                      <a:pt x="67" y="394"/>
                    </a:lnTo>
                    <a:lnTo>
                      <a:pt x="65" y="396"/>
                    </a:lnTo>
                    <a:lnTo>
                      <a:pt x="63" y="399"/>
                    </a:lnTo>
                    <a:lnTo>
                      <a:pt x="62" y="401"/>
                    </a:lnTo>
                    <a:lnTo>
                      <a:pt x="61" y="404"/>
                    </a:lnTo>
                    <a:lnTo>
                      <a:pt x="61" y="406"/>
                    </a:lnTo>
                    <a:lnTo>
                      <a:pt x="61" y="572"/>
                    </a:lnTo>
                    <a:lnTo>
                      <a:pt x="15" y="572"/>
                    </a:lnTo>
                    <a:lnTo>
                      <a:pt x="13" y="572"/>
                    </a:lnTo>
                    <a:lnTo>
                      <a:pt x="9" y="573"/>
                    </a:lnTo>
                    <a:lnTo>
                      <a:pt x="7" y="575"/>
                    </a:lnTo>
                    <a:lnTo>
                      <a:pt x="5" y="577"/>
                    </a:lnTo>
                    <a:lnTo>
                      <a:pt x="3" y="579"/>
                    </a:lnTo>
                    <a:lnTo>
                      <a:pt x="2" y="581"/>
                    </a:lnTo>
                    <a:lnTo>
                      <a:pt x="1" y="584"/>
                    </a:lnTo>
                    <a:lnTo>
                      <a:pt x="0" y="587"/>
                    </a:lnTo>
                    <a:lnTo>
                      <a:pt x="1" y="591"/>
                    </a:lnTo>
                    <a:lnTo>
                      <a:pt x="2" y="593"/>
                    </a:lnTo>
                    <a:lnTo>
                      <a:pt x="3" y="596"/>
                    </a:lnTo>
                    <a:lnTo>
                      <a:pt x="5" y="598"/>
                    </a:lnTo>
                    <a:lnTo>
                      <a:pt x="7" y="600"/>
                    </a:lnTo>
                    <a:lnTo>
                      <a:pt x="9" y="601"/>
                    </a:lnTo>
                    <a:lnTo>
                      <a:pt x="13" y="602"/>
                    </a:lnTo>
                    <a:lnTo>
                      <a:pt x="15" y="602"/>
                    </a:lnTo>
                    <a:lnTo>
                      <a:pt x="76" y="602"/>
                    </a:lnTo>
                    <a:lnTo>
                      <a:pt x="196" y="602"/>
                    </a:lnTo>
                    <a:lnTo>
                      <a:pt x="286" y="602"/>
                    </a:lnTo>
                    <a:lnTo>
                      <a:pt x="406" y="602"/>
                    </a:lnTo>
                    <a:lnTo>
                      <a:pt x="497" y="602"/>
                    </a:lnTo>
                    <a:lnTo>
                      <a:pt x="617" y="602"/>
                    </a:lnTo>
                    <a:lnTo>
                      <a:pt x="708" y="602"/>
                    </a:lnTo>
                    <a:lnTo>
                      <a:pt x="828" y="602"/>
                    </a:lnTo>
                    <a:lnTo>
                      <a:pt x="889" y="602"/>
                    </a:lnTo>
                    <a:lnTo>
                      <a:pt x="891" y="602"/>
                    </a:lnTo>
                    <a:lnTo>
                      <a:pt x="894" y="601"/>
                    </a:lnTo>
                    <a:lnTo>
                      <a:pt x="896" y="600"/>
                    </a:lnTo>
                    <a:lnTo>
                      <a:pt x="898" y="598"/>
                    </a:lnTo>
                    <a:lnTo>
                      <a:pt x="901" y="596"/>
                    </a:lnTo>
                    <a:lnTo>
                      <a:pt x="902" y="593"/>
                    </a:lnTo>
                    <a:lnTo>
                      <a:pt x="903" y="591"/>
                    </a:lnTo>
                    <a:lnTo>
                      <a:pt x="904" y="587"/>
                    </a:lnTo>
                    <a:lnTo>
                      <a:pt x="903" y="584"/>
                    </a:lnTo>
                    <a:lnTo>
                      <a:pt x="902" y="581"/>
                    </a:lnTo>
                    <a:lnTo>
                      <a:pt x="901" y="579"/>
                    </a:lnTo>
                    <a:lnTo>
                      <a:pt x="898" y="577"/>
                    </a:lnTo>
                    <a:lnTo>
                      <a:pt x="896" y="575"/>
                    </a:lnTo>
                    <a:lnTo>
                      <a:pt x="894" y="573"/>
                    </a:lnTo>
                    <a:lnTo>
                      <a:pt x="891" y="572"/>
                    </a:lnTo>
                    <a:lnTo>
                      <a:pt x="889" y="572"/>
                    </a:ln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" name="Freeform 373">
                <a:extLst>
                  <a:ext uri="{FF2B5EF4-FFF2-40B4-BE49-F238E27FC236}">
                    <a16:creationId xmlns:a16="http://schemas.microsoft.com/office/drawing/2014/main" id="{8EE565B5-98D2-45EB-9358-6C6D06420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8638" y="2492375"/>
                <a:ext cx="252413" cy="157163"/>
              </a:xfrm>
              <a:custGeom>
                <a:avLst/>
                <a:gdLst>
                  <a:gd name="T0" fmla="*/ 77 w 797"/>
                  <a:gd name="T1" fmla="*/ 494 h 497"/>
                  <a:gd name="T2" fmla="*/ 97 w 797"/>
                  <a:gd name="T3" fmla="*/ 483 h 497"/>
                  <a:gd name="T4" fmla="*/ 112 w 797"/>
                  <a:gd name="T5" fmla="*/ 466 h 497"/>
                  <a:gd name="T6" fmla="*/ 120 w 797"/>
                  <a:gd name="T7" fmla="*/ 443 h 497"/>
                  <a:gd name="T8" fmla="*/ 116 w 797"/>
                  <a:gd name="T9" fmla="*/ 416 h 497"/>
                  <a:gd name="T10" fmla="*/ 267 w 797"/>
                  <a:gd name="T11" fmla="*/ 298 h 497"/>
                  <a:gd name="T12" fmla="*/ 300 w 797"/>
                  <a:gd name="T13" fmla="*/ 299 h 497"/>
                  <a:gd name="T14" fmla="*/ 325 w 797"/>
                  <a:gd name="T15" fmla="*/ 287 h 497"/>
                  <a:gd name="T16" fmla="*/ 451 w 797"/>
                  <a:gd name="T17" fmla="*/ 327 h 497"/>
                  <a:gd name="T18" fmla="*/ 454 w 797"/>
                  <a:gd name="T19" fmla="*/ 349 h 497"/>
                  <a:gd name="T20" fmla="*/ 464 w 797"/>
                  <a:gd name="T21" fmla="*/ 369 h 497"/>
                  <a:gd name="T22" fmla="*/ 482 w 797"/>
                  <a:gd name="T23" fmla="*/ 384 h 497"/>
                  <a:gd name="T24" fmla="*/ 505 w 797"/>
                  <a:gd name="T25" fmla="*/ 391 h 497"/>
                  <a:gd name="T26" fmla="*/ 529 w 797"/>
                  <a:gd name="T27" fmla="*/ 389 h 497"/>
                  <a:gd name="T28" fmla="*/ 550 w 797"/>
                  <a:gd name="T29" fmla="*/ 378 h 497"/>
                  <a:gd name="T30" fmla="*/ 564 w 797"/>
                  <a:gd name="T31" fmla="*/ 360 h 497"/>
                  <a:gd name="T32" fmla="*/ 571 w 797"/>
                  <a:gd name="T33" fmla="*/ 337 h 497"/>
                  <a:gd name="T34" fmla="*/ 565 w 797"/>
                  <a:gd name="T35" fmla="*/ 304 h 497"/>
                  <a:gd name="T36" fmla="*/ 724 w 797"/>
                  <a:gd name="T37" fmla="*/ 119 h 497"/>
                  <a:gd name="T38" fmla="*/ 750 w 797"/>
                  <a:gd name="T39" fmla="*/ 119 h 497"/>
                  <a:gd name="T40" fmla="*/ 771 w 797"/>
                  <a:gd name="T41" fmla="*/ 110 h 497"/>
                  <a:gd name="T42" fmla="*/ 787 w 797"/>
                  <a:gd name="T43" fmla="*/ 94 h 497"/>
                  <a:gd name="T44" fmla="*/ 796 w 797"/>
                  <a:gd name="T45" fmla="*/ 72 h 497"/>
                  <a:gd name="T46" fmla="*/ 796 w 797"/>
                  <a:gd name="T47" fmla="*/ 48 h 497"/>
                  <a:gd name="T48" fmla="*/ 787 w 797"/>
                  <a:gd name="T49" fmla="*/ 27 h 497"/>
                  <a:gd name="T50" fmla="*/ 771 w 797"/>
                  <a:gd name="T51" fmla="*/ 10 h 497"/>
                  <a:gd name="T52" fmla="*/ 750 w 797"/>
                  <a:gd name="T53" fmla="*/ 1 h 497"/>
                  <a:gd name="T54" fmla="*/ 725 w 797"/>
                  <a:gd name="T55" fmla="*/ 1 h 497"/>
                  <a:gd name="T56" fmla="*/ 703 w 797"/>
                  <a:gd name="T57" fmla="*/ 10 h 497"/>
                  <a:gd name="T58" fmla="*/ 687 w 797"/>
                  <a:gd name="T59" fmla="*/ 27 h 497"/>
                  <a:gd name="T60" fmla="*/ 678 w 797"/>
                  <a:gd name="T61" fmla="*/ 48 h 497"/>
                  <a:gd name="T62" fmla="*/ 680 w 797"/>
                  <a:gd name="T63" fmla="*/ 79 h 497"/>
                  <a:gd name="T64" fmla="*/ 531 w 797"/>
                  <a:gd name="T65" fmla="*/ 275 h 497"/>
                  <a:gd name="T66" fmla="*/ 504 w 797"/>
                  <a:gd name="T67" fmla="*/ 272 h 497"/>
                  <a:gd name="T68" fmla="*/ 478 w 797"/>
                  <a:gd name="T69" fmla="*/ 281 h 497"/>
                  <a:gd name="T70" fmla="*/ 345 w 797"/>
                  <a:gd name="T71" fmla="*/ 248 h 497"/>
                  <a:gd name="T72" fmla="*/ 344 w 797"/>
                  <a:gd name="T73" fmla="*/ 229 h 497"/>
                  <a:gd name="T74" fmla="*/ 336 w 797"/>
                  <a:gd name="T75" fmla="*/ 207 h 497"/>
                  <a:gd name="T76" fmla="*/ 319 w 797"/>
                  <a:gd name="T77" fmla="*/ 191 h 497"/>
                  <a:gd name="T78" fmla="*/ 298 w 797"/>
                  <a:gd name="T79" fmla="*/ 181 h 497"/>
                  <a:gd name="T80" fmla="*/ 273 w 797"/>
                  <a:gd name="T81" fmla="*/ 181 h 497"/>
                  <a:gd name="T82" fmla="*/ 252 w 797"/>
                  <a:gd name="T83" fmla="*/ 191 h 497"/>
                  <a:gd name="T84" fmla="*/ 236 w 797"/>
                  <a:gd name="T85" fmla="*/ 207 h 497"/>
                  <a:gd name="T86" fmla="*/ 226 w 797"/>
                  <a:gd name="T87" fmla="*/ 229 h 497"/>
                  <a:gd name="T88" fmla="*/ 227 w 797"/>
                  <a:gd name="T89" fmla="*/ 254 h 497"/>
                  <a:gd name="T90" fmla="*/ 86 w 797"/>
                  <a:gd name="T91" fmla="*/ 382 h 497"/>
                  <a:gd name="T92" fmla="*/ 53 w 797"/>
                  <a:gd name="T93" fmla="*/ 377 h 497"/>
                  <a:gd name="T94" fmla="*/ 31 w 797"/>
                  <a:gd name="T95" fmla="*/ 383 h 497"/>
                  <a:gd name="T96" fmla="*/ 13 w 797"/>
                  <a:gd name="T97" fmla="*/ 398 h 497"/>
                  <a:gd name="T98" fmla="*/ 2 w 797"/>
                  <a:gd name="T99" fmla="*/ 419 h 497"/>
                  <a:gd name="T100" fmla="*/ 0 w 797"/>
                  <a:gd name="T101" fmla="*/ 443 h 497"/>
                  <a:gd name="T102" fmla="*/ 6 w 797"/>
                  <a:gd name="T103" fmla="*/ 466 h 497"/>
                  <a:gd name="T104" fmla="*/ 21 w 797"/>
                  <a:gd name="T105" fmla="*/ 483 h 497"/>
                  <a:gd name="T106" fmla="*/ 42 w 797"/>
                  <a:gd name="T107" fmla="*/ 494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97" h="497">
                    <a:moveTo>
                      <a:pt x="60" y="497"/>
                    </a:moveTo>
                    <a:lnTo>
                      <a:pt x="65" y="497"/>
                    </a:lnTo>
                    <a:lnTo>
                      <a:pt x="72" y="496"/>
                    </a:lnTo>
                    <a:lnTo>
                      <a:pt x="77" y="494"/>
                    </a:lnTo>
                    <a:lnTo>
                      <a:pt x="83" y="493"/>
                    </a:lnTo>
                    <a:lnTo>
                      <a:pt x="89" y="489"/>
                    </a:lnTo>
                    <a:lnTo>
                      <a:pt x="93" y="486"/>
                    </a:lnTo>
                    <a:lnTo>
                      <a:pt x="97" y="483"/>
                    </a:lnTo>
                    <a:lnTo>
                      <a:pt x="102" y="480"/>
                    </a:lnTo>
                    <a:lnTo>
                      <a:pt x="106" y="475"/>
                    </a:lnTo>
                    <a:lnTo>
                      <a:pt x="109" y="470"/>
                    </a:lnTo>
                    <a:lnTo>
                      <a:pt x="112" y="466"/>
                    </a:lnTo>
                    <a:lnTo>
                      <a:pt x="115" y="460"/>
                    </a:lnTo>
                    <a:lnTo>
                      <a:pt x="117" y="455"/>
                    </a:lnTo>
                    <a:lnTo>
                      <a:pt x="119" y="449"/>
                    </a:lnTo>
                    <a:lnTo>
                      <a:pt x="120" y="443"/>
                    </a:lnTo>
                    <a:lnTo>
                      <a:pt x="120" y="437"/>
                    </a:lnTo>
                    <a:lnTo>
                      <a:pt x="119" y="429"/>
                    </a:lnTo>
                    <a:lnTo>
                      <a:pt x="118" y="423"/>
                    </a:lnTo>
                    <a:lnTo>
                      <a:pt x="116" y="416"/>
                    </a:lnTo>
                    <a:lnTo>
                      <a:pt x="114" y="410"/>
                    </a:lnTo>
                    <a:lnTo>
                      <a:pt x="251" y="290"/>
                    </a:lnTo>
                    <a:lnTo>
                      <a:pt x="259" y="295"/>
                    </a:lnTo>
                    <a:lnTo>
                      <a:pt x="267" y="298"/>
                    </a:lnTo>
                    <a:lnTo>
                      <a:pt x="277" y="301"/>
                    </a:lnTo>
                    <a:lnTo>
                      <a:pt x="285" y="302"/>
                    </a:lnTo>
                    <a:lnTo>
                      <a:pt x="293" y="301"/>
                    </a:lnTo>
                    <a:lnTo>
                      <a:pt x="300" y="299"/>
                    </a:lnTo>
                    <a:lnTo>
                      <a:pt x="307" y="297"/>
                    </a:lnTo>
                    <a:lnTo>
                      <a:pt x="313" y="294"/>
                    </a:lnTo>
                    <a:lnTo>
                      <a:pt x="318" y="291"/>
                    </a:lnTo>
                    <a:lnTo>
                      <a:pt x="325" y="287"/>
                    </a:lnTo>
                    <a:lnTo>
                      <a:pt x="329" y="282"/>
                    </a:lnTo>
                    <a:lnTo>
                      <a:pt x="333" y="277"/>
                    </a:lnTo>
                    <a:lnTo>
                      <a:pt x="451" y="324"/>
                    </a:lnTo>
                    <a:lnTo>
                      <a:pt x="451" y="327"/>
                    </a:lnTo>
                    <a:lnTo>
                      <a:pt x="451" y="332"/>
                    </a:lnTo>
                    <a:lnTo>
                      <a:pt x="451" y="337"/>
                    </a:lnTo>
                    <a:lnTo>
                      <a:pt x="452" y="343"/>
                    </a:lnTo>
                    <a:lnTo>
                      <a:pt x="454" y="349"/>
                    </a:lnTo>
                    <a:lnTo>
                      <a:pt x="456" y="354"/>
                    </a:lnTo>
                    <a:lnTo>
                      <a:pt x="458" y="360"/>
                    </a:lnTo>
                    <a:lnTo>
                      <a:pt x="461" y="365"/>
                    </a:lnTo>
                    <a:lnTo>
                      <a:pt x="464" y="369"/>
                    </a:lnTo>
                    <a:lnTo>
                      <a:pt x="469" y="374"/>
                    </a:lnTo>
                    <a:lnTo>
                      <a:pt x="473" y="378"/>
                    </a:lnTo>
                    <a:lnTo>
                      <a:pt x="477" y="381"/>
                    </a:lnTo>
                    <a:lnTo>
                      <a:pt x="482" y="384"/>
                    </a:lnTo>
                    <a:lnTo>
                      <a:pt x="488" y="386"/>
                    </a:lnTo>
                    <a:lnTo>
                      <a:pt x="493" y="389"/>
                    </a:lnTo>
                    <a:lnTo>
                      <a:pt x="499" y="391"/>
                    </a:lnTo>
                    <a:lnTo>
                      <a:pt x="505" y="391"/>
                    </a:lnTo>
                    <a:lnTo>
                      <a:pt x="511" y="392"/>
                    </a:lnTo>
                    <a:lnTo>
                      <a:pt x="518" y="391"/>
                    </a:lnTo>
                    <a:lnTo>
                      <a:pt x="523" y="391"/>
                    </a:lnTo>
                    <a:lnTo>
                      <a:pt x="529" y="389"/>
                    </a:lnTo>
                    <a:lnTo>
                      <a:pt x="535" y="386"/>
                    </a:lnTo>
                    <a:lnTo>
                      <a:pt x="540" y="384"/>
                    </a:lnTo>
                    <a:lnTo>
                      <a:pt x="545" y="381"/>
                    </a:lnTo>
                    <a:lnTo>
                      <a:pt x="550" y="378"/>
                    </a:lnTo>
                    <a:lnTo>
                      <a:pt x="553" y="374"/>
                    </a:lnTo>
                    <a:lnTo>
                      <a:pt x="558" y="369"/>
                    </a:lnTo>
                    <a:lnTo>
                      <a:pt x="561" y="365"/>
                    </a:lnTo>
                    <a:lnTo>
                      <a:pt x="564" y="360"/>
                    </a:lnTo>
                    <a:lnTo>
                      <a:pt x="567" y="354"/>
                    </a:lnTo>
                    <a:lnTo>
                      <a:pt x="568" y="349"/>
                    </a:lnTo>
                    <a:lnTo>
                      <a:pt x="570" y="343"/>
                    </a:lnTo>
                    <a:lnTo>
                      <a:pt x="571" y="337"/>
                    </a:lnTo>
                    <a:lnTo>
                      <a:pt x="571" y="332"/>
                    </a:lnTo>
                    <a:lnTo>
                      <a:pt x="570" y="322"/>
                    </a:lnTo>
                    <a:lnTo>
                      <a:pt x="568" y="312"/>
                    </a:lnTo>
                    <a:lnTo>
                      <a:pt x="565" y="304"/>
                    </a:lnTo>
                    <a:lnTo>
                      <a:pt x="560" y="296"/>
                    </a:lnTo>
                    <a:lnTo>
                      <a:pt x="711" y="114"/>
                    </a:lnTo>
                    <a:lnTo>
                      <a:pt x="717" y="117"/>
                    </a:lnTo>
                    <a:lnTo>
                      <a:pt x="724" y="119"/>
                    </a:lnTo>
                    <a:lnTo>
                      <a:pt x="730" y="120"/>
                    </a:lnTo>
                    <a:lnTo>
                      <a:pt x="737" y="120"/>
                    </a:lnTo>
                    <a:lnTo>
                      <a:pt x="743" y="120"/>
                    </a:lnTo>
                    <a:lnTo>
                      <a:pt x="750" y="119"/>
                    </a:lnTo>
                    <a:lnTo>
                      <a:pt x="755" y="118"/>
                    </a:lnTo>
                    <a:lnTo>
                      <a:pt x="760" y="116"/>
                    </a:lnTo>
                    <a:lnTo>
                      <a:pt x="766" y="113"/>
                    </a:lnTo>
                    <a:lnTo>
                      <a:pt x="771" y="110"/>
                    </a:lnTo>
                    <a:lnTo>
                      <a:pt x="775" y="106"/>
                    </a:lnTo>
                    <a:lnTo>
                      <a:pt x="780" y="103"/>
                    </a:lnTo>
                    <a:lnTo>
                      <a:pt x="784" y="99"/>
                    </a:lnTo>
                    <a:lnTo>
                      <a:pt x="787" y="94"/>
                    </a:lnTo>
                    <a:lnTo>
                      <a:pt x="790" y="89"/>
                    </a:lnTo>
                    <a:lnTo>
                      <a:pt x="792" y="84"/>
                    </a:lnTo>
                    <a:lnTo>
                      <a:pt x="795" y="79"/>
                    </a:lnTo>
                    <a:lnTo>
                      <a:pt x="796" y="72"/>
                    </a:lnTo>
                    <a:lnTo>
                      <a:pt x="797" y="67"/>
                    </a:lnTo>
                    <a:lnTo>
                      <a:pt x="797" y="60"/>
                    </a:lnTo>
                    <a:lnTo>
                      <a:pt x="797" y="54"/>
                    </a:lnTo>
                    <a:lnTo>
                      <a:pt x="796" y="48"/>
                    </a:lnTo>
                    <a:lnTo>
                      <a:pt x="795" y="42"/>
                    </a:lnTo>
                    <a:lnTo>
                      <a:pt x="792" y="37"/>
                    </a:lnTo>
                    <a:lnTo>
                      <a:pt x="790" y="31"/>
                    </a:lnTo>
                    <a:lnTo>
                      <a:pt x="787" y="27"/>
                    </a:lnTo>
                    <a:lnTo>
                      <a:pt x="784" y="22"/>
                    </a:lnTo>
                    <a:lnTo>
                      <a:pt x="780" y="17"/>
                    </a:lnTo>
                    <a:lnTo>
                      <a:pt x="775" y="14"/>
                    </a:lnTo>
                    <a:lnTo>
                      <a:pt x="771" y="10"/>
                    </a:lnTo>
                    <a:lnTo>
                      <a:pt x="766" y="8"/>
                    </a:lnTo>
                    <a:lnTo>
                      <a:pt x="760" y="5"/>
                    </a:lnTo>
                    <a:lnTo>
                      <a:pt x="755" y="2"/>
                    </a:lnTo>
                    <a:lnTo>
                      <a:pt x="750" y="1"/>
                    </a:lnTo>
                    <a:lnTo>
                      <a:pt x="743" y="0"/>
                    </a:lnTo>
                    <a:lnTo>
                      <a:pt x="737" y="0"/>
                    </a:lnTo>
                    <a:lnTo>
                      <a:pt x="731" y="0"/>
                    </a:lnTo>
                    <a:lnTo>
                      <a:pt x="725" y="1"/>
                    </a:lnTo>
                    <a:lnTo>
                      <a:pt x="719" y="2"/>
                    </a:lnTo>
                    <a:lnTo>
                      <a:pt x="713" y="5"/>
                    </a:lnTo>
                    <a:lnTo>
                      <a:pt x="709" y="8"/>
                    </a:lnTo>
                    <a:lnTo>
                      <a:pt x="703" y="10"/>
                    </a:lnTo>
                    <a:lnTo>
                      <a:pt x="699" y="14"/>
                    </a:lnTo>
                    <a:lnTo>
                      <a:pt x="695" y="17"/>
                    </a:lnTo>
                    <a:lnTo>
                      <a:pt x="691" y="22"/>
                    </a:lnTo>
                    <a:lnTo>
                      <a:pt x="687" y="27"/>
                    </a:lnTo>
                    <a:lnTo>
                      <a:pt x="684" y="31"/>
                    </a:lnTo>
                    <a:lnTo>
                      <a:pt x="682" y="37"/>
                    </a:lnTo>
                    <a:lnTo>
                      <a:pt x="680" y="42"/>
                    </a:lnTo>
                    <a:lnTo>
                      <a:pt x="678" y="48"/>
                    </a:lnTo>
                    <a:lnTo>
                      <a:pt x="677" y="54"/>
                    </a:lnTo>
                    <a:lnTo>
                      <a:pt x="677" y="60"/>
                    </a:lnTo>
                    <a:lnTo>
                      <a:pt x="678" y="70"/>
                    </a:lnTo>
                    <a:lnTo>
                      <a:pt x="680" y="79"/>
                    </a:lnTo>
                    <a:lnTo>
                      <a:pt x="683" y="87"/>
                    </a:lnTo>
                    <a:lnTo>
                      <a:pt x="688" y="96"/>
                    </a:lnTo>
                    <a:lnTo>
                      <a:pt x="537" y="277"/>
                    </a:lnTo>
                    <a:lnTo>
                      <a:pt x="531" y="275"/>
                    </a:lnTo>
                    <a:lnTo>
                      <a:pt x="524" y="273"/>
                    </a:lnTo>
                    <a:lnTo>
                      <a:pt x="518" y="272"/>
                    </a:lnTo>
                    <a:lnTo>
                      <a:pt x="511" y="271"/>
                    </a:lnTo>
                    <a:lnTo>
                      <a:pt x="504" y="272"/>
                    </a:lnTo>
                    <a:lnTo>
                      <a:pt x="496" y="273"/>
                    </a:lnTo>
                    <a:lnTo>
                      <a:pt x="490" y="275"/>
                    </a:lnTo>
                    <a:lnTo>
                      <a:pt x="484" y="278"/>
                    </a:lnTo>
                    <a:lnTo>
                      <a:pt x="478" y="281"/>
                    </a:lnTo>
                    <a:lnTo>
                      <a:pt x="472" y="286"/>
                    </a:lnTo>
                    <a:lnTo>
                      <a:pt x="467" y="291"/>
                    </a:lnTo>
                    <a:lnTo>
                      <a:pt x="463" y="295"/>
                    </a:lnTo>
                    <a:lnTo>
                      <a:pt x="345" y="248"/>
                    </a:lnTo>
                    <a:lnTo>
                      <a:pt x="345" y="245"/>
                    </a:lnTo>
                    <a:lnTo>
                      <a:pt x="345" y="240"/>
                    </a:lnTo>
                    <a:lnTo>
                      <a:pt x="345" y="235"/>
                    </a:lnTo>
                    <a:lnTo>
                      <a:pt x="344" y="229"/>
                    </a:lnTo>
                    <a:lnTo>
                      <a:pt x="343" y="223"/>
                    </a:lnTo>
                    <a:lnTo>
                      <a:pt x="341" y="218"/>
                    </a:lnTo>
                    <a:lnTo>
                      <a:pt x="339" y="213"/>
                    </a:lnTo>
                    <a:lnTo>
                      <a:pt x="336" y="207"/>
                    </a:lnTo>
                    <a:lnTo>
                      <a:pt x="332" y="203"/>
                    </a:lnTo>
                    <a:lnTo>
                      <a:pt x="328" y="199"/>
                    </a:lnTo>
                    <a:lnTo>
                      <a:pt x="324" y="194"/>
                    </a:lnTo>
                    <a:lnTo>
                      <a:pt x="319" y="191"/>
                    </a:lnTo>
                    <a:lnTo>
                      <a:pt x="314" y="188"/>
                    </a:lnTo>
                    <a:lnTo>
                      <a:pt x="309" y="186"/>
                    </a:lnTo>
                    <a:lnTo>
                      <a:pt x="303" y="184"/>
                    </a:lnTo>
                    <a:lnTo>
                      <a:pt x="298" y="181"/>
                    </a:lnTo>
                    <a:lnTo>
                      <a:pt x="292" y="181"/>
                    </a:lnTo>
                    <a:lnTo>
                      <a:pt x="285" y="180"/>
                    </a:lnTo>
                    <a:lnTo>
                      <a:pt x="280" y="181"/>
                    </a:lnTo>
                    <a:lnTo>
                      <a:pt x="273" y="181"/>
                    </a:lnTo>
                    <a:lnTo>
                      <a:pt x="268" y="184"/>
                    </a:lnTo>
                    <a:lnTo>
                      <a:pt x="262" y="186"/>
                    </a:lnTo>
                    <a:lnTo>
                      <a:pt x="257" y="188"/>
                    </a:lnTo>
                    <a:lnTo>
                      <a:pt x="252" y="191"/>
                    </a:lnTo>
                    <a:lnTo>
                      <a:pt x="248" y="194"/>
                    </a:lnTo>
                    <a:lnTo>
                      <a:pt x="243" y="199"/>
                    </a:lnTo>
                    <a:lnTo>
                      <a:pt x="239" y="203"/>
                    </a:lnTo>
                    <a:lnTo>
                      <a:pt x="236" y="207"/>
                    </a:lnTo>
                    <a:lnTo>
                      <a:pt x="233" y="213"/>
                    </a:lnTo>
                    <a:lnTo>
                      <a:pt x="230" y="218"/>
                    </a:lnTo>
                    <a:lnTo>
                      <a:pt x="228" y="223"/>
                    </a:lnTo>
                    <a:lnTo>
                      <a:pt x="226" y="229"/>
                    </a:lnTo>
                    <a:lnTo>
                      <a:pt x="225" y="235"/>
                    </a:lnTo>
                    <a:lnTo>
                      <a:pt x="225" y="240"/>
                    </a:lnTo>
                    <a:lnTo>
                      <a:pt x="226" y="248"/>
                    </a:lnTo>
                    <a:lnTo>
                      <a:pt x="227" y="254"/>
                    </a:lnTo>
                    <a:lnTo>
                      <a:pt x="229" y="261"/>
                    </a:lnTo>
                    <a:lnTo>
                      <a:pt x="231" y="267"/>
                    </a:lnTo>
                    <a:lnTo>
                      <a:pt x="94" y="387"/>
                    </a:lnTo>
                    <a:lnTo>
                      <a:pt x="86" y="382"/>
                    </a:lnTo>
                    <a:lnTo>
                      <a:pt x="78" y="379"/>
                    </a:lnTo>
                    <a:lnTo>
                      <a:pt x="68" y="377"/>
                    </a:lnTo>
                    <a:lnTo>
                      <a:pt x="60" y="377"/>
                    </a:lnTo>
                    <a:lnTo>
                      <a:pt x="53" y="377"/>
                    </a:lnTo>
                    <a:lnTo>
                      <a:pt x="47" y="378"/>
                    </a:lnTo>
                    <a:lnTo>
                      <a:pt x="42" y="379"/>
                    </a:lnTo>
                    <a:lnTo>
                      <a:pt x="36" y="381"/>
                    </a:lnTo>
                    <a:lnTo>
                      <a:pt x="31" y="383"/>
                    </a:lnTo>
                    <a:lnTo>
                      <a:pt x="26" y="386"/>
                    </a:lnTo>
                    <a:lnTo>
                      <a:pt x="21" y="391"/>
                    </a:lnTo>
                    <a:lnTo>
                      <a:pt x="17" y="394"/>
                    </a:lnTo>
                    <a:lnTo>
                      <a:pt x="13" y="398"/>
                    </a:lnTo>
                    <a:lnTo>
                      <a:pt x="9" y="402"/>
                    </a:lnTo>
                    <a:lnTo>
                      <a:pt x="6" y="408"/>
                    </a:lnTo>
                    <a:lnTo>
                      <a:pt x="4" y="413"/>
                    </a:lnTo>
                    <a:lnTo>
                      <a:pt x="2" y="419"/>
                    </a:lnTo>
                    <a:lnTo>
                      <a:pt x="1" y="425"/>
                    </a:lnTo>
                    <a:lnTo>
                      <a:pt x="0" y="430"/>
                    </a:lnTo>
                    <a:lnTo>
                      <a:pt x="0" y="437"/>
                    </a:lnTo>
                    <a:lnTo>
                      <a:pt x="0" y="443"/>
                    </a:lnTo>
                    <a:lnTo>
                      <a:pt x="1" y="449"/>
                    </a:lnTo>
                    <a:lnTo>
                      <a:pt x="2" y="455"/>
                    </a:lnTo>
                    <a:lnTo>
                      <a:pt x="4" y="460"/>
                    </a:lnTo>
                    <a:lnTo>
                      <a:pt x="6" y="466"/>
                    </a:lnTo>
                    <a:lnTo>
                      <a:pt x="9" y="470"/>
                    </a:lnTo>
                    <a:lnTo>
                      <a:pt x="13" y="475"/>
                    </a:lnTo>
                    <a:lnTo>
                      <a:pt x="17" y="480"/>
                    </a:lnTo>
                    <a:lnTo>
                      <a:pt x="21" y="483"/>
                    </a:lnTo>
                    <a:lnTo>
                      <a:pt x="26" y="486"/>
                    </a:lnTo>
                    <a:lnTo>
                      <a:pt x="31" y="489"/>
                    </a:lnTo>
                    <a:lnTo>
                      <a:pt x="36" y="493"/>
                    </a:lnTo>
                    <a:lnTo>
                      <a:pt x="42" y="494"/>
                    </a:lnTo>
                    <a:lnTo>
                      <a:pt x="47" y="496"/>
                    </a:lnTo>
                    <a:lnTo>
                      <a:pt x="53" y="497"/>
                    </a:lnTo>
                    <a:lnTo>
                      <a:pt x="60" y="497"/>
                    </a:ln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4D3F06A-DE2A-4A08-9288-8CCC4E70AFD9}"/>
                </a:ext>
              </a:extLst>
            </p:cNvPr>
            <p:cNvGrpSpPr/>
            <p:nvPr/>
          </p:nvGrpSpPr>
          <p:grpSpPr>
            <a:xfrm>
              <a:off x="7693726" y="3456067"/>
              <a:ext cx="475678" cy="475678"/>
              <a:chOff x="11026775" y="1919288"/>
              <a:chExt cx="271463" cy="271463"/>
            </a:xfrm>
            <a:solidFill>
              <a:srgbClr val="404040"/>
            </a:solidFill>
          </p:grpSpPr>
          <p:sp>
            <p:nvSpPr>
              <p:cNvPr id="51" name="Freeform 3817">
                <a:extLst>
                  <a:ext uri="{FF2B5EF4-FFF2-40B4-BE49-F238E27FC236}">
                    <a16:creationId xmlns:a16="http://schemas.microsoft.com/office/drawing/2014/main" id="{B896F478-8005-4CD5-9FA3-CFF22E3AD5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37900" y="1919288"/>
                <a:ext cx="160338" cy="160338"/>
              </a:xfrm>
              <a:custGeom>
                <a:avLst/>
                <a:gdLst>
                  <a:gd name="T0" fmla="*/ 364 w 506"/>
                  <a:gd name="T1" fmla="*/ 27 h 505"/>
                  <a:gd name="T2" fmla="*/ 334 w 506"/>
                  <a:gd name="T3" fmla="*/ 9 h 505"/>
                  <a:gd name="T4" fmla="*/ 300 w 506"/>
                  <a:gd name="T5" fmla="*/ 0 h 505"/>
                  <a:gd name="T6" fmla="*/ 264 w 506"/>
                  <a:gd name="T7" fmla="*/ 3 h 505"/>
                  <a:gd name="T8" fmla="*/ 231 w 506"/>
                  <a:gd name="T9" fmla="*/ 14 h 505"/>
                  <a:gd name="T10" fmla="*/ 202 w 506"/>
                  <a:gd name="T11" fmla="*/ 35 h 505"/>
                  <a:gd name="T12" fmla="*/ 13 w 506"/>
                  <a:gd name="T13" fmla="*/ 227 h 505"/>
                  <a:gd name="T14" fmla="*/ 3 w 506"/>
                  <a:gd name="T15" fmla="*/ 254 h 505"/>
                  <a:gd name="T16" fmla="*/ 0 w 506"/>
                  <a:gd name="T17" fmla="*/ 282 h 505"/>
                  <a:gd name="T18" fmla="*/ 8 w 506"/>
                  <a:gd name="T19" fmla="*/ 311 h 505"/>
                  <a:gd name="T20" fmla="*/ 25 w 506"/>
                  <a:gd name="T21" fmla="*/ 340 h 505"/>
                  <a:gd name="T22" fmla="*/ 45 w 506"/>
                  <a:gd name="T23" fmla="*/ 363 h 505"/>
                  <a:gd name="T24" fmla="*/ 62 w 506"/>
                  <a:gd name="T25" fmla="*/ 368 h 505"/>
                  <a:gd name="T26" fmla="*/ 79 w 506"/>
                  <a:gd name="T27" fmla="*/ 363 h 505"/>
                  <a:gd name="T28" fmla="*/ 89 w 506"/>
                  <a:gd name="T29" fmla="*/ 349 h 505"/>
                  <a:gd name="T30" fmla="*/ 92 w 506"/>
                  <a:gd name="T31" fmla="*/ 332 h 505"/>
                  <a:gd name="T32" fmla="*/ 83 w 506"/>
                  <a:gd name="T33" fmla="*/ 317 h 505"/>
                  <a:gd name="T34" fmla="*/ 70 w 506"/>
                  <a:gd name="T35" fmla="*/ 300 h 505"/>
                  <a:gd name="T36" fmla="*/ 62 w 506"/>
                  <a:gd name="T37" fmla="*/ 282 h 505"/>
                  <a:gd name="T38" fmla="*/ 60 w 506"/>
                  <a:gd name="T39" fmla="*/ 267 h 505"/>
                  <a:gd name="T40" fmla="*/ 68 w 506"/>
                  <a:gd name="T41" fmla="*/ 255 h 505"/>
                  <a:gd name="T42" fmla="*/ 254 w 506"/>
                  <a:gd name="T43" fmla="*/ 70 h 505"/>
                  <a:gd name="T44" fmla="*/ 270 w 506"/>
                  <a:gd name="T45" fmla="*/ 63 h 505"/>
                  <a:gd name="T46" fmla="*/ 288 w 506"/>
                  <a:gd name="T47" fmla="*/ 61 h 505"/>
                  <a:gd name="T48" fmla="*/ 305 w 506"/>
                  <a:gd name="T49" fmla="*/ 63 h 505"/>
                  <a:gd name="T50" fmla="*/ 321 w 506"/>
                  <a:gd name="T51" fmla="*/ 70 h 505"/>
                  <a:gd name="T52" fmla="*/ 427 w 506"/>
                  <a:gd name="T53" fmla="*/ 175 h 505"/>
                  <a:gd name="T54" fmla="*/ 438 w 506"/>
                  <a:gd name="T55" fmla="*/ 189 h 505"/>
                  <a:gd name="T56" fmla="*/ 444 w 506"/>
                  <a:gd name="T57" fmla="*/ 206 h 505"/>
                  <a:gd name="T58" fmla="*/ 446 w 506"/>
                  <a:gd name="T59" fmla="*/ 223 h 505"/>
                  <a:gd name="T60" fmla="*/ 441 w 506"/>
                  <a:gd name="T61" fmla="*/ 241 h 505"/>
                  <a:gd name="T62" fmla="*/ 432 w 506"/>
                  <a:gd name="T63" fmla="*/ 256 h 505"/>
                  <a:gd name="T64" fmla="*/ 246 w 506"/>
                  <a:gd name="T65" fmla="*/ 441 h 505"/>
                  <a:gd name="T66" fmla="*/ 228 w 506"/>
                  <a:gd name="T67" fmla="*/ 444 h 505"/>
                  <a:gd name="T68" fmla="*/ 199 w 506"/>
                  <a:gd name="T69" fmla="*/ 430 h 505"/>
                  <a:gd name="T70" fmla="*/ 178 w 506"/>
                  <a:gd name="T71" fmla="*/ 415 h 505"/>
                  <a:gd name="T72" fmla="*/ 161 w 506"/>
                  <a:gd name="T73" fmla="*/ 413 h 505"/>
                  <a:gd name="T74" fmla="*/ 146 w 506"/>
                  <a:gd name="T75" fmla="*/ 422 h 505"/>
                  <a:gd name="T76" fmla="*/ 138 w 506"/>
                  <a:gd name="T77" fmla="*/ 438 h 505"/>
                  <a:gd name="T78" fmla="*/ 140 w 506"/>
                  <a:gd name="T79" fmla="*/ 454 h 505"/>
                  <a:gd name="T80" fmla="*/ 155 w 506"/>
                  <a:gd name="T81" fmla="*/ 472 h 505"/>
                  <a:gd name="T82" fmla="*/ 182 w 506"/>
                  <a:gd name="T83" fmla="*/ 492 h 505"/>
                  <a:gd name="T84" fmla="*/ 210 w 506"/>
                  <a:gd name="T85" fmla="*/ 502 h 505"/>
                  <a:gd name="T86" fmla="*/ 232 w 506"/>
                  <a:gd name="T87" fmla="*/ 505 h 505"/>
                  <a:gd name="T88" fmla="*/ 258 w 506"/>
                  <a:gd name="T89" fmla="*/ 501 h 505"/>
                  <a:gd name="T90" fmla="*/ 280 w 506"/>
                  <a:gd name="T91" fmla="*/ 490 h 505"/>
                  <a:gd name="T92" fmla="*/ 470 w 506"/>
                  <a:gd name="T93" fmla="*/ 303 h 505"/>
                  <a:gd name="T94" fmla="*/ 492 w 506"/>
                  <a:gd name="T95" fmla="*/ 275 h 505"/>
                  <a:gd name="T96" fmla="*/ 503 w 506"/>
                  <a:gd name="T97" fmla="*/ 242 h 505"/>
                  <a:gd name="T98" fmla="*/ 505 w 506"/>
                  <a:gd name="T99" fmla="*/ 206 h 505"/>
                  <a:gd name="T100" fmla="*/ 496 w 506"/>
                  <a:gd name="T101" fmla="*/ 172 h 505"/>
                  <a:gd name="T102" fmla="*/ 479 w 506"/>
                  <a:gd name="T103" fmla="*/ 142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06" h="505">
                    <a:moveTo>
                      <a:pt x="470" y="132"/>
                    </a:moveTo>
                    <a:lnTo>
                      <a:pt x="373" y="35"/>
                    </a:lnTo>
                    <a:lnTo>
                      <a:pt x="364" y="27"/>
                    </a:lnTo>
                    <a:lnTo>
                      <a:pt x="354" y="20"/>
                    </a:lnTo>
                    <a:lnTo>
                      <a:pt x="344" y="14"/>
                    </a:lnTo>
                    <a:lnTo>
                      <a:pt x="334" y="9"/>
                    </a:lnTo>
                    <a:lnTo>
                      <a:pt x="322" y="5"/>
                    </a:lnTo>
                    <a:lnTo>
                      <a:pt x="311" y="3"/>
                    </a:lnTo>
                    <a:lnTo>
                      <a:pt x="300" y="0"/>
                    </a:lnTo>
                    <a:lnTo>
                      <a:pt x="288" y="0"/>
                    </a:lnTo>
                    <a:lnTo>
                      <a:pt x="275" y="0"/>
                    </a:lnTo>
                    <a:lnTo>
                      <a:pt x="264" y="3"/>
                    </a:lnTo>
                    <a:lnTo>
                      <a:pt x="252" y="5"/>
                    </a:lnTo>
                    <a:lnTo>
                      <a:pt x="242" y="9"/>
                    </a:lnTo>
                    <a:lnTo>
                      <a:pt x="231" y="14"/>
                    </a:lnTo>
                    <a:lnTo>
                      <a:pt x="220" y="20"/>
                    </a:lnTo>
                    <a:lnTo>
                      <a:pt x="212" y="27"/>
                    </a:lnTo>
                    <a:lnTo>
                      <a:pt x="202" y="35"/>
                    </a:lnTo>
                    <a:lnTo>
                      <a:pt x="26" y="212"/>
                    </a:lnTo>
                    <a:lnTo>
                      <a:pt x="19" y="219"/>
                    </a:lnTo>
                    <a:lnTo>
                      <a:pt x="13" y="227"/>
                    </a:lnTo>
                    <a:lnTo>
                      <a:pt x="9" y="235"/>
                    </a:lnTo>
                    <a:lnTo>
                      <a:pt x="5" y="245"/>
                    </a:lnTo>
                    <a:lnTo>
                      <a:pt x="3" y="254"/>
                    </a:lnTo>
                    <a:lnTo>
                      <a:pt x="0" y="263"/>
                    </a:lnTo>
                    <a:lnTo>
                      <a:pt x="0" y="273"/>
                    </a:lnTo>
                    <a:lnTo>
                      <a:pt x="0" y="282"/>
                    </a:lnTo>
                    <a:lnTo>
                      <a:pt x="3" y="292"/>
                    </a:lnTo>
                    <a:lnTo>
                      <a:pt x="5" y="302"/>
                    </a:lnTo>
                    <a:lnTo>
                      <a:pt x="8" y="311"/>
                    </a:lnTo>
                    <a:lnTo>
                      <a:pt x="12" y="321"/>
                    </a:lnTo>
                    <a:lnTo>
                      <a:pt x="19" y="332"/>
                    </a:lnTo>
                    <a:lnTo>
                      <a:pt x="25" y="340"/>
                    </a:lnTo>
                    <a:lnTo>
                      <a:pt x="33" y="350"/>
                    </a:lnTo>
                    <a:lnTo>
                      <a:pt x="41" y="360"/>
                    </a:lnTo>
                    <a:lnTo>
                      <a:pt x="45" y="363"/>
                    </a:lnTo>
                    <a:lnTo>
                      <a:pt x="51" y="366"/>
                    </a:lnTo>
                    <a:lnTo>
                      <a:pt x="56" y="367"/>
                    </a:lnTo>
                    <a:lnTo>
                      <a:pt x="62" y="368"/>
                    </a:lnTo>
                    <a:lnTo>
                      <a:pt x="68" y="367"/>
                    </a:lnTo>
                    <a:lnTo>
                      <a:pt x="73" y="366"/>
                    </a:lnTo>
                    <a:lnTo>
                      <a:pt x="79" y="363"/>
                    </a:lnTo>
                    <a:lnTo>
                      <a:pt x="83" y="360"/>
                    </a:lnTo>
                    <a:lnTo>
                      <a:pt x="87" y="354"/>
                    </a:lnTo>
                    <a:lnTo>
                      <a:pt x="89" y="349"/>
                    </a:lnTo>
                    <a:lnTo>
                      <a:pt x="92" y="344"/>
                    </a:lnTo>
                    <a:lnTo>
                      <a:pt x="92" y="338"/>
                    </a:lnTo>
                    <a:lnTo>
                      <a:pt x="92" y="332"/>
                    </a:lnTo>
                    <a:lnTo>
                      <a:pt x="89" y="326"/>
                    </a:lnTo>
                    <a:lnTo>
                      <a:pt x="87" y="321"/>
                    </a:lnTo>
                    <a:lnTo>
                      <a:pt x="83" y="317"/>
                    </a:lnTo>
                    <a:lnTo>
                      <a:pt x="80" y="314"/>
                    </a:lnTo>
                    <a:lnTo>
                      <a:pt x="76" y="307"/>
                    </a:lnTo>
                    <a:lnTo>
                      <a:pt x="70" y="300"/>
                    </a:lnTo>
                    <a:lnTo>
                      <a:pt x="65" y="291"/>
                    </a:lnTo>
                    <a:lnTo>
                      <a:pt x="63" y="287"/>
                    </a:lnTo>
                    <a:lnTo>
                      <a:pt x="62" y="282"/>
                    </a:lnTo>
                    <a:lnTo>
                      <a:pt x="60" y="277"/>
                    </a:lnTo>
                    <a:lnTo>
                      <a:pt x="60" y="273"/>
                    </a:lnTo>
                    <a:lnTo>
                      <a:pt x="60" y="267"/>
                    </a:lnTo>
                    <a:lnTo>
                      <a:pt x="63" y="263"/>
                    </a:lnTo>
                    <a:lnTo>
                      <a:pt x="65" y="259"/>
                    </a:lnTo>
                    <a:lnTo>
                      <a:pt x="68" y="255"/>
                    </a:lnTo>
                    <a:lnTo>
                      <a:pt x="245" y="78"/>
                    </a:lnTo>
                    <a:lnTo>
                      <a:pt x="249" y="73"/>
                    </a:lnTo>
                    <a:lnTo>
                      <a:pt x="254" y="70"/>
                    </a:lnTo>
                    <a:lnTo>
                      <a:pt x="259" y="67"/>
                    </a:lnTo>
                    <a:lnTo>
                      <a:pt x="264" y="65"/>
                    </a:lnTo>
                    <a:lnTo>
                      <a:pt x="270" y="63"/>
                    </a:lnTo>
                    <a:lnTo>
                      <a:pt x="276" y="62"/>
                    </a:lnTo>
                    <a:lnTo>
                      <a:pt x="281" y="61"/>
                    </a:lnTo>
                    <a:lnTo>
                      <a:pt x="288" y="61"/>
                    </a:lnTo>
                    <a:lnTo>
                      <a:pt x="293" y="61"/>
                    </a:lnTo>
                    <a:lnTo>
                      <a:pt x="300" y="62"/>
                    </a:lnTo>
                    <a:lnTo>
                      <a:pt x="305" y="63"/>
                    </a:lnTo>
                    <a:lnTo>
                      <a:pt x="310" y="65"/>
                    </a:lnTo>
                    <a:lnTo>
                      <a:pt x="316" y="67"/>
                    </a:lnTo>
                    <a:lnTo>
                      <a:pt x="321" y="70"/>
                    </a:lnTo>
                    <a:lnTo>
                      <a:pt x="325" y="73"/>
                    </a:lnTo>
                    <a:lnTo>
                      <a:pt x="330" y="78"/>
                    </a:lnTo>
                    <a:lnTo>
                      <a:pt x="427" y="175"/>
                    </a:lnTo>
                    <a:lnTo>
                      <a:pt x="432" y="180"/>
                    </a:lnTo>
                    <a:lnTo>
                      <a:pt x="435" y="185"/>
                    </a:lnTo>
                    <a:lnTo>
                      <a:pt x="438" y="189"/>
                    </a:lnTo>
                    <a:lnTo>
                      <a:pt x="441" y="195"/>
                    </a:lnTo>
                    <a:lnTo>
                      <a:pt x="442" y="200"/>
                    </a:lnTo>
                    <a:lnTo>
                      <a:pt x="444" y="206"/>
                    </a:lnTo>
                    <a:lnTo>
                      <a:pt x="446" y="212"/>
                    </a:lnTo>
                    <a:lnTo>
                      <a:pt x="446" y="218"/>
                    </a:lnTo>
                    <a:lnTo>
                      <a:pt x="446" y="223"/>
                    </a:lnTo>
                    <a:lnTo>
                      <a:pt x="444" y="230"/>
                    </a:lnTo>
                    <a:lnTo>
                      <a:pt x="442" y="235"/>
                    </a:lnTo>
                    <a:lnTo>
                      <a:pt x="441" y="241"/>
                    </a:lnTo>
                    <a:lnTo>
                      <a:pt x="438" y="246"/>
                    </a:lnTo>
                    <a:lnTo>
                      <a:pt x="435" y="251"/>
                    </a:lnTo>
                    <a:lnTo>
                      <a:pt x="432" y="256"/>
                    </a:lnTo>
                    <a:lnTo>
                      <a:pt x="427" y="260"/>
                    </a:lnTo>
                    <a:lnTo>
                      <a:pt x="251" y="437"/>
                    </a:lnTo>
                    <a:lnTo>
                      <a:pt x="246" y="441"/>
                    </a:lnTo>
                    <a:lnTo>
                      <a:pt x="241" y="443"/>
                    </a:lnTo>
                    <a:lnTo>
                      <a:pt x="234" y="445"/>
                    </a:lnTo>
                    <a:lnTo>
                      <a:pt x="228" y="444"/>
                    </a:lnTo>
                    <a:lnTo>
                      <a:pt x="218" y="442"/>
                    </a:lnTo>
                    <a:lnTo>
                      <a:pt x="208" y="438"/>
                    </a:lnTo>
                    <a:lnTo>
                      <a:pt x="199" y="430"/>
                    </a:lnTo>
                    <a:lnTo>
                      <a:pt x="188" y="422"/>
                    </a:lnTo>
                    <a:lnTo>
                      <a:pt x="184" y="419"/>
                    </a:lnTo>
                    <a:lnTo>
                      <a:pt x="178" y="415"/>
                    </a:lnTo>
                    <a:lnTo>
                      <a:pt x="173" y="413"/>
                    </a:lnTo>
                    <a:lnTo>
                      <a:pt x="168" y="413"/>
                    </a:lnTo>
                    <a:lnTo>
                      <a:pt x="161" y="413"/>
                    </a:lnTo>
                    <a:lnTo>
                      <a:pt x="156" y="415"/>
                    </a:lnTo>
                    <a:lnTo>
                      <a:pt x="151" y="419"/>
                    </a:lnTo>
                    <a:lnTo>
                      <a:pt x="146" y="422"/>
                    </a:lnTo>
                    <a:lnTo>
                      <a:pt x="142" y="426"/>
                    </a:lnTo>
                    <a:lnTo>
                      <a:pt x="140" y="432"/>
                    </a:lnTo>
                    <a:lnTo>
                      <a:pt x="138" y="438"/>
                    </a:lnTo>
                    <a:lnTo>
                      <a:pt x="137" y="443"/>
                    </a:lnTo>
                    <a:lnTo>
                      <a:pt x="138" y="449"/>
                    </a:lnTo>
                    <a:lnTo>
                      <a:pt x="140" y="454"/>
                    </a:lnTo>
                    <a:lnTo>
                      <a:pt x="142" y="459"/>
                    </a:lnTo>
                    <a:lnTo>
                      <a:pt x="146" y="465"/>
                    </a:lnTo>
                    <a:lnTo>
                      <a:pt x="155" y="472"/>
                    </a:lnTo>
                    <a:lnTo>
                      <a:pt x="163" y="480"/>
                    </a:lnTo>
                    <a:lnTo>
                      <a:pt x="172" y="486"/>
                    </a:lnTo>
                    <a:lnTo>
                      <a:pt x="182" y="492"/>
                    </a:lnTo>
                    <a:lnTo>
                      <a:pt x="190" y="496"/>
                    </a:lnTo>
                    <a:lnTo>
                      <a:pt x="200" y="500"/>
                    </a:lnTo>
                    <a:lnTo>
                      <a:pt x="210" y="502"/>
                    </a:lnTo>
                    <a:lnTo>
                      <a:pt x="219" y="504"/>
                    </a:lnTo>
                    <a:lnTo>
                      <a:pt x="226" y="505"/>
                    </a:lnTo>
                    <a:lnTo>
                      <a:pt x="232" y="505"/>
                    </a:lnTo>
                    <a:lnTo>
                      <a:pt x="241" y="504"/>
                    </a:lnTo>
                    <a:lnTo>
                      <a:pt x="249" y="503"/>
                    </a:lnTo>
                    <a:lnTo>
                      <a:pt x="258" y="501"/>
                    </a:lnTo>
                    <a:lnTo>
                      <a:pt x="265" y="499"/>
                    </a:lnTo>
                    <a:lnTo>
                      <a:pt x="273" y="495"/>
                    </a:lnTo>
                    <a:lnTo>
                      <a:pt x="280" y="490"/>
                    </a:lnTo>
                    <a:lnTo>
                      <a:pt x="287" y="485"/>
                    </a:lnTo>
                    <a:lnTo>
                      <a:pt x="293" y="480"/>
                    </a:lnTo>
                    <a:lnTo>
                      <a:pt x="470" y="303"/>
                    </a:lnTo>
                    <a:lnTo>
                      <a:pt x="479" y="294"/>
                    </a:lnTo>
                    <a:lnTo>
                      <a:pt x="485" y="285"/>
                    </a:lnTo>
                    <a:lnTo>
                      <a:pt x="492" y="275"/>
                    </a:lnTo>
                    <a:lnTo>
                      <a:pt x="496" y="264"/>
                    </a:lnTo>
                    <a:lnTo>
                      <a:pt x="500" y="252"/>
                    </a:lnTo>
                    <a:lnTo>
                      <a:pt x="503" y="242"/>
                    </a:lnTo>
                    <a:lnTo>
                      <a:pt x="505" y="230"/>
                    </a:lnTo>
                    <a:lnTo>
                      <a:pt x="506" y="218"/>
                    </a:lnTo>
                    <a:lnTo>
                      <a:pt x="505" y="206"/>
                    </a:lnTo>
                    <a:lnTo>
                      <a:pt x="503" y="195"/>
                    </a:lnTo>
                    <a:lnTo>
                      <a:pt x="500" y="183"/>
                    </a:lnTo>
                    <a:lnTo>
                      <a:pt x="496" y="172"/>
                    </a:lnTo>
                    <a:lnTo>
                      <a:pt x="492" y="161"/>
                    </a:lnTo>
                    <a:lnTo>
                      <a:pt x="485" y="152"/>
                    </a:lnTo>
                    <a:lnTo>
                      <a:pt x="479" y="142"/>
                    </a:lnTo>
                    <a:lnTo>
                      <a:pt x="470" y="133"/>
                    </a:lnTo>
                    <a:lnTo>
                      <a:pt x="470" y="132"/>
                    </a:ln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" name="Freeform 3818">
                <a:extLst>
                  <a:ext uri="{FF2B5EF4-FFF2-40B4-BE49-F238E27FC236}">
                    <a16:creationId xmlns:a16="http://schemas.microsoft.com/office/drawing/2014/main" id="{98913DB2-92F6-4E8E-BD5B-7833A62DF1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26775" y="2030413"/>
                <a:ext cx="160338" cy="160338"/>
              </a:xfrm>
              <a:custGeom>
                <a:avLst/>
                <a:gdLst>
                  <a:gd name="T0" fmla="*/ 415 w 505"/>
                  <a:gd name="T1" fmla="*/ 156 h 505"/>
                  <a:gd name="T2" fmla="*/ 414 w 505"/>
                  <a:gd name="T3" fmla="*/ 173 h 505"/>
                  <a:gd name="T4" fmla="*/ 422 w 505"/>
                  <a:gd name="T5" fmla="*/ 189 h 505"/>
                  <a:gd name="T6" fmla="*/ 435 w 505"/>
                  <a:gd name="T7" fmla="*/ 205 h 505"/>
                  <a:gd name="T8" fmla="*/ 444 w 505"/>
                  <a:gd name="T9" fmla="*/ 223 h 505"/>
                  <a:gd name="T10" fmla="*/ 445 w 505"/>
                  <a:gd name="T11" fmla="*/ 238 h 505"/>
                  <a:gd name="T12" fmla="*/ 437 w 505"/>
                  <a:gd name="T13" fmla="*/ 251 h 505"/>
                  <a:gd name="T14" fmla="*/ 253 w 505"/>
                  <a:gd name="T15" fmla="*/ 435 h 505"/>
                  <a:gd name="T16" fmla="*/ 237 w 505"/>
                  <a:gd name="T17" fmla="*/ 443 h 505"/>
                  <a:gd name="T18" fmla="*/ 220 w 505"/>
                  <a:gd name="T19" fmla="*/ 445 h 505"/>
                  <a:gd name="T20" fmla="*/ 202 w 505"/>
                  <a:gd name="T21" fmla="*/ 443 h 505"/>
                  <a:gd name="T22" fmla="*/ 186 w 505"/>
                  <a:gd name="T23" fmla="*/ 435 h 505"/>
                  <a:gd name="T24" fmla="*/ 77 w 505"/>
                  <a:gd name="T25" fmla="*/ 328 h 505"/>
                  <a:gd name="T26" fmla="*/ 67 w 505"/>
                  <a:gd name="T27" fmla="*/ 314 h 505"/>
                  <a:gd name="T28" fmla="*/ 61 w 505"/>
                  <a:gd name="T29" fmla="*/ 297 h 505"/>
                  <a:gd name="T30" fmla="*/ 60 w 505"/>
                  <a:gd name="T31" fmla="*/ 280 h 505"/>
                  <a:gd name="T32" fmla="*/ 64 w 505"/>
                  <a:gd name="T33" fmla="*/ 263 h 505"/>
                  <a:gd name="T34" fmla="*/ 74 w 505"/>
                  <a:gd name="T35" fmla="*/ 248 h 505"/>
                  <a:gd name="T36" fmla="*/ 258 w 505"/>
                  <a:gd name="T37" fmla="*/ 64 h 505"/>
                  <a:gd name="T38" fmla="*/ 272 w 505"/>
                  <a:gd name="T39" fmla="*/ 60 h 505"/>
                  <a:gd name="T40" fmla="*/ 287 w 505"/>
                  <a:gd name="T41" fmla="*/ 63 h 505"/>
                  <a:gd name="T42" fmla="*/ 307 w 505"/>
                  <a:gd name="T43" fmla="*/ 75 h 505"/>
                  <a:gd name="T44" fmla="*/ 321 w 505"/>
                  <a:gd name="T45" fmla="*/ 87 h 505"/>
                  <a:gd name="T46" fmla="*/ 337 w 505"/>
                  <a:gd name="T47" fmla="*/ 92 h 505"/>
                  <a:gd name="T48" fmla="*/ 355 w 505"/>
                  <a:gd name="T49" fmla="*/ 87 h 505"/>
                  <a:gd name="T50" fmla="*/ 365 w 505"/>
                  <a:gd name="T51" fmla="*/ 73 h 505"/>
                  <a:gd name="T52" fmla="*/ 368 w 505"/>
                  <a:gd name="T53" fmla="*/ 57 h 505"/>
                  <a:gd name="T54" fmla="*/ 359 w 505"/>
                  <a:gd name="T55" fmla="*/ 41 h 505"/>
                  <a:gd name="T56" fmla="*/ 331 w 505"/>
                  <a:gd name="T57" fmla="*/ 18 h 505"/>
                  <a:gd name="T58" fmla="*/ 301 w 505"/>
                  <a:gd name="T59" fmla="*/ 4 h 505"/>
                  <a:gd name="T60" fmla="*/ 272 w 505"/>
                  <a:gd name="T61" fmla="*/ 0 h 505"/>
                  <a:gd name="T62" fmla="*/ 244 w 505"/>
                  <a:gd name="T63" fmla="*/ 4 h 505"/>
                  <a:gd name="T64" fmla="*/ 220 w 505"/>
                  <a:gd name="T65" fmla="*/ 19 h 505"/>
                  <a:gd name="T66" fmla="*/ 28 w 505"/>
                  <a:gd name="T67" fmla="*/ 209 h 505"/>
                  <a:gd name="T68" fmla="*/ 9 w 505"/>
                  <a:gd name="T69" fmla="*/ 239 h 505"/>
                  <a:gd name="T70" fmla="*/ 1 w 505"/>
                  <a:gd name="T71" fmla="*/ 274 h 505"/>
                  <a:gd name="T72" fmla="*/ 2 w 505"/>
                  <a:gd name="T73" fmla="*/ 309 h 505"/>
                  <a:gd name="T74" fmla="*/ 14 w 505"/>
                  <a:gd name="T75" fmla="*/ 342 h 505"/>
                  <a:gd name="T76" fmla="*/ 35 w 505"/>
                  <a:gd name="T77" fmla="*/ 370 h 505"/>
                  <a:gd name="T78" fmla="*/ 153 w 505"/>
                  <a:gd name="T79" fmla="*/ 485 h 505"/>
                  <a:gd name="T80" fmla="*/ 184 w 505"/>
                  <a:gd name="T81" fmla="*/ 500 h 505"/>
                  <a:gd name="T82" fmla="*/ 220 w 505"/>
                  <a:gd name="T83" fmla="*/ 505 h 505"/>
                  <a:gd name="T84" fmla="*/ 231 w 505"/>
                  <a:gd name="T85" fmla="*/ 505 h 505"/>
                  <a:gd name="T86" fmla="*/ 266 w 505"/>
                  <a:gd name="T87" fmla="*/ 497 h 505"/>
                  <a:gd name="T88" fmla="*/ 296 w 505"/>
                  <a:gd name="T89" fmla="*/ 478 h 505"/>
                  <a:gd name="T90" fmla="*/ 487 w 505"/>
                  <a:gd name="T91" fmla="*/ 286 h 505"/>
                  <a:gd name="T92" fmla="*/ 501 w 505"/>
                  <a:gd name="T93" fmla="*/ 261 h 505"/>
                  <a:gd name="T94" fmla="*/ 505 w 505"/>
                  <a:gd name="T95" fmla="*/ 233 h 505"/>
                  <a:gd name="T96" fmla="*/ 501 w 505"/>
                  <a:gd name="T97" fmla="*/ 204 h 505"/>
                  <a:gd name="T98" fmla="*/ 487 w 505"/>
                  <a:gd name="T99" fmla="*/ 174 h 505"/>
                  <a:gd name="T100" fmla="*/ 464 w 505"/>
                  <a:gd name="T101" fmla="*/ 146 h 505"/>
                  <a:gd name="T102" fmla="*/ 449 w 505"/>
                  <a:gd name="T103" fmla="*/ 137 h 505"/>
                  <a:gd name="T104" fmla="*/ 432 w 505"/>
                  <a:gd name="T105" fmla="*/ 139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05" h="505">
                    <a:moveTo>
                      <a:pt x="422" y="146"/>
                    </a:moveTo>
                    <a:lnTo>
                      <a:pt x="418" y="151"/>
                    </a:lnTo>
                    <a:lnTo>
                      <a:pt x="415" y="156"/>
                    </a:lnTo>
                    <a:lnTo>
                      <a:pt x="414" y="162"/>
                    </a:lnTo>
                    <a:lnTo>
                      <a:pt x="413" y="167"/>
                    </a:lnTo>
                    <a:lnTo>
                      <a:pt x="414" y="173"/>
                    </a:lnTo>
                    <a:lnTo>
                      <a:pt x="415" y="179"/>
                    </a:lnTo>
                    <a:lnTo>
                      <a:pt x="418" y="183"/>
                    </a:lnTo>
                    <a:lnTo>
                      <a:pt x="422" y="189"/>
                    </a:lnTo>
                    <a:lnTo>
                      <a:pt x="425" y="192"/>
                    </a:lnTo>
                    <a:lnTo>
                      <a:pt x="430" y="197"/>
                    </a:lnTo>
                    <a:lnTo>
                      <a:pt x="435" y="205"/>
                    </a:lnTo>
                    <a:lnTo>
                      <a:pt x="440" y="213"/>
                    </a:lnTo>
                    <a:lnTo>
                      <a:pt x="443" y="219"/>
                    </a:lnTo>
                    <a:lnTo>
                      <a:pt x="444" y="223"/>
                    </a:lnTo>
                    <a:lnTo>
                      <a:pt x="445" y="228"/>
                    </a:lnTo>
                    <a:lnTo>
                      <a:pt x="445" y="233"/>
                    </a:lnTo>
                    <a:lnTo>
                      <a:pt x="445" y="238"/>
                    </a:lnTo>
                    <a:lnTo>
                      <a:pt x="443" y="242"/>
                    </a:lnTo>
                    <a:lnTo>
                      <a:pt x="440" y="247"/>
                    </a:lnTo>
                    <a:lnTo>
                      <a:pt x="437" y="251"/>
                    </a:lnTo>
                    <a:lnTo>
                      <a:pt x="261" y="428"/>
                    </a:lnTo>
                    <a:lnTo>
                      <a:pt x="257" y="431"/>
                    </a:lnTo>
                    <a:lnTo>
                      <a:pt x="253" y="435"/>
                    </a:lnTo>
                    <a:lnTo>
                      <a:pt x="247" y="439"/>
                    </a:lnTo>
                    <a:lnTo>
                      <a:pt x="242" y="441"/>
                    </a:lnTo>
                    <a:lnTo>
                      <a:pt x="237" y="443"/>
                    </a:lnTo>
                    <a:lnTo>
                      <a:pt x="231" y="444"/>
                    </a:lnTo>
                    <a:lnTo>
                      <a:pt x="226" y="445"/>
                    </a:lnTo>
                    <a:lnTo>
                      <a:pt x="220" y="445"/>
                    </a:lnTo>
                    <a:lnTo>
                      <a:pt x="213" y="445"/>
                    </a:lnTo>
                    <a:lnTo>
                      <a:pt x="208" y="444"/>
                    </a:lnTo>
                    <a:lnTo>
                      <a:pt x="202" y="443"/>
                    </a:lnTo>
                    <a:lnTo>
                      <a:pt x="197" y="441"/>
                    </a:lnTo>
                    <a:lnTo>
                      <a:pt x="192" y="439"/>
                    </a:lnTo>
                    <a:lnTo>
                      <a:pt x="186" y="435"/>
                    </a:lnTo>
                    <a:lnTo>
                      <a:pt x="182" y="432"/>
                    </a:lnTo>
                    <a:lnTo>
                      <a:pt x="177" y="428"/>
                    </a:lnTo>
                    <a:lnTo>
                      <a:pt x="77" y="328"/>
                    </a:lnTo>
                    <a:lnTo>
                      <a:pt x="74" y="324"/>
                    </a:lnTo>
                    <a:lnTo>
                      <a:pt x="69" y="319"/>
                    </a:lnTo>
                    <a:lnTo>
                      <a:pt x="67" y="314"/>
                    </a:lnTo>
                    <a:lnTo>
                      <a:pt x="64" y="309"/>
                    </a:lnTo>
                    <a:lnTo>
                      <a:pt x="63" y="304"/>
                    </a:lnTo>
                    <a:lnTo>
                      <a:pt x="61" y="297"/>
                    </a:lnTo>
                    <a:lnTo>
                      <a:pt x="60" y="292"/>
                    </a:lnTo>
                    <a:lnTo>
                      <a:pt x="60" y="285"/>
                    </a:lnTo>
                    <a:lnTo>
                      <a:pt x="60" y="280"/>
                    </a:lnTo>
                    <a:lnTo>
                      <a:pt x="61" y="274"/>
                    </a:lnTo>
                    <a:lnTo>
                      <a:pt x="63" y="268"/>
                    </a:lnTo>
                    <a:lnTo>
                      <a:pt x="64" y="263"/>
                    </a:lnTo>
                    <a:lnTo>
                      <a:pt x="67" y="257"/>
                    </a:lnTo>
                    <a:lnTo>
                      <a:pt x="70" y="252"/>
                    </a:lnTo>
                    <a:lnTo>
                      <a:pt x="74" y="248"/>
                    </a:lnTo>
                    <a:lnTo>
                      <a:pt x="78" y="243"/>
                    </a:lnTo>
                    <a:lnTo>
                      <a:pt x="254" y="69"/>
                    </a:lnTo>
                    <a:lnTo>
                      <a:pt x="258" y="64"/>
                    </a:lnTo>
                    <a:lnTo>
                      <a:pt x="262" y="62"/>
                    </a:lnTo>
                    <a:lnTo>
                      <a:pt x="268" y="61"/>
                    </a:lnTo>
                    <a:lnTo>
                      <a:pt x="272" y="60"/>
                    </a:lnTo>
                    <a:lnTo>
                      <a:pt x="277" y="60"/>
                    </a:lnTo>
                    <a:lnTo>
                      <a:pt x="282" y="61"/>
                    </a:lnTo>
                    <a:lnTo>
                      <a:pt x="287" y="63"/>
                    </a:lnTo>
                    <a:lnTo>
                      <a:pt x="291" y="64"/>
                    </a:lnTo>
                    <a:lnTo>
                      <a:pt x="300" y="70"/>
                    </a:lnTo>
                    <a:lnTo>
                      <a:pt x="307" y="75"/>
                    </a:lnTo>
                    <a:lnTo>
                      <a:pt x="313" y="81"/>
                    </a:lnTo>
                    <a:lnTo>
                      <a:pt x="317" y="84"/>
                    </a:lnTo>
                    <a:lnTo>
                      <a:pt x="321" y="87"/>
                    </a:lnTo>
                    <a:lnTo>
                      <a:pt x="327" y="90"/>
                    </a:lnTo>
                    <a:lnTo>
                      <a:pt x="332" y="91"/>
                    </a:lnTo>
                    <a:lnTo>
                      <a:pt x="337" y="92"/>
                    </a:lnTo>
                    <a:lnTo>
                      <a:pt x="344" y="91"/>
                    </a:lnTo>
                    <a:lnTo>
                      <a:pt x="349" y="90"/>
                    </a:lnTo>
                    <a:lnTo>
                      <a:pt x="355" y="87"/>
                    </a:lnTo>
                    <a:lnTo>
                      <a:pt x="359" y="84"/>
                    </a:lnTo>
                    <a:lnTo>
                      <a:pt x="363" y="78"/>
                    </a:lnTo>
                    <a:lnTo>
                      <a:pt x="365" y="73"/>
                    </a:lnTo>
                    <a:lnTo>
                      <a:pt x="368" y="68"/>
                    </a:lnTo>
                    <a:lnTo>
                      <a:pt x="368" y="62"/>
                    </a:lnTo>
                    <a:lnTo>
                      <a:pt x="368" y="57"/>
                    </a:lnTo>
                    <a:lnTo>
                      <a:pt x="365" y="50"/>
                    </a:lnTo>
                    <a:lnTo>
                      <a:pt x="363" y="45"/>
                    </a:lnTo>
                    <a:lnTo>
                      <a:pt x="359" y="41"/>
                    </a:lnTo>
                    <a:lnTo>
                      <a:pt x="350" y="32"/>
                    </a:lnTo>
                    <a:lnTo>
                      <a:pt x="341" y="25"/>
                    </a:lnTo>
                    <a:lnTo>
                      <a:pt x="331" y="18"/>
                    </a:lnTo>
                    <a:lnTo>
                      <a:pt x="321" y="13"/>
                    </a:lnTo>
                    <a:lnTo>
                      <a:pt x="312" y="8"/>
                    </a:lnTo>
                    <a:lnTo>
                      <a:pt x="301" y="4"/>
                    </a:lnTo>
                    <a:lnTo>
                      <a:pt x="291" y="2"/>
                    </a:lnTo>
                    <a:lnTo>
                      <a:pt x="282" y="0"/>
                    </a:lnTo>
                    <a:lnTo>
                      <a:pt x="272" y="0"/>
                    </a:lnTo>
                    <a:lnTo>
                      <a:pt x="262" y="0"/>
                    </a:lnTo>
                    <a:lnTo>
                      <a:pt x="254" y="2"/>
                    </a:lnTo>
                    <a:lnTo>
                      <a:pt x="244" y="4"/>
                    </a:lnTo>
                    <a:lnTo>
                      <a:pt x="236" y="9"/>
                    </a:lnTo>
                    <a:lnTo>
                      <a:pt x="227" y="13"/>
                    </a:lnTo>
                    <a:lnTo>
                      <a:pt x="220" y="19"/>
                    </a:lnTo>
                    <a:lnTo>
                      <a:pt x="212" y="26"/>
                    </a:lnTo>
                    <a:lnTo>
                      <a:pt x="35" y="201"/>
                    </a:lnTo>
                    <a:lnTo>
                      <a:pt x="28" y="209"/>
                    </a:lnTo>
                    <a:lnTo>
                      <a:pt x="20" y="219"/>
                    </a:lnTo>
                    <a:lnTo>
                      <a:pt x="14" y="228"/>
                    </a:lnTo>
                    <a:lnTo>
                      <a:pt x="9" y="239"/>
                    </a:lnTo>
                    <a:lnTo>
                      <a:pt x="5" y="251"/>
                    </a:lnTo>
                    <a:lnTo>
                      <a:pt x="2" y="262"/>
                    </a:lnTo>
                    <a:lnTo>
                      <a:pt x="1" y="274"/>
                    </a:lnTo>
                    <a:lnTo>
                      <a:pt x="0" y="285"/>
                    </a:lnTo>
                    <a:lnTo>
                      <a:pt x="1" y="297"/>
                    </a:lnTo>
                    <a:lnTo>
                      <a:pt x="2" y="309"/>
                    </a:lnTo>
                    <a:lnTo>
                      <a:pt x="5" y="321"/>
                    </a:lnTo>
                    <a:lnTo>
                      <a:pt x="9" y="331"/>
                    </a:lnTo>
                    <a:lnTo>
                      <a:pt x="14" y="342"/>
                    </a:lnTo>
                    <a:lnTo>
                      <a:pt x="20" y="352"/>
                    </a:lnTo>
                    <a:lnTo>
                      <a:pt x="26" y="361"/>
                    </a:lnTo>
                    <a:lnTo>
                      <a:pt x="35" y="370"/>
                    </a:lnTo>
                    <a:lnTo>
                      <a:pt x="135" y="470"/>
                    </a:lnTo>
                    <a:lnTo>
                      <a:pt x="143" y="478"/>
                    </a:lnTo>
                    <a:lnTo>
                      <a:pt x="153" y="485"/>
                    </a:lnTo>
                    <a:lnTo>
                      <a:pt x="163" y="491"/>
                    </a:lnTo>
                    <a:lnTo>
                      <a:pt x="173" y="497"/>
                    </a:lnTo>
                    <a:lnTo>
                      <a:pt x="184" y="500"/>
                    </a:lnTo>
                    <a:lnTo>
                      <a:pt x="196" y="503"/>
                    </a:lnTo>
                    <a:lnTo>
                      <a:pt x="208" y="505"/>
                    </a:lnTo>
                    <a:lnTo>
                      <a:pt x="220" y="505"/>
                    </a:lnTo>
                    <a:lnTo>
                      <a:pt x="220" y="505"/>
                    </a:lnTo>
                    <a:lnTo>
                      <a:pt x="220" y="505"/>
                    </a:lnTo>
                    <a:lnTo>
                      <a:pt x="231" y="505"/>
                    </a:lnTo>
                    <a:lnTo>
                      <a:pt x="243" y="503"/>
                    </a:lnTo>
                    <a:lnTo>
                      <a:pt x="255" y="500"/>
                    </a:lnTo>
                    <a:lnTo>
                      <a:pt x="266" y="497"/>
                    </a:lnTo>
                    <a:lnTo>
                      <a:pt x="276" y="491"/>
                    </a:lnTo>
                    <a:lnTo>
                      <a:pt x="286" y="485"/>
                    </a:lnTo>
                    <a:lnTo>
                      <a:pt x="296" y="478"/>
                    </a:lnTo>
                    <a:lnTo>
                      <a:pt x="304" y="470"/>
                    </a:lnTo>
                    <a:lnTo>
                      <a:pt x="479" y="294"/>
                    </a:lnTo>
                    <a:lnTo>
                      <a:pt x="487" y="286"/>
                    </a:lnTo>
                    <a:lnTo>
                      <a:pt x="492" y="278"/>
                    </a:lnTo>
                    <a:lnTo>
                      <a:pt x="496" y="269"/>
                    </a:lnTo>
                    <a:lnTo>
                      <a:pt x="501" y="261"/>
                    </a:lnTo>
                    <a:lnTo>
                      <a:pt x="503" y="252"/>
                    </a:lnTo>
                    <a:lnTo>
                      <a:pt x="505" y="242"/>
                    </a:lnTo>
                    <a:lnTo>
                      <a:pt x="505" y="233"/>
                    </a:lnTo>
                    <a:lnTo>
                      <a:pt x="505" y="223"/>
                    </a:lnTo>
                    <a:lnTo>
                      <a:pt x="503" y="213"/>
                    </a:lnTo>
                    <a:lnTo>
                      <a:pt x="501" y="204"/>
                    </a:lnTo>
                    <a:lnTo>
                      <a:pt x="497" y="194"/>
                    </a:lnTo>
                    <a:lnTo>
                      <a:pt x="492" y="183"/>
                    </a:lnTo>
                    <a:lnTo>
                      <a:pt x="487" y="174"/>
                    </a:lnTo>
                    <a:lnTo>
                      <a:pt x="480" y="164"/>
                    </a:lnTo>
                    <a:lnTo>
                      <a:pt x="473" y="156"/>
                    </a:lnTo>
                    <a:lnTo>
                      <a:pt x="464" y="146"/>
                    </a:lnTo>
                    <a:lnTo>
                      <a:pt x="460" y="143"/>
                    </a:lnTo>
                    <a:lnTo>
                      <a:pt x="454" y="139"/>
                    </a:lnTo>
                    <a:lnTo>
                      <a:pt x="449" y="137"/>
                    </a:lnTo>
                    <a:lnTo>
                      <a:pt x="443" y="137"/>
                    </a:lnTo>
                    <a:lnTo>
                      <a:pt x="437" y="137"/>
                    </a:lnTo>
                    <a:lnTo>
                      <a:pt x="432" y="139"/>
                    </a:lnTo>
                    <a:lnTo>
                      <a:pt x="427" y="143"/>
                    </a:lnTo>
                    <a:lnTo>
                      <a:pt x="422" y="146"/>
                    </a:ln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" name="Freeform 3819">
                <a:extLst>
                  <a:ext uri="{FF2B5EF4-FFF2-40B4-BE49-F238E27FC236}">
                    <a16:creationId xmlns:a16="http://schemas.microsoft.com/office/drawing/2014/main" id="{AE8F0C79-733B-460B-BF33-871BBA7BC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4563" y="1997075"/>
                <a:ext cx="114300" cy="114300"/>
              </a:xfrm>
              <a:custGeom>
                <a:avLst/>
                <a:gdLst>
                  <a:gd name="T0" fmla="*/ 10 w 362"/>
                  <a:gd name="T1" fmla="*/ 352 h 360"/>
                  <a:gd name="T2" fmla="*/ 14 w 362"/>
                  <a:gd name="T3" fmla="*/ 355 h 360"/>
                  <a:gd name="T4" fmla="*/ 20 w 362"/>
                  <a:gd name="T5" fmla="*/ 358 h 360"/>
                  <a:gd name="T6" fmla="*/ 25 w 362"/>
                  <a:gd name="T7" fmla="*/ 360 h 360"/>
                  <a:gd name="T8" fmla="*/ 30 w 362"/>
                  <a:gd name="T9" fmla="*/ 360 h 360"/>
                  <a:gd name="T10" fmla="*/ 37 w 362"/>
                  <a:gd name="T11" fmla="*/ 360 h 360"/>
                  <a:gd name="T12" fmla="*/ 42 w 362"/>
                  <a:gd name="T13" fmla="*/ 358 h 360"/>
                  <a:gd name="T14" fmla="*/ 48 w 362"/>
                  <a:gd name="T15" fmla="*/ 355 h 360"/>
                  <a:gd name="T16" fmla="*/ 52 w 362"/>
                  <a:gd name="T17" fmla="*/ 352 h 360"/>
                  <a:gd name="T18" fmla="*/ 352 w 362"/>
                  <a:gd name="T19" fmla="*/ 52 h 360"/>
                  <a:gd name="T20" fmla="*/ 356 w 362"/>
                  <a:gd name="T21" fmla="*/ 46 h 360"/>
                  <a:gd name="T22" fmla="*/ 359 w 362"/>
                  <a:gd name="T23" fmla="*/ 41 h 360"/>
                  <a:gd name="T24" fmla="*/ 361 w 362"/>
                  <a:gd name="T25" fmla="*/ 36 h 360"/>
                  <a:gd name="T26" fmla="*/ 362 w 362"/>
                  <a:gd name="T27" fmla="*/ 30 h 360"/>
                  <a:gd name="T28" fmla="*/ 361 w 362"/>
                  <a:gd name="T29" fmla="*/ 24 h 360"/>
                  <a:gd name="T30" fmla="*/ 359 w 362"/>
                  <a:gd name="T31" fmla="*/ 18 h 360"/>
                  <a:gd name="T32" fmla="*/ 356 w 362"/>
                  <a:gd name="T33" fmla="*/ 13 h 360"/>
                  <a:gd name="T34" fmla="*/ 352 w 362"/>
                  <a:gd name="T35" fmla="*/ 9 h 360"/>
                  <a:gd name="T36" fmla="*/ 348 w 362"/>
                  <a:gd name="T37" fmla="*/ 4 h 360"/>
                  <a:gd name="T38" fmla="*/ 343 w 362"/>
                  <a:gd name="T39" fmla="*/ 2 h 360"/>
                  <a:gd name="T40" fmla="*/ 337 w 362"/>
                  <a:gd name="T41" fmla="*/ 0 h 360"/>
                  <a:gd name="T42" fmla="*/ 332 w 362"/>
                  <a:gd name="T43" fmla="*/ 0 h 360"/>
                  <a:gd name="T44" fmla="*/ 325 w 362"/>
                  <a:gd name="T45" fmla="*/ 0 h 360"/>
                  <a:gd name="T46" fmla="*/ 320 w 362"/>
                  <a:gd name="T47" fmla="*/ 2 h 360"/>
                  <a:gd name="T48" fmla="*/ 315 w 362"/>
                  <a:gd name="T49" fmla="*/ 4 h 360"/>
                  <a:gd name="T50" fmla="*/ 310 w 362"/>
                  <a:gd name="T51" fmla="*/ 9 h 360"/>
                  <a:gd name="T52" fmla="*/ 10 w 362"/>
                  <a:gd name="T53" fmla="*/ 309 h 360"/>
                  <a:gd name="T54" fmla="*/ 6 w 362"/>
                  <a:gd name="T55" fmla="*/ 314 h 360"/>
                  <a:gd name="T56" fmla="*/ 3 w 362"/>
                  <a:gd name="T57" fmla="*/ 319 h 360"/>
                  <a:gd name="T58" fmla="*/ 1 w 362"/>
                  <a:gd name="T59" fmla="*/ 325 h 360"/>
                  <a:gd name="T60" fmla="*/ 0 w 362"/>
                  <a:gd name="T61" fmla="*/ 330 h 360"/>
                  <a:gd name="T62" fmla="*/ 1 w 362"/>
                  <a:gd name="T63" fmla="*/ 336 h 360"/>
                  <a:gd name="T64" fmla="*/ 3 w 362"/>
                  <a:gd name="T65" fmla="*/ 342 h 360"/>
                  <a:gd name="T66" fmla="*/ 6 w 362"/>
                  <a:gd name="T67" fmla="*/ 346 h 360"/>
                  <a:gd name="T68" fmla="*/ 10 w 362"/>
                  <a:gd name="T69" fmla="*/ 3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2" h="360">
                    <a:moveTo>
                      <a:pt x="10" y="352"/>
                    </a:moveTo>
                    <a:lnTo>
                      <a:pt x="14" y="355"/>
                    </a:lnTo>
                    <a:lnTo>
                      <a:pt x="20" y="358"/>
                    </a:lnTo>
                    <a:lnTo>
                      <a:pt x="25" y="360"/>
                    </a:lnTo>
                    <a:lnTo>
                      <a:pt x="30" y="360"/>
                    </a:lnTo>
                    <a:lnTo>
                      <a:pt x="37" y="360"/>
                    </a:lnTo>
                    <a:lnTo>
                      <a:pt x="42" y="358"/>
                    </a:lnTo>
                    <a:lnTo>
                      <a:pt x="48" y="355"/>
                    </a:lnTo>
                    <a:lnTo>
                      <a:pt x="52" y="352"/>
                    </a:lnTo>
                    <a:lnTo>
                      <a:pt x="352" y="52"/>
                    </a:lnTo>
                    <a:lnTo>
                      <a:pt x="356" y="46"/>
                    </a:lnTo>
                    <a:lnTo>
                      <a:pt x="359" y="41"/>
                    </a:lnTo>
                    <a:lnTo>
                      <a:pt x="361" y="36"/>
                    </a:lnTo>
                    <a:lnTo>
                      <a:pt x="362" y="30"/>
                    </a:lnTo>
                    <a:lnTo>
                      <a:pt x="361" y="24"/>
                    </a:lnTo>
                    <a:lnTo>
                      <a:pt x="359" y="18"/>
                    </a:lnTo>
                    <a:lnTo>
                      <a:pt x="356" y="13"/>
                    </a:lnTo>
                    <a:lnTo>
                      <a:pt x="352" y="9"/>
                    </a:lnTo>
                    <a:lnTo>
                      <a:pt x="348" y="4"/>
                    </a:lnTo>
                    <a:lnTo>
                      <a:pt x="343" y="2"/>
                    </a:lnTo>
                    <a:lnTo>
                      <a:pt x="337" y="0"/>
                    </a:lnTo>
                    <a:lnTo>
                      <a:pt x="332" y="0"/>
                    </a:lnTo>
                    <a:lnTo>
                      <a:pt x="325" y="0"/>
                    </a:lnTo>
                    <a:lnTo>
                      <a:pt x="320" y="2"/>
                    </a:lnTo>
                    <a:lnTo>
                      <a:pt x="315" y="4"/>
                    </a:lnTo>
                    <a:lnTo>
                      <a:pt x="310" y="9"/>
                    </a:lnTo>
                    <a:lnTo>
                      <a:pt x="10" y="309"/>
                    </a:lnTo>
                    <a:lnTo>
                      <a:pt x="6" y="314"/>
                    </a:lnTo>
                    <a:lnTo>
                      <a:pt x="3" y="319"/>
                    </a:lnTo>
                    <a:lnTo>
                      <a:pt x="1" y="325"/>
                    </a:lnTo>
                    <a:lnTo>
                      <a:pt x="0" y="330"/>
                    </a:lnTo>
                    <a:lnTo>
                      <a:pt x="1" y="336"/>
                    </a:lnTo>
                    <a:lnTo>
                      <a:pt x="3" y="342"/>
                    </a:lnTo>
                    <a:lnTo>
                      <a:pt x="6" y="346"/>
                    </a:lnTo>
                    <a:lnTo>
                      <a:pt x="10" y="352"/>
                    </a:ln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D177ECB-ED5B-40A3-A81E-A26D49EF0AC8}"/>
                </a:ext>
              </a:extLst>
            </p:cNvPr>
            <p:cNvSpPr txBox="1"/>
            <p:nvPr/>
          </p:nvSpPr>
          <p:spPr>
            <a:xfrm>
              <a:off x="4775622" y="3618000"/>
              <a:ext cx="2167427" cy="7147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5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/>
                  <a:ea typeface="Ebrima" panose="02000000000000000000" pitchFamily="2" charset="0"/>
                  <a:cs typeface="Segoe UI" panose="020B0502040204020203" pitchFamily="34" charset="0"/>
                </a:rPr>
                <a:t>Exploratory 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5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/>
                  <a:ea typeface="Ebrima" panose="02000000000000000000" pitchFamily="2" charset="0"/>
                  <a:cs typeface="Segoe UI" panose="020B0502040204020203" pitchFamily="34" charset="0"/>
                </a:rPr>
                <a:t>Data </a:t>
              </a:r>
              <a:r>
                <a:rPr lang="en-US" sz="1600" b="1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ea typeface="Ebrima" panose="02000000000000000000" pitchFamily="2" charset="0"/>
                  <a:cs typeface="Segoe UI" panose="020B0502040204020203" pitchFamily="34" charset="0"/>
                </a:rPr>
                <a:t>Analysis</a:t>
              </a:r>
              <a:endParaRPr kumimoji="0" lang="en-US" sz="1600" b="1" i="0" u="none" strike="noStrike" kern="1200" cap="none" spc="5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Ebrima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3A4AB4-20A5-42AF-8323-AFBB7F53F28A}"/>
                </a:ext>
              </a:extLst>
            </p:cNvPr>
            <p:cNvSpPr txBox="1"/>
            <p:nvPr/>
          </p:nvSpPr>
          <p:spPr>
            <a:xfrm>
              <a:off x="2712540" y="5194264"/>
              <a:ext cx="2167427" cy="7147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5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/>
                  <a:ea typeface="Ebrima" panose="02000000000000000000" pitchFamily="2" charset="0"/>
                  <a:cs typeface="Segoe UI" panose="020B0502040204020203" pitchFamily="34" charset="0"/>
                </a:rPr>
                <a:t>Data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ea typeface="Ebrima" panose="02000000000000000000" pitchFamily="2" charset="0"/>
                  <a:cs typeface="Segoe UI" panose="020B0502040204020203" pitchFamily="34" charset="0"/>
                </a:rPr>
                <a:t>Pre-processing</a:t>
              </a:r>
              <a:endParaRPr kumimoji="0" lang="en-US" sz="1600" b="1" i="0" u="none" strike="noStrike" kern="1200" cap="none" spc="5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Ebrima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D6F5114-B5A0-4CBB-830F-1D63B46691B3}"/>
                </a:ext>
              </a:extLst>
            </p:cNvPr>
            <p:cNvSpPr txBox="1"/>
            <p:nvPr/>
          </p:nvSpPr>
          <p:spPr>
            <a:xfrm>
              <a:off x="6847853" y="5194264"/>
              <a:ext cx="2167427" cy="7147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ea typeface="Ebrima" panose="02000000000000000000" pitchFamily="2" charset="0"/>
                  <a:cs typeface="Segoe UI" panose="020B0502040204020203" pitchFamily="34" charset="0"/>
                </a:rPr>
                <a:t>Model Building &amp; Evaluation</a:t>
              </a:r>
              <a:endParaRPr kumimoji="0" lang="en-US" sz="1600" b="1" i="0" u="none" strike="noStrike" kern="1200" cap="none" spc="5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Ebrima" panose="020000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7D65685-C4FF-4EED-A3FB-A714F2B06AE5}"/>
              </a:ext>
            </a:extLst>
          </p:cNvPr>
          <p:cNvSpPr/>
          <p:nvPr/>
        </p:nvSpPr>
        <p:spPr>
          <a:xfrm rot="10800000">
            <a:off x="3863263" y="403876"/>
            <a:ext cx="1238134" cy="178786"/>
          </a:xfrm>
          <a:prstGeom prst="rect">
            <a:avLst/>
          </a:prstGeom>
          <a:solidFill>
            <a:srgbClr val="800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FE60C51C-519E-45AA-97FE-AB98017678A4}"/>
              </a:ext>
            </a:extLst>
          </p:cNvPr>
          <p:cNvSpPr/>
          <p:nvPr/>
        </p:nvSpPr>
        <p:spPr>
          <a:xfrm rot="5400000">
            <a:off x="2387705" y="628300"/>
            <a:ext cx="605637" cy="346574"/>
          </a:xfrm>
          <a:prstGeom prst="rightArrow">
            <a:avLst/>
          </a:prstGeom>
          <a:solidFill>
            <a:srgbClr val="800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itle 13">
            <a:extLst>
              <a:ext uri="{FF2B5EF4-FFF2-40B4-BE49-F238E27FC236}">
                <a16:creationId xmlns:a16="http://schemas.microsoft.com/office/drawing/2014/main" id="{07A33E2B-5652-4C1D-9905-737F7021617E}"/>
              </a:ext>
            </a:extLst>
          </p:cNvPr>
          <p:cNvSpPr txBox="1">
            <a:spLocks/>
          </p:cNvSpPr>
          <p:nvPr/>
        </p:nvSpPr>
        <p:spPr>
          <a:xfrm>
            <a:off x="1630292" y="1164127"/>
            <a:ext cx="2380013" cy="414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>
              <a:lnSpc>
                <a:spcPts val="2000"/>
              </a:lnSpc>
              <a:spcBef>
                <a:spcPts val="0"/>
              </a:spcBef>
              <a:defRPr/>
            </a:pPr>
            <a:r>
              <a:rPr lang="en-US" sz="1800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/>
                <a:ea typeface="Ebrima" panose="02000000000000000000" pitchFamily="2" charset="0"/>
                <a:cs typeface="Segoe UI" panose="020B0502040204020203" pitchFamily="34" charset="0"/>
              </a:rPr>
              <a:t>Business Question</a:t>
            </a:r>
            <a:endParaRPr lang="en-AU" sz="1800" spc="5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DD794D78-5037-4761-9389-1219B872FD1A}"/>
              </a:ext>
            </a:extLst>
          </p:cNvPr>
          <p:cNvSpPr/>
          <p:nvPr/>
        </p:nvSpPr>
        <p:spPr>
          <a:xfrm rot="5400000">
            <a:off x="2387704" y="1767663"/>
            <a:ext cx="605637" cy="346574"/>
          </a:xfrm>
          <a:prstGeom prst="rightArrow">
            <a:avLst/>
          </a:prstGeom>
          <a:solidFill>
            <a:srgbClr val="800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Title 13">
            <a:extLst>
              <a:ext uri="{FF2B5EF4-FFF2-40B4-BE49-F238E27FC236}">
                <a16:creationId xmlns:a16="http://schemas.microsoft.com/office/drawing/2014/main" id="{4497A7D2-2AC0-4AAE-A020-08ED4CFCC121}"/>
              </a:ext>
            </a:extLst>
          </p:cNvPr>
          <p:cNvSpPr txBox="1">
            <a:spLocks/>
          </p:cNvSpPr>
          <p:nvPr/>
        </p:nvSpPr>
        <p:spPr>
          <a:xfrm>
            <a:off x="1630292" y="2340147"/>
            <a:ext cx="2380013" cy="414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>
              <a:lnSpc>
                <a:spcPts val="2000"/>
              </a:lnSpc>
              <a:spcBef>
                <a:spcPts val="0"/>
              </a:spcBef>
              <a:defRPr/>
            </a:pPr>
            <a:r>
              <a:rPr lang="en-US" sz="1800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/>
                <a:ea typeface="Ebrima" panose="02000000000000000000" pitchFamily="2" charset="0"/>
                <a:cs typeface="Segoe UI" panose="020B0502040204020203" pitchFamily="34" charset="0"/>
              </a:rPr>
              <a:t>Data Question</a:t>
            </a:r>
            <a:endParaRPr lang="en-AU" sz="1800" spc="5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867BA43-B307-431A-979E-FBCBE27E8335}"/>
              </a:ext>
            </a:extLst>
          </p:cNvPr>
          <p:cNvSpPr/>
          <p:nvPr/>
        </p:nvSpPr>
        <p:spPr>
          <a:xfrm rot="5400000">
            <a:off x="8989683" y="776305"/>
            <a:ext cx="744858" cy="178786"/>
          </a:xfrm>
          <a:prstGeom prst="rect">
            <a:avLst/>
          </a:prstGeom>
          <a:solidFill>
            <a:srgbClr val="800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63332CB5-322A-4542-BD7C-53793F4D8233}"/>
              </a:ext>
            </a:extLst>
          </p:cNvPr>
          <p:cNvSpPr/>
          <p:nvPr/>
        </p:nvSpPr>
        <p:spPr>
          <a:xfrm rot="10800000">
            <a:off x="7165523" y="307893"/>
            <a:ext cx="2285982" cy="346574"/>
          </a:xfrm>
          <a:prstGeom prst="rightArrow">
            <a:avLst/>
          </a:prstGeom>
          <a:solidFill>
            <a:srgbClr val="800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46FE8603-BDF4-457F-AF51-2F86CFBFE793}"/>
              </a:ext>
            </a:extLst>
          </p:cNvPr>
          <p:cNvSpPr/>
          <p:nvPr/>
        </p:nvSpPr>
        <p:spPr>
          <a:xfrm rot="16200000">
            <a:off x="9067147" y="1771441"/>
            <a:ext cx="605637" cy="346574"/>
          </a:xfrm>
          <a:prstGeom prst="rightArrow">
            <a:avLst/>
          </a:prstGeom>
          <a:solidFill>
            <a:srgbClr val="800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Title 13">
            <a:extLst>
              <a:ext uri="{FF2B5EF4-FFF2-40B4-BE49-F238E27FC236}">
                <a16:creationId xmlns:a16="http://schemas.microsoft.com/office/drawing/2014/main" id="{EE7423AF-F56C-450D-9064-CAD05AD8D64D}"/>
              </a:ext>
            </a:extLst>
          </p:cNvPr>
          <p:cNvSpPr txBox="1">
            <a:spLocks/>
          </p:cNvSpPr>
          <p:nvPr/>
        </p:nvSpPr>
        <p:spPr>
          <a:xfrm>
            <a:off x="8152923" y="1187783"/>
            <a:ext cx="2380013" cy="414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>
              <a:lnSpc>
                <a:spcPts val="2000"/>
              </a:lnSpc>
              <a:spcBef>
                <a:spcPts val="0"/>
              </a:spcBef>
              <a:defRPr/>
            </a:pPr>
            <a:r>
              <a:rPr lang="en-US" sz="1800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/>
                <a:ea typeface="Ebrima" panose="02000000000000000000" pitchFamily="2" charset="0"/>
                <a:cs typeface="Segoe UI" panose="020B0502040204020203" pitchFamily="34" charset="0"/>
              </a:rPr>
              <a:t>Business Answer</a:t>
            </a:r>
            <a:endParaRPr lang="en-AU" sz="1800" spc="5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1" name="Title 13">
            <a:extLst>
              <a:ext uri="{FF2B5EF4-FFF2-40B4-BE49-F238E27FC236}">
                <a16:creationId xmlns:a16="http://schemas.microsoft.com/office/drawing/2014/main" id="{891ECC50-499C-47C4-A1F0-E726CE094EF2}"/>
              </a:ext>
            </a:extLst>
          </p:cNvPr>
          <p:cNvSpPr txBox="1">
            <a:spLocks/>
          </p:cNvSpPr>
          <p:nvPr/>
        </p:nvSpPr>
        <p:spPr>
          <a:xfrm>
            <a:off x="8179958" y="2340147"/>
            <a:ext cx="2380013" cy="414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>
              <a:lnSpc>
                <a:spcPts val="2000"/>
              </a:lnSpc>
              <a:spcBef>
                <a:spcPts val="0"/>
              </a:spcBef>
              <a:defRPr/>
            </a:pPr>
            <a:r>
              <a:rPr lang="en-US" sz="1800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/>
                <a:ea typeface="Ebrima" panose="02000000000000000000" pitchFamily="2" charset="0"/>
                <a:cs typeface="Segoe UI" panose="020B0502040204020203" pitchFamily="34" charset="0"/>
              </a:rPr>
              <a:t>Data Answer</a:t>
            </a:r>
            <a:endParaRPr lang="en-AU" sz="1800" spc="5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2" name="Title 13">
            <a:extLst>
              <a:ext uri="{FF2B5EF4-FFF2-40B4-BE49-F238E27FC236}">
                <a16:creationId xmlns:a16="http://schemas.microsoft.com/office/drawing/2014/main" id="{693CBBCA-9343-454F-AEA7-8BEC48B30895}"/>
              </a:ext>
            </a:extLst>
          </p:cNvPr>
          <p:cNvSpPr txBox="1">
            <a:spLocks/>
          </p:cNvSpPr>
          <p:nvPr/>
        </p:nvSpPr>
        <p:spPr>
          <a:xfrm>
            <a:off x="4721431" y="3092374"/>
            <a:ext cx="2740036" cy="414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>
              <a:lnSpc>
                <a:spcPts val="2000"/>
              </a:lnSpc>
              <a:spcBef>
                <a:spcPts val="0"/>
              </a:spcBef>
              <a:defRPr/>
            </a:pPr>
            <a:r>
              <a:rPr lang="en-US" sz="1800" u="sng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/>
                <a:ea typeface="Ebrima" panose="02000000000000000000" pitchFamily="2" charset="0"/>
                <a:cs typeface="Segoe UI" panose="020B0502040204020203" pitchFamily="34" charset="0"/>
              </a:rPr>
              <a:t>Data Science Process</a:t>
            </a:r>
            <a:endParaRPr lang="en-AU" sz="1800" u="sng" spc="5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44F6FD2-4ED7-4CFE-A630-BAB296A0CA37}"/>
              </a:ext>
            </a:extLst>
          </p:cNvPr>
          <p:cNvSpPr txBox="1"/>
          <p:nvPr/>
        </p:nvSpPr>
        <p:spPr>
          <a:xfrm>
            <a:off x="10096582" y="3976891"/>
            <a:ext cx="2155515" cy="385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5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Ebrima" panose="02000000000000000000" pitchFamily="2" charset="0"/>
                <a:cs typeface="Segoe UI" panose="020B0502040204020203" pitchFamily="34" charset="0"/>
              </a:rPr>
              <a:t>Model</a:t>
            </a:r>
            <a:endParaRPr lang="en-US" b="1" spc="5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ea typeface="Ebrima" panose="02000000000000000000" pitchFamily="2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5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Ebrima" panose="02000000000000000000" pitchFamily="2" charset="0"/>
                <a:cs typeface="Segoe UI" panose="020B0502040204020203" pitchFamily="34" charset="0"/>
              </a:rPr>
              <a:t>Deployment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C833954-9AB9-4963-BE7C-5CAA9E5E4B88}"/>
              </a:ext>
            </a:extLst>
          </p:cNvPr>
          <p:cNvSpPr txBox="1"/>
          <p:nvPr/>
        </p:nvSpPr>
        <p:spPr>
          <a:xfrm>
            <a:off x="207404" y="4126969"/>
            <a:ext cx="12446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5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Ebrima" panose="02000000000000000000" pitchFamily="2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EBF0554-DB6A-44D9-B51A-00E540AEC6D2}"/>
              </a:ext>
            </a:extLst>
          </p:cNvPr>
          <p:cNvSpPr/>
          <p:nvPr/>
        </p:nvSpPr>
        <p:spPr>
          <a:xfrm>
            <a:off x="10827023" y="4639271"/>
            <a:ext cx="720000" cy="720000"/>
          </a:xfrm>
          <a:prstGeom prst="ellipse">
            <a:avLst/>
          </a:prstGeom>
          <a:solidFill>
            <a:srgbClr val="DE4639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C0996CF-F8B3-4432-8186-DB0631130A55}"/>
              </a:ext>
            </a:extLst>
          </p:cNvPr>
          <p:cNvSpPr/>
          <p:nvPr/>
        </p:nvSpPr>
        <p:spPr>
          <a:xfrm>
            <a:off x="461781" y="4648955"/>
            <a:ext cx="720000" cy="720000"/>
          </a:xfrm>
          <a:prstGeom prst="ellipse">
            <a:avLst/>
          </a:prstGeom>
          <a:solidFill>
            <a:srgbClr val="215BF0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2" name="Group 477">
            <a:extLst>
              <a:ext uri="{FF2B5EF4-FFF2-40B4-BE49-F238E27FC236}">
                <a16:creationId xmlns:a16="http://schemas.microsoft.com/office/drawing/2014/main" id="{ECF2E9C7-C52D-4077-BAC2-21E5C2A305E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6644" y="4831374"/>
            <a:ext cx="252853" cy="311169"/>
            <a:chOff x="1472" y="1404"/>
            <a:chExt cx="1678" cy="2065"/>
          </a:xfrm>
          <a:solidFill>
            <a:schemeClr val="bg1">
              <a:lumMod val="20000"/>
              <a:lumOff val="80000"/>
            </a:schemeClr>
          </a:solidFill>
        </p:grpSpPr>
        <p:sp>
          <p:nvSpPr>
            <p:cNvPr id="93" name="Freeform 479">
              <a:extLst>
                <a:ext uri="{FF2B5EF4-FFF2-40B4-BE49-F238E27FC236}">
                  <a16:creationId xmlns:a16="http://schemas.microsoft.com/office/drawing/2014/main" id="{FE7BEDDF-193E-472D-9F6B-9A21C6A04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2" y="1404"/>
              <a:ext cx="1678" cy="2065"/>
            </a:xfrm>
            <a:custGeom>
              <a:avLst/>
              <a:gdLst>
                <a:gd name="T0" fmla="*/ 286 w 3355"/>
                <a:gd name="T1" fmla="*/ 1214 h 4129"/>
                <a:gd name="T2" fmla="*/ 276 w 3355"/>
                <a:gd name="T3" fmla="*/ 3809 h 4129"/>
                <a:gd name="T4" fmla="*/ 341 w 3355"/>
                <a:gd name="T5" fmla="*/ 3857 h 4129"/>
                <a:gd name="T6" fmla="*/ 2156 w 3355"/>
                <a:gd name="T7" fmla="*/ 3828 h 4129"/>
                <a:gd name="T8" fmla="*/ 2166 w 3355"/>
                <a:gd name="T9" fmla="*/ 1233 h 4129"/>
                <a:gd name="T10" fmla="*/ 2101 w 3355"/>
                <a:gd name="T11" fmla="*/ 1186 h 4129"/>
                <a:gd name="T12" fmla="*/ 756 w 3355"/>
                <a:gd name="T13" fmla="*/ 741 h 4129"/>
                <a:gd name="T14" fmla="*/ 729 w 3355"/>
                <a:gd name="T15" fmla="*/ 913 h 4129"/>
                <a:gd name="T16" fmla="*/ 2245 w 3355"/>
                <a:gd name="T17" fmla="*/ 946 h 4129"/>
                <a:gd name="T18" fmla="*/ 2387 w 3355"/>
                <a:gd name="T19" fmla="*/ 1069 h 4129"/>
                <a:gd name="T20" fmla="*/ 2442 w 3355"/>
                <a:gd name="T21" fmla="*/ 1255 h 4129"/>
                <a:gd name="T22" fmla="*/ 2597 w 3355"/>
                <a:gd name="T23" fmla="*/ 3386 h 4129"/>
                <a:gd name="T24" fmla="*/ 2626 w 3355"/>
                <a:gd name="T25" fmla="*/ 798 h 4129"/>
                <a:gd name="T26" fmla="*/ 2579 w 3355"/>
                <a:gd name="T27" fmla="*/ 733 h 4129"/>
                <a:gd name="T28" fmla="*/ 1233 w 3355"/>
                <a:gd name="T29" fmla="*/ 276 h 4129"/>
                <a:gd name="T30" fmla="*/ 1186 w 3355"/>
                <a:gd name="T31" fmla="*/ 341 h 4129"/>
                <a:gd name="T32" fmla="*/ 2656 w 3355"/>
                <a:gd name="T33" fmla="*/ 471 h 4129"/>
                <a:gd name="T34" fmla="*/ 2815 w 3355"/>
                <a:gd name="T35" fmla="*/ 574 h 4129"/>
                <a:gd name="T36" fmla="*/ 2895 w 3355"/>
                <a:gd name="T37" fmla="*/ 748 h 4129"/>
                <a:gd name="T38" fmla="*/ 3037 w 3355"/>
                <a:gd name="T39" fmla="*/ 2939 h 4129"/>
                <a:gd name="T40" fmla="*/ 3083 w 3355"/>
                <a:gd name="T41" fmla="*/ 2874 h 4129"/>
                <a:gd name="T42" fmla="*/ 3056 w 3355"/>
                <a:gd name="T43" fmla="*/ 284 h 4129"/>
                <a:gd name="T44" fmla="*/ 1255 w 3355"/>
                <a:gd name="T45" fmla="*/ 0 h 4129"/>
                <a:gd name="T46" fmla="*/ 3158 w 3355"/>
                <a:gd name="T47" fmla="*/ 31 h 4129"/>
                <a:gd name="T48" fmla="*/ 3300 w 3355"/>
                <a:gd name="T49" fmla="*/ 155 h 4129"/>
                <a:gd name="T50" fmla="*/ 3355 w 3355"/>
                <a:gd name="T51" fmla="*/ 341 h 4129"/>
                <a:gd name="T52" fmla="*/ 3324 w 3355"/>
                <a:gd name="T53" fmla="*/ 3017 h 4129"/>
                <a:gd name="T54" fmla="*/ 3200 w 3355"/>
                <a:gd name="T55" fmla="*/ 3160 h 4129"/>
                <a:gd name="T56" fmla="*/ 3014 w 3355"/>
                <a:gd name="T57" fmla="*/ 3215 h 4129"/>
                <a:gd name="T58" fmla="*/ 2884 w 3355"/>
                <a:gd name="T59" fmla="*/ 3429 h 4129"/>
                <a:gd name="T60" fmla="*/ 2781 w 3355"/>
                <a:gd name="T61" fmla="*/ 3588 h 4129"/>
                <a:gd name="T62" fmla="*/ 2608 w 3355"/>
                <a:gd name="T63" fmla="*/ 3668 h 4129"/>
                <a:gd name="T64" fmla="*/ 2438 w 3355"/>
                <a:gd name="T65" fmla="*/ 3838 h 4129"/>
                <a:gd name="T66" fmla="*/ 2358 w 3355"/>
                <a:gd name="T67" fmla="*/ 4011 h 4129"/>
                <a:gd name="T68" fmla="*/ 2198 w 3355"/>
                <a:gd name="T69" fmla="*/ 4114 h 4129"/>
                <a:gd name="T70" fmla="*/ 291 w 3355"/>
                <a:gd name="T71" fmla="*/ 4125 h 4129"/>
                <a:gd name="T72" fmla="*/ 118 w 3355"/>
                <a:gd name="T73" fmla="*/ 4045 h 4129"/>
                <a:gd name="T74" fmla="*/ 15 w 3355"/>
                <a:gd name="T75" fmla="*/ 3885 h 4129"/>
                <a:gd name="T76" fmla="*/ 4 w 3355"/>
                <a:gd name="T77" fmla="*/ 1204 h 4129"/>
                <a:gd name="T78" fmla="*/ 84 w 3355"/>
                <a:gd name="T79" fmla="*/ 1031 h 4129"/>
                <a:gd name="T80" fmla="*/ 242 w 3355"/>
                <a:gd name="T81" fmla="*/ 928 h 4129"/>
                <a:gd name="T82" fmla="*/ 457 w 3355"/>
                <a:gd name="T83" fmla="*/ 798 h 4129"/>
                <a:gd name="T84" fmla="*/ 512 w 3355"/>
                <a:gd name="T85" fmla="*/ 612 h 4129"/>
                <a:gd name="T86" fmla="*/ 654 w 3355"/>
                <a:gd name="T87" fmla="*/ 488 h 4129"/>
                <a:gd name="T88" fmla="*/ 913 w 3355"/>
                <a:gd name="T89" fmla="*/ 456 h 4129"/>
                <a:gd name="T90" fmla="*/ 946 w 3355"/>
                <a:gd name="T91" fmla="*/ 197 h 4129"/>
                <a:gd name="T92" fmla="*/ 1069 w 3355"/>
                <a:gd name="T93" fmla="*/ 55 h 4129"/>
                <a:gd name="T94" fmla="*/ 1255 w 3355"/>
                <a:gd name="T95" fmla="*/ 0 h 4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355" h="4129">
                  <a:moveTo>
                    <a:pt x="341" y="1186"/>
                  </a:moveTo>
                  <a:lnTo>
                    <a:pt x="320" y="1189"/>
                  </a:lnTo>
                  <a:lnTo>
                    <a:pt x="300" y="1199"/>
                  </a:lnTo>
                  <a:lnTo>
                    <a:pt x="286" y="1214"/>
                  </a:lnTo>
                  <a:lnTo>
                    <a:pt x="276" y="1233"/>
                  </a:lnTo>
                  <a:lnTo>
                    <a:pt x="272" y="1255"/>
                  </a:lnTo>
                  <a:lnTo>
                    <a:pt x="272" y="3788"/>
                  </a:lnTo>
                  <a:lnTo>
                    <a:pt x="276" y="3809"/>
                  </a:lnTo>
                  <a:lnTo>
                    <a:pt x="286" y="3828"/>
                  </a:lnTo>
                  <a:lnTo>
                    <a:pt x="300" y="3843"/>
                  </a:lnTo>
                  <a:lnTo>
                    <a:pt x="320" y="3853"/>
                  </a:lnTo>
                  <a:lnTo>
                    <a:pt x="341" y="3857"/>
                  </a:lnTo>
                  <a:lnTo>
                    <a:pt x="2101" y="3857"/>
                  </a:lnTo>
                  <a:lnTo>
                    <a:pt x="2122" y="3853"/>
                  </a:lnTo>
                  <a:lnTo>
                    <a:pt x="2141" y="3843"/>
                  </a:lnTo>
                  <a:lnTo>
                    <a:pt x="2156" y="3828"/>
                  </a:lnTo>
                  <a:lnTo>
                    <a:pt x="2166" y="3809"/>
                  </a:lnTo>
                  <a:lnTo>
                    <a:pt x="2170" y="3788"/>
                  </a:lnTo>
                  <a:lnTo>
                    <a:pt x="2170" y="1255"/>
                  </a:lnTo>
                  <a:lnTo>
                    <a:pt x="2166" y="1233"/>
                  </a:lnTo>
                  <a:lnTo>
                    <a:pt x="2156" y="1214"/>
                  </a:lnTo>
                  <a:lnTo>
                    <a:pt x="2141" y="1199"/>
                  </a:lnTo>
                  <a:lnTo>
                    <a:pt x="2122" y="1189"/>
                  </a:lnTo>
                  <a:lnTo>
                    <a:pt x="2101" y="1186"/>
                  </a:lnTo>
                  <a:lnTo>
                    <a:pt x="341" y="1186"/>
                  </a:lnTo>
                  <a:close/>
                  <a:moveTo>
                    <a:pt x="798" y="729"/>
                  </a:moveTo>
                  <a:lnTo>
                    <a:pt x="777" y="733"/>
                  </a:lnTo>
                  <a:lnTo>
                    <a:pt x="756" y="741"/>
                  </a:lnTo>
                  <a:lnTo>
                    <a:pt x="743" y="756"/>
                  </a:lnTo>
                  <a:lnTo>
                    <a:pt x="733" y="775"/>
                  </a:lnTo>
                  <a:lnTo>
                    <a:pt x="729" y="798"/>
                  </a:lnTo>
                  <a:lnTo>
                    <a:pt x="729" y="913"/>
                  </a:lnTo>
                  <a:lnTo>
                    <a:pt x="2101" y="913"/>
                  </a:lnTo>
                  <a:lnTo>
                    <a:pt x="2151" y="917"/>
                  </a:lnTo>
                  <a:lnTo>
                    <a:pt x="2198" y="928"/>
                  </a:lnTo>
                  <a:lnTo>
                    <a:pt x="2245" y="946"/>
                  </a:lnTo>
                  <a:lnTo>
                    <a:pt x="2286" y="968"/>
                  </a:lnTo>
                  <a:lnTo>
                    <a:pt x="2324" y="997"/>
                  </a:lnTo>
                  <a:lnTo>
                    <a:pt x="2358" y="1031"/>
                  </a:lnTo>
                  <a:lnTo>
                    <a:pt x="2387" y="1069"/>
                  </a:lnTo>
                  <a:lnTo>
                    <a:pt x="2409" y="1112"/>
                  </a:lnTo>
                  <a:lnTo>
                    <a:pt x="2427" y="1157"/>
                  </a:lnTo>
                  <a:lnTo>
                    <a:pt x="2438" y="1204"/>
                  </a:lnTo>
                  <a:lnTo>
                    <a:pt x="2442" y="1255"/>
                  </a:lnTo>
                  <a:lnTo>
                    <a:pt x="2442" y="3400"/>
                  </a:lnTo>
                  <a:lnTo>
                    <a:pt x="2557" y="3400"/>
                  </a:lnTo>
                  <a:lnTo>
                    <a:pt x="2579" y="3396"/>
                  </a:lnTo>
                  <a:lnTo>
                    <a:pt x="2597" y="3386"/>
                  </a:lnTo>
                  <a:lnTo>
                    <a:pt x="2613" y="3371"/>
                  </a:lnTo>
                  <a:lnTo>
                    <a:pt x="2623" y="3352"/>
                  </a:lnTo>
                  <a:lnTo>
                    <a:pt x="2626" y="3331"/>
                  </a:lnTo>
                  <a:lnTo>
                    <a:pt x="2626" y="798"/>
                  </a:lnTo>
                  <a:lnTo>
                    <a:pt x="2623" y="775"/>
                  </a:lnTo>
                  <a:lnTo>
                    <a:pt x="2613" y="756"/>
                  </a:lnTo>
                  <a:lnTo>
                    <a:pt x="2597" y="741"/>
                  </a:lnTo>
                  <a:lnTo>
                    <a:pt x="2579" y="733"/>
                  </a:lnTo>
                  <a:lnTo>
                    <a:pt x="2557" y="729"/>
                  </a:lnTo>
                  <a:lnTo>
                    <a:pt x="798" y="729"/>
                  </a:lnTo>
                  <a:close/>
                  <a:moveTo>
                    <a:pt x="1255" y="272"/>
                  </a:moveTo>
                  <a:lnTo>
                    <a:pt x="1233" y="276"/>
                  </a:lnTo>
                  <a:lnTo>
                    <a:pt x="1215" y="284"/>
                  </a:lnTo>
                  <a:lnTo>
                    <a:pt x="1199" y="299"/>
                  </a:lnTo>
                  <a:lnTo>
                    <a:pt x="1189" y="318"/>
                  </a:lnTo>
                  <a:lnTo>
                    <a:pt x="1186" y="341"/>
                  </a:lnTo>
                  <a:lnTo>
                    <a:pt x="1186" y="456"/>
                  </a:lnTo>
                  <a:lnTo>
                    <a:pt x="2557" y="456"/>
                  </a:lnTo>
                  <a:lnTo>
                    <a:pt x="2608" y="460"/>
                  </a:lnTo>
                  <a:lnTo>
                    <a:pt x="2656" y="471"/>
                  </a:lnTo>
                  <a:lnTo>
                    <a:pt x="2702" y="488"/>
                  </a:lnTo>
                  <a:lnTo>
                    <a:pt x="2743" y="512"/>
                  </a:lnTo>
                  <a:lnTo>
                    <a:pt x="2781" y="540"/>
                  </a:lnTo>
                  <a:lnTo>
                    <a:pt x="2815" y="574"/>
                  </a:lnTo>
                  <a:lnTo>
                    <a:pt x="2843" y="612"/>
                  </a:lnTo>
                  <a:lnTo>
                    <a:pt x="2867" y="653"/>
                  </a:lnTo>
                  <a:lnTo>
                    <a:pt x="2884" y="699"/>
                  </a:lnTo>
                  <a:lnTo>
                    <a:pt x="2895" y="748"/>
                  </a:lnTo>
                  <a:lnTo>
                    <a:pt x="2899" y="798"/>
                  </a:lnTo>
                  <a:lnTo>
                    <a:pt x="2899" y="2943"/>
                  </a:lnTo>
                  <a:lnTo>
                    <a:pt x="3014" y="2943"/>
                  </a:lnTo>
                  <a:lnTo>
                    <a:pt x="3037" y="2939"/>
                  </a:lnTo>
                  <a:lnTo>
                    <a:pt x="3056" y="2929"/>
                  </a:lnTo>
                  <a:lnTo>
                    <a:pt x="3069" y="2914"/>
                  </a:lnTo>
                  <a:lnTo>
                    <a:pt x="3079" y="2895"/>
                  </a:lnTo>
                  <a:lnTo>
                    <a:pt x="3083" y="2874"/>
                  </a:lnTo>
                  <a:lnTo>
                    <a:pt x="3083" y="341"/>
                  </a:lnTo>
                  <a:lnTo>
                    <a:pt x="3079" y="318"/>
                  </a:lnTo>
                  <a:lnTo>
                    <a:pt x="3069" y="299"/>
                  </a:lnTo>
                  <a:lnTo>
                    <a:pt x="3056" y="284"/>
                  </a:lnTo>
                  <a:lnTo>
                    <a:pt x="3037" y="276"/>
                  </a:lnTo>
                  <a:lnTo>
                    <a:pt x="3014" y="272"/>
                  </a:lnTo>
                  <a:lnTo>
                    <a:pt x="1255" y="272"/>
                  </a:lnTo>
                  <a:close/>
                  <a:moveTo>
                    <a:pt x="1255" y="0"/>
                  </a:moveTo>
                  <a:lnTo>
                    <a:pt x="3014" y="0"/>
                  </a:lnTo>
                  <a:lnTo>
                    <a:pt x="3064" y="3"/>
                  </a:lnTo>
                  <a:lnTo>
                    <a:pt x="3113" y="15"/>
                  </a:lnTo>
                  <a:lnTo>
                    <a:pt x="3158" y="31"/>
                  </a:lnTo>
                  <a:lnTo>
                    <a:pt x="3200" y="55"/>
                  </a:lnTo>
                  <a:lnTo>
                    <a:pt x="3238" y="84"/>
                  </a:lnTo>
                  <a:lnTo>
                    <a:pt x="3271" y="117"/>
                  </a:lnTo>
                  <a:lnTo>
                    <a:pt x="3300" y="155"/>
                  </a:lnTo>
                  <a:lnTo>
                    <a:pt x="3324" y="197"/>
                  </a:lnTo>
                  <a:lnTo>
                    <a:pt x="3340" y="242"/>
                  </a:lnTo>
                  <a:lnTo>
                    <a:pt x="3352" y="291"/>
                  </a:lnTo>
                  <a:lnTo>
                    <a:pt x="3355" y="341"/>
                  </a:lnTo>
                  <a:lnTo>
                    <a:pt x="3355" y="2874"/>
                  </a:lnTo>
                  <a:lnTo>
                    <a:pt x="3352" y="2924"/>
                  </a:lnTo>
                  <a:lnTo>
                    <a:pt x="3340" y="2972"/>
                  </a:lnTo>
                  <a:lnTo>
                    <a:pt x="3324" y="3017"/>
                  </a:lnTo>
                  <a:lnTo>
                    <a:pt x="3300" y="3060"/>
                  </a:lnTo>
                  <a:lnTo>
                    <a:pt x="3271" y="3097"/>
                  </a:lnTo>
                  <a:lnTo>
                    <a:pt x="3238" y="3131"/>
                  </a:lnTo>
                  <a:lnTo>
                    <a:pt x="3200" y="3160"/>
                  </a:lnTo>
                  <a:lnTo>
                    <a:pt x="3158" y="3183"/>
                  </a:lnTo>
                  <a:lnTo>
                    <a:pt x="3113" y="3200"/>
                  </a:lnTo>
                  <a:lnTo>
                    <a:pt x="3064" y="3211"/>
                  </a:lnTo>
                  <a:lnTo>
                    <a:pt x="3014" y="3215"/>
                  </a:lnTo>
                  <a:lnTo>
                    <a:pt x="2899" y="3215"/>
                  </a:lnTo>
                  <a:lnTo>
                    <a:pt x="2899" y="3331"/>
                  </a:lnTo>
                  <a:lnTo>
                    <a:pt x="2895" y="3381"/>
                  </a:lnTo>
                  <a:lnTo>
                    <a:pt x="2884" y="3429"/>
                  </a:lnTo>
                  <a:lnTo>
                    <a:pt x="2867" y="3474"/>
                  </a:lnTo>
                  <a:lnTo>
                    <a:pt x="2843" y="3516"/>
                  </a:lnTo>
                  <a:lnTo>
                    <a:pt x="2815" y="3554"/>
                  </a:lnTo>
                  <a:lnTo>
                    <a:pt x="2781" y="3588"/>
                  </a:lnTo>
                  <a:lnTo>
                    <a:pt x="2743" y="3617"/>
                  </a:lnTo>
                  <a:lnTo>
                    <a:pt x="2702" y="3639"/>
                  </a:lnTo>
                  <a:lnTo>
                    <a:pt x="2656" y="3657"/>
                  </a:lnTo>
                  <a:lnTo>
                    <a:pt x="2608" y="3668"/>
                  </a:lnTo>
                  <a:lnTo>
                    <a:pt x="2557" y="3672"/>
                  </a:lnTo>
                  <a:lnTo>
                    <a:pt x="2442" y="3672"/>
                  </a:lnTo>
                  <a:lnTo>
                    <a:pt x="2442" y="3788"/>
                  </a:lnTo>
                  <a:lnTo>
                    <a:pt x="2438" y="3838"/>
                  </a:lnTo>
                  <a:lnTo>
                    <a:pt x="2427" y="3885"/>
                  </a:lnTo>
                  <a:lnTo>
                    <a:pt x="2409" y="3932"/>
                  </a:lnTo>
                  <a:lnTo>
                    <a:pt x="2387" y="3973"/>
                  </a:lnTo>
                  <a:lnTo>
                    <a:pt x="2358" y="4011"/>
                  </a:lnTo>
                  <a:lnTo>
                    <a:pt x="2324" y="4045"/>
                  </a:lnTo>
                  <a:lnTo>
                    <a:pt x="2286" y="4074"/>
                  </a:lnTo>
                  <a:lnTo>
                    <a:pt x="2245" y="4096"/>
                  </a:lnTo>
                  <a:lnTo>
                    <a:pt x="2198" y="4114"/>
                  </a:lnTo>
                  <a:lnTo>
                    <a:pt x="2151" y="4125"/>
                  </a:lnTo>
                  <a:lnTo>
                    <a:pt x="2101" y="4129"/>
                  </a:lnTo>
                  <a:lnTo>
                    <a:pt x="341" y="4129"/>
                  </a:lnTo>
                  <a:lnTo>
                    <a:pt x="291" y="4125"/>
                  </a:lnTo>
                  <a:lnTo>
                    <a:pt x="242" y="4114"/>
                  </a:lnTo>
                  <a:lnTo>
                    <a:pt x="197" y="4096"/>
                  </a:lnTo>
                  <a:lnTo>
                    <a:pt x="155" y="4074"/>
                  </a:lnTo>
                  <a:lnTo>
                    <a:pt x="118" y="4045"/>
                  </a:lnTo>
                  <a:lnTo>
                    <a:pt x="84" y="4011"/>
                  </a:lnTo>
                  <a:lnTo>
                    <a:pt x="55" y="3973"/>
                  </a:lnTo>
                  <a:lnTo>
                    <a:pt x="31" y="3932"/>
                  </a:lnTo>
                  <a:lnTo>
                    <a:pt x="15" y="3885"/>
                  </a:lnTo>
                  <a:lnTo>
                    <a:pt x="4" y="3838"/>
                  </a:lnTo>
                  <a:lnTo>
                    <a:pt x="0" y="3788"/>
                  </a:lnTo>
                  <a:lnTo>
                    <a:pt x="0" y="1255"/>
                  </a:lnTo>
                  <a:lnTo>
                    <a:pt x="4" y="1204"/>
                  </a:lnTo>
                  <a:lnTo>
                    <a:pt x="15" y="1157"/>
                  </a:lnTo>
                  <a:lnTo>
                    <a:pt x="31" y="1112"/>
                  </a:lnTo>
                  <a:lnTo>
                    <a:pt x="55" y="1069"/>
                  </a:lnTo>
                  <a:lnTo>
                    <a:pt x="84" y="1031"/>
                  </a:lnTo>
                  <a:lnTo>
                    <a:pt x="118" y="997"/>
                  </a:lnTo>
                  <a:lnTo>
                    <a:pt x="155" y="968"/>
                  </a:lnTo>
                  <a:lnTo>
                    <a:pt x="197" y="946"/>
                  </a:lnTo>
                  <a:lnTo>
                    <a:pt x="242" y="928"/>
                  </a:lnTo>
                  <a:lnTo>
                    <a:pt x="291" y="917"/>
                  </a:lnTo>
                  <a:lnTo>
                    <a:pt x="341" y="913"/>
                  </a:lnTo>
                  <a:lnTo>
                    <a:pt x="457" y="913"/>
                  </a:lnTo>
                  <a:lnTo>
                    <a:pt x="457" y="798"/>
                  </a:lnTo>
                  <a:lnTo>
                    <a:pt x="460" y="748"/>
                  </a:lnTo>
                  <a:lnTo>
                    <a:pt x="472" y="699"/>
                  </a:lnTo>
                  <a:lnTo>
                    <a:pt x="488" y="653"/>
                  </a:lnTo>
                  <a:lnTo>
                    <a:pt x="512" y="612"/>
                  </a:lnTo>
                  <a:lnTo>
                    <a:pt x="541" y="574"/>
                  </a:lnTo>
                  <a:lnTo>
                    <a:pt x="575" y="540"/>
                  </a:lnTo>
                  <a:lnTo>
                    <a:pt x="612" y="512"/>
                  </a:lnTo>
                  <a:lnTo>
                    <a:pt x="654" y="488"/>
                  </a:lnTo>
                  <a:lnTo>
                    <a:pt x="699" y="471"/>
                  </a:lnTo>
                  <a:lnTo>
                    <a:pt x="748" y="460"/>
                  </a:lnTo>
                  <a:lnTo>
                    <a:pt x="798" y="456"/>
                  </a:lnTo>
                  <a:lnTo>
                    <a:pt x="913" y="456"/>
                  </a:lnTo>
                  <a:lnTo>
                    <a:pt x="913" y="341"/>
                  </a:lnTo>
                  <a:lnTo>
                    <a:pt x="917" y="291"/>
                  </a:lnTo>
                  <a:lnTo>
                    <a:pt x="928" y="242"/>
                  </a:lnTo>
                  <a:lnTo>
                    <a:pt x="946" y="197"/>
                  </a:lnTo>
                  <a:lnTo>
                    <a:pt x="969" y="155"/>
                  </a:lnTo>
                  <a:lnTo>
                    <a:pt x="997" y="117"/>
                  </a:lnTo>
                  <a:lnTo>
                    <a:pt x="1031" y="84"/>
                  </a:lnTo>
                  <a:lnTo>
                    <a:pt x="1069" y="55"/>
                  </a:lnTo>
                  <a:lnTo>
                    <a:pt x="1112" y="31"/>
                  </a:lnTo>
                  <a:lnTo>
                    <a:pt x="1157" y="15"/>
                  </a:lnTo>
                  <a:lnTo>
                    <a:pt x="1204" y="3"/>
                  </a:lnTo>
                  <a:lnTo>
                    <a:pt x="12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480">
              <a:extLst>
                <a:ext uri="{FF2B5EF4-FFF2-40B4-BE49-F238E27FC236}">
                  <a16:creationId xmlns:a16="http://schemas.microsoft.com/office/drawing/2014/main" id="{3B915586-8895-4F7C-AF56-05439E921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4" y="2216"/>
              <a:ext cx="490" cy="137"/>
            </a:xfrm>
            <a:custGeom>
              <a:avLst/>
              <a:gdLst>
                <a:gd name="T0" fmla="*/ 136 w 980"/>
                <a:gd name="T1" fmla="*/ 0 h 272"/>
                <a:gd name="T2" fmla="*/ 844 w 980"/>
                <a:gd name="T3" fmla="*/ 0 h 272"/>
                <a:gd name="T4" fmla="*/ 875 w 980"/>
                <a:gd name="T5" fmla="*/ 3 h 272"/>
                <a:gd name="T6" fmla="*/ 904 w 980"/>
                <a:gd name="T7" fmla="*/ 13 h 272"/>
                <a:gd name="T8" fmla="*/ 929 w 980"/>
                <a:gd name="T9" fmla="*/ 30 h 272"/>
                <a:gd name="T10" fmla="*/ 950 w 980"/>
                <a:gd name="T11" fmla="*/ 51 h 272"/>
                <a:gd name="T12" fmla="*/ 967 w 980"/>
                <a:gd name="T13" fmla="*/ 76 h 272"/>
                <a:gd name="T14" fmla="*/ 977 w 980"/>
                <a:gd name="T15" fmla="*/ 105 h 272"/>
                <a:gd name="T16" fmla="*/ 980 w 980"/>
                <a:gd name="T17" fmla="*/ 136 h 272"/>
                <a:gd name="T18" fmla="*/ 977 w 980"/>
                <a:gd name="T19" fmla="*/ 168 h 272"/>
                <a:gd name="T20" fmla="*/ 967 w 980"/>
                <a:gd name="T21" fmla="*/ 197 h 272"/>
                <a:gd name="T22" fmla="*/ 950 w 980"/>
                <a:gd name="T23" fmla="*/ 222 h 272"/>
                <a:gd name="T24" fmla="*/ 929 w 980"/>
                <a:gd name="T25" fmla="*/ 242 h 272"/>
                <a:gd name="T26" fmla="*/ 904 w 980"/>
                <a:gd name="T27" fmla="*/ 258 h 272"/>
                <a:gd name="T28" fmla="*/ 875 w 980"/>
                <a:gd name="T29" fmla="*/ 268 h 272"/>
                <a:gd name="T30" fmla="*/ 844 w 980"/>
                <a:gd name="T31" fmla="*/ 272 h 272"/>
                <a:gd name="T32" fmla="*/ 136 w 980"/>
                <a:gd name="T33" fmla="*/ 272 h 272"/>
                <a:gd name="T34" fmla="*/ 104 w 980"/>
                <a:gd name="T35" fmla="*/ 268 h 272"/>
                <a:gd name="T36" fmla="*/ 77 w 980"/>
                <a:gd name="T37" fmla="*/ 258 h 272"/>
                <a:gd name="T38" fmla="*/ 50 w 980"/>
                <a:gd name="T39" fmla="*/ 242 h 272"/>
                <a:gd name="T40" fmla="*/ 30 w 980"/>
                <a:gd name="T41" fmla="*/ 222 h 272"/>
                <a:gd name="T42" fmla="*/ 14 w 980"/>
                <a:gd name="T43" fmla="*/ 197 h 272"/>
                <a:gd name="T44" fmla="*/ 4 w 980"/>
                <a:gd name="T45" fmla="*/ 168 h 272"/>
                <a:gd name="T46" fmla="*/ 0 w 980"/>
                <a:gd name="T47" fmla="*/ 136 h 272"/>
                <a:gd name="T48" fmla="*/ 4 w 980"/>
                <a:gd name="T49" fmla="*/ 105 h 272"/>
                <a:gd name="T50" fmla="*/ 14 w 980"/>
                <a:gd name="T51" fmla="*/ 76 h 272"/>
                <a:gd name="T52" fmla="*/ 30 w 980"/>
                <a:gd name="T53" fmla="*/ 51 h 272"/>
                <a:gd name="T54" fmla="*/ 50 w 980"/>
                <a:gd name="T55" fmla="*/ 30 h 272"/>
                <a:gd name="T56" fmla="*/ 77 w 980"/>
                <a:gd name="T57" fmla="*/ 13 h 272"/>
                <a:gd name="T58" fmla="*/ 104 w 980"/>
                <a:gd name="T59" fmla="*/ 3 h 272"/>
                <a:gd name="T60" fmla="*/ 136 w 980"/>
                <a:gd name="T61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80" h="272">
                  <a:moveTo>
                    <a:pt x="136" y="0"/>
                  </a:moveTo>
                  <a:lnTo>
                    <a:pt x="844" y="0"/>
                  </a:lnTo>
                  <a:lnTo>
                    <a:pt x="875" y="3"/>
                  </a:lnTo>
                  <a:lnTo>
                    <a:pt x="904" y="13"/>
                  </a:lnTo>
                  <a:lnTo>
                    <a:pt x="929" y="30"/>
                  </a:lnTo>
                  <a:lnTo>
                    <a:pt x="950" y="51"/>
                  </a:lnTo>
                  <a:lnTo>
                    <a:pt x="967" y="76"/>
                  </a:lnTo>
                  <a:lnTo>
                    <a:pt x="977" y="105"/>
                  </a:lnTo>
                  <a:lnTo>
                    <a:pt x="980" y="136"/>
                  </a:lnTo>
                  <a:lnTo>
                    <a:pt x="977" y="168"/>
                  </a:lnTo>
                  <a:lnTo>
                    <a:pt x="967" y="197"/>
                  </a:lnTo>
                  <a:lnTo>
                    <a:pt x="950" y="222"/>
                  </a:lnTo>
                  <a:lnTo>
                    <a:pt x="929" y="242"/>
                  </a:lnTo>
                  <a:lnTo>
                    <a:pt x="904" y="258"/>
                  </a:lnTo>
                  <a:lnTo>
                    <a:pt x="875" y="268"/>
                  </a:lnTo>
                  <a:lnTo>
                    <a:pt x="844" y="272"/>
                  </a:lnTo>
                  <a:lnTo>
                    <a:pt x="136" y="272"/>
                  </a:lnTo>
                  <a:lnTo>
                    <a:pt x="104" y="268"/>
                  </a:lnTo>
                  <a:lnTo>
                    <a:pt x="77" y="258"/>
                  </a:lnTo>
                  <a:lnTo>
                    <a:pt x="50" y="242"/>
                  </a:lnTo>
                  <a:lnTo>
                    <a:pt x="30" y="222"/>
                  </a:lnTo>
                  <a:lnTo>
                    <a:pt x="14" y="197"/>
                  </a:lnTo>
                  <a:lnTo>
                    <a:pt x="4" y="168"/>
                  </a:lnTo>
                  <a:lnTo>
                    <a:pt x="0" y="136"/>
                  </a:lnTo>
                  <a:lnTo>
                    <a:pt x="4" y="105"/>
                  </a:lnTo>
                  <a:lnTo>
                    <a:pt x="14" y="76"/>
                  </a:lnTo>
                  <a:lnTo>
                    <a:pt x="30" y="51"/>
                  </a:lnTo>
                  <a:lnTo>
                    <a:pt x="50" y="30"/>
                  </a:lnTo>
                  <a:lnTo>
                    <a:pt x="77" y="13"/>
                  </a:lnTo>
                  <a:lnTo>
                    <a:pt x="104" y="3"/>
                  </a:lnTo>
                  <a:lnTo>
                    <a:pt x="1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481">
              <a:extLst>
                <a:ext uri="{FF2B5EF4-FFF2-40B4-BE49-F238E27FC236}">
                  <a16:creationId xmlns:a16="http://schemas.microsoft.com/office/drawing/2014/main" id="{1C9E2A2A-A706-42A1-8D28-A21650235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4" y="2489"/>
              <a:ext cx="598" cy="136"/>
            </a:xfrm>
            <a:custGeom>
              <a:avLst/>
              <a:gdLst>
                <a:gd name="T0" fmla="*/ 136 w 1197"/>
                <a:gd name="T1" fmla="*/ 0 h 273"/>
                <a:gd name="T2" fmla="*/ 1062 w 1197"/>
                <a:gd name="T3" fmla="*/ 0 h 273"/>
                <a:gd name="T4" fmla="*/ 1093 w 1197"/>
                <a:gd name="T5" fmla="*/ 4 h 273"/>
                <a:gd name="T6" fmla="*/ 1121 w 1197"/>
                <a:gd name="T7" fmla="*/ 14 h 273"/>
                <a:gd name="T8" fmla="*/ 1147 w 1197"/>
                <a:gd name="T9" fmla="*/ 31 h 273"/>
                <a:gd name="T10" fmla="*/ 1167 w 1197"/>
                <a:gd name="T11" fmla="*/ 52 h 273"/>
                <a:gd name="T12" fmla="*/ 1184 w 1197"/>
                <a:gd name="T13" fmla="*/ 77 h 273"/>
                <a:gd name="T14" fmla="*/ 1194 w 1197"/>
                <a:gd name="T15" fmla="*/ 106 h 273"/>
                <a:gd name="T16" fmla="*/ 1197 w 1197"/>
                <a:gd name="T17" fmla="*/ 137 h 273"/>
                <a:gd name="T18" fmla="*/ 1194 w 1197"/>
                <a:gd name="T19" fmla="*/ 169 h 273"/>
                <a:gd name="T20" fmla="*/ 1184 w 1197"/>
                <a:gd name="T21" fmla="*/ 196 h 273"/>
                <a:gd name="T22" fmla="*/ 1167 w 1197"/>
                <a:gd name="T23" fmla="*/ 223 h 273"/>
                <a:gd name="T24" fmla="*/ 1147 w 1197"/>
                <a:gd name="T25" fmla="*/ 243 h 273"/>
                <a:gd name="T26" fmla="*/ 1121 w 1197"/>
                <a:gd name="T27" fmla="*/ 259 h 273"/>
                <a:gd name="T28" fmla="*/ 1093 w 1197"/>
                <a:gd name="T29" fmla="*/ 269 h 273"/>
                <a:gd name="T30" fmla="*/ 1062 w 1197"/>
                <a:gd name="T31" fmla="*/ 273 h 273"/>
                <a:gd name="T32" fmla="*/ 136 w 1197"/>
                <a:gd name="T33" fmla="*/ 273 h 273"/>
                <a:gd name="T34" fmla="*/ 104 w 1197"/>
                <a:gd name="T35" fmla="*/ 269 h 273"/>
                <a:gd name="T36" fmla="*/ 77 w 1197"/>
                <a:gd name="T37" fmla="*/ 259 h 273"/>
                <a:gd name="T38" fmla="*/ 50 w 1197"/>
                <a:gd name="T39" fmla="*/ 243 h 273"/>
                <a:gd name="T40" fmla="*/ 30 w 1197"/>
                <a:gd name="T41" fmla="*/ 223 h 273"/>
                <a:gd name="T42" fmla="*/ 14 w 1197"/>
                <a:gd name="T43" fmla="*/ 196 h 273"/>
                <a:gd name="T44" fmla="*/ 4 w 1197"/>
                <a:gd name="T45" fmla="*/ 169 h 273"/>
                <a:gd name="T46" fmla="*/ 0 w 1197"/>
                <a:gd name="T47" fmla="*/ 137 h 273"/>
                <a:gd name="T48" fmla="*/ 4 w 1197"/>
                <a:gd name="T49" fmla="*/ 106 h 273"/>
                <a:gd name="T50" fmla="*/ 14 w 1197"/>
                <a:gd name="T51" fmla="*/ 77 h 273"/>
                <a:gd name="T52" fmla="*/ 30 w 1197"/>
                <a:gd name="T53" fmla="*/ 52 h 273"/>
                <a:gd name="T54" fmla="*/ 50 w 1197"/>
                <a:gd name="T55" fmla="*/ 31 h 273"/>
                <a:gd name="T56" fmla="*/ 77 w 1197"/>
                <a:gd name="T57" fmla="*/ 14 h 273"/>
                <a:gd name="T58" fmla="*/ 104 w 1197"/>
                <a:gd name="T59" fmla="*/ 4 h 273"/>
                <a:gd name="T60" fmla="*/ 136 w 1197"/>
                <a:gd name="T61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97" h="273">
                  <a:moveTo>
                    <a:pt x="136" y="0"/>
                  </a:moveTo>
                  <a:lnTo>
                    <a:pt x="1062" y="0"/>
                  </a:lnTo>
                  <a:lnTo>
                    <a:pt x="1093" y="4"/>
                  </a:lnTo>
                  <a:lnTo>
                    <a:pt x="1121" y="14"/>
                  </a:lnTo>
                  <a:lnTo>
                    <a:pt x="1147" y="31"/>
                  </a:lnTo>
                  <a:lnTo>
                    <a:pt x="1167" y="52"/>
                  </a:lnTo>
                  <a:lnTo>
                    <a:pt x="1184" y="77"/>
                  </a:lnTo>
                  <a:lnTo>
                    <a:pt x="1194" y="106"/>
                  </a:lnTo>
                  <a:lnTo>
                    <a:pt x="1197" y="137"/>
                  </a:lnTo>
                  <a:lnTo>
                    <a:pt x="1194" y="169"/>
                  </a:lnTo>
                  <a:lnTo>
                    <a:pt x="1184" y="196"/>
                  </a:lnTo>
                  <a:lnTo>
                    <a:pt x="1167" y="223"/>
                  </a:lnTo>
                  <a:lnTo>
                    <a:pt x="1147" y="243"/>
                  </a:lnTo>
                  <a:lnTo>
                    <a:pt x="1121" y="259"/>
                  </a:lnTo>
                  <a:lnTo>
                    <a:pt x="1093" y="269"/>
                  </a:lnTo>
                  <a:lnTo>
                    <a:pt x="1062" y="273"/>
                  </a:lnTo>
                  <a:lnTo>
                    <a:pt x="136" y="273"/>
                  </a:lnTo>
                  <a:lnTo>
                    <a:pt x="104" y="269"/>
                  </a:lnTo>
                  <a:lnTo>
                    <a:pt x="77" y="259"/>
                  </a:lnTo>
                  <a:lnTo>
                    <a:pt x="50" y="243"/>
                  </a:lnTo>
                  <a:lnTo>
                    <a:pt x="30" y="223"/>
                  </a:lnTo>
                  <a:lnTo>
                    <a:pt x="14" y="196"/>
                  </a:lnTo>
                  <a:lnTo>
                    <a:pt x="4" y="169"/>
                  </a:lnTo>
                  <a:lnTo>
                    <a:pt x="0" y="137"/>
                  </a:lnTo>
                  <a:lnTo>
                    <a:pt x="4" y="106"/>
                  </a:lnTo>
                  <a:lnTo>
                    <a:pt x="14" y="77"/>
                  </a:lnTo>
                  <a:lnTo>
                    <a:pt x="30" y="52"/>
                  </a:lnTo>
                  <a:lnTo>
                    <a:pt x="50" y="31"/>
                  </a:lnTo>
                  <a:lnTo>
                    <a:pt x="77" y="14"/>
                  </a:lnTo>
                  <a:lnTo>
                    <a:pt x="104" y="4"/>
                  </a:lnTo>
                  <a:lnTo>
                    <a:pt x="1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482">
              <a:extLst>
                <a:ext uri="{FF2B5EF4-FFF2-40B4-BE49-F238E27FC236}">
                  <a16:creationId xmlns:a16="http://schemas.microsoft.com/office/drawing/2014/main" id="{D51AE16D-E1F0-4E4D-8B28-27201B6BD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4" y="2761"/>
              <a:ext cx="598" cy="136"/>
            </a:xfrm>
            <a:custGeom>
              <a:avLst/>
              <a:gdLst>
                <a:gd name="T0" fmla="*/ 136 w 1197"/>
                <a:gd name="T1" fmla="*/ 0 h 273"/>
                <a:gd name="T2" fmla="*/ 1062 w 1197"/>
                <a:gd name="T3" fmla="*/ 0 h 273"/>
                <a:gd name="T4" fmla="*/ 1093 w 1197"/>
                <a:gd name="T5" fmla="*/ 4 h 273"/>
                <a:gd name="T6" fmla="*/ 1121 w 1197"/>
                <a:gd name="T7" fmla="*/ 14 h 273"/>
                <a:gd name="T8" fmla="*/ 1147 w 1197"/>
                <a:gd name="T9" fmla="*/ 30 h 273"/>
                <a:gd name="T10" fmla="*/ 1167 w 1197"/>
                <a:gd name="T11" fmla="*/ 52 h 273"/>
                <a:gd name="T12" fmla="*/ 1184 w 1197"/>
                <a:gd name="T13" fmla="*/ 77 h 273"/>
                <a:gd name="T14" fmla="*/ 1194 w 1197"/>
                <a:gd name="T15" fmla="*/ 106 h 273"/>
                <a:gd name="T16" fmla="*/ 1197 w 1197"/>
                <a:gd name="T17" fmla="*/ 137 h 273"/>
                <a:gd name="T18" fmla="*/ 1194 w 1197"/>
                <a:gd name="T19" fmla="*/ 167 h 273"/>
                <a:gd name="T20" fmla="*/ 1184 w 1197"/>
                <a:gd name="T21" fmla="*/ 196 h 273"/>
                <a:gd name="T22" fmla="*/ 1167 w 1197"/>
                <a:gd name="T23" fmla="*/ 221 h 273"/>
                <a:gd name="T24" fmla="*/ 1147 w 1197"/>
                <a:gd name="T25" fmla="*/ 242 h 273"/>
                <a:gd name="T26" fmla="*/ 1121 w 1197"/>
                <a:gd name="T27" fmla="*/ 259 h 273"/>
                <a:gd name="T28" fmla="*/ 1093 w 1197"/>
                <a:gd name="T29" fmla="*/ 269 h 273"/>
                <a:gd name="T30" fmla="*/ 1062 w 1197"/>
                <a:gd name="T31" fmla="*/ 273 h 273"/>
                <a:gd name="T32" fmla="*/ 136 w 1197"/>
                <a:gd name="T33" fmla="*/ 273 h 273"/>
                <a:gd name="T34" fmla="*/ 104 w 1197"/>
                <a:gd name="T35" fmla="*/ 269 h 273"/>
                <a:gd name="T36" fmla="*/ 77 w 1197"/>
                <a:gd name="T37" fmla="*/ 259 h 273"/>
                <a:gd name="T38" fmla="*/ 50 w 1197"/>
                <a:gd name="T39" fmla="*/ 242 h 273"/>
                <a:gd name="T40" fmla="*/ 30 w 1197"/>
                <a:gd name="T41" fmla="*/ 221 h 273"/>
                <a:gd name="T42" fmla="*/ 14 w 1197"/>
                <a:gd name="T43" fmla="*/ 196 h 273"/>
                <a:gd name="T44" fmla="*/ 4 w 1197"/>
                <a:gd name="T45" fmla="*/ 167 h 273"/>
                <a:gd name="T46" fmla="*/ 0 w 1197"/>
                <a:gd name="T47" fmla="*/ 137 h 273"/>
                <a:gd name="T48" fmla="*/ 4 w 1197"/>
                <a:gd name="T49" fmla="*/ 106 h 273"/>
                <a:gd name="T50" fmla="*/ 14 w 1197"/>
                <a:gd name="T51" fmla="*/ 77 h 273"/>
                <a:gd name="T52" fmla="*/ 30 w 1197"/>
                <a:gd name="T53" fmla="*/ 52 h 273"/>
                <a:gd name="T54" fmla="*/ 50 w 1197"/>
                <a:gd name="T55" fmla="*/ 30 h 273"/>
                <a:gd name="T56" fmla="*/ 77 w 1197"/>
                <a:gd name="T57" fmla="*/ 14 h 273"/>
                <a:gd name="T58" fmla="*/ 104 w 1197"/>
                <a:gd name="T59" fmla="*/ 4 h 273"/>
                <a:gd name="T60" fmla="*/ 136 w 1197"/>
                <a:gd name="T61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97" h="273">
                  <a:moveTo>
                    <a:pt x="136" y="0"/>
                  </a:moveTo>
                  <a:lnTo>
                    <a:pt x="1062" y="0"/>
                  </a:lnTo>
                  <a:lnTo>
                    <a:pt x="1093" y="4"/>
                  </a:lnTo>
                  <a:lnTo>
                    <a:pt x="1121" y="14"/>
                  </a:lnTo>
                  <a:lnTo>
                    <a:pt x="1147" y="30"/>
                  </a:lnTo>
                  <a:lnTo>
                    <a:pt x="1167" y="52"/>
                  </a:lnTo>
                  <a:lnTo>
                    <a:pt x="1184" y="77"/>
                  </a:lnTo>
                  <a:lnTo>
                    <a:pt x="1194" y="106"/>
                  </a:lnTo>
                  <a:lnTo>
                    <a:pt x="1197" y="137"/>
                  </a:lnTo>
                  <a:lnTo>
                    <a:pt x="1194" y="167"/>
                  </a:lnTo>
                  <a:lnTo>
                    <a:pt x="1184" y="196"/>
                  </a:lnTo>
                  <a:lnTo>
                    <a:pt x="1167" y="221"/>
                  </a:lnTo>
                  <a:lnTo>
                    <a:pt x="1147" y="242"/>
                  </a:lnTo>
                  <a:lnTo>
                    <a:pt x="1121" y="259"/>
                  </a:lnTo>
                  <a:lnTo>
                    <a:pt x="1093" y="269"/>
                  </a:lnTo>
                  <a:lnTo>
                    <a:pt x="1062" y="273"/>
                  </a:lnTo>
                  <a:lnTo>
                    <a:pt x="136" y="273"/>
                  </a:lnTo>
                  <a:lnTo>
                    <a:pt x="104" y="269"/>
                  </a:lnTo>
                  <a:lnTo>
                    <a:pt x="77" y="259"/>
                  </a:lnTo>
                  <a:lnTo>
                    <a:pt x="50" y="242"/>
                  </a:lnTo>
                  <a:lnTo>
                    <a:pt x="30" y="221"/>
                  </a:lnTo>
                  <a:lnTo>
                    <a:pt x="14" y="196"/>
                  </a:lnTo>
                  <a:lnTo>
                    <a:pt x="4" y="167"/>
                  </a:lnTo>
                  <a:lnTo>
                    <a:pt x="0" y="137"/>
                  </a:lnTo>
                  <a:lnTo>
                    <a:pt x="4" y="106"/>
                  </a:lnTo>
                  <a:lnTo>
                    <a:pt x="14" y="77"/>
                  </a:lnTo>
                  <a:lnTo>
                    <a:pt x="30" y="52"/>
                  </a:lnTo>
                  <a:lnTo>
                    <a:pt x="50" y="30"/>
                  </a:lnTo>
                  <a:lnTo>
                    <a:pt x="77" y="14"/>
                  </a:lnTo>
                  <a:lnTo>
                    <a:pt x="104" y="4"/>
                  </a:lnTo>
                  <a:lnTo>
                    <a:pt x="1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483">
              <a:extLst>
                <a:ext uri="{FF2B5EF4-FFF2-40B4-BE49-F238E27FC236}">
                  <a16:creationId xmlns:a16="http://schemas.microsoft.com/office/drawing/2014/main" id="{E438EC54-C14D-495A-A573-46C7B668C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4" y="3033"/>
              <a:ext cx="598" cy="137"/>
            </a:xfrm>
            <a:custGeom>
              <a:avLst/>
              <a:gdLst>
                <a:gd name="T0" fmla="*/ 136 w 1197"/>
                <a:gd name="T1" fmla="*/ 0 h 272"/>
                <a:gd name="T2" fmla="*/ 1062 w 1197"/>
                <a:gd name="T3" fmla="*/ 0 h 272"/>
                <a:gd name="T4" fmla="*/ 1093 w 1197"/>
                <a:gd name="T5" fmla="*/ 4 h 272"/>
                <a:gd name="T6" fmla="*/ 1121 w 1197"/>
                <a:gd name="T7" fmla="*/ 14 h 272"/>
                <a:gd name="T8" fmla="*/ 1147 w 1197"/>
                <a:gd name="T9" fmla="*/ 30 h 272"/>
                <a:gd name="T10" fmla="*/ 1167 w 1197"/>
                <a:gd name="T11" fmla="*/ 50 h 272"/>
                <a:gd name="T12" fmla="*/ 1184 w 1197"/>
                <a:gd name="T13" fmla="*/ 76 h 272"/>
                <a:gd name="T14" fmla="*/ 1194 w 1197"/>
                <a:gd name="T15" fmla="*/ 104 h 272"/>
                <a:gd name="T16" fmla="*/ 1197 w 1197"/>
                <a:gd name="T17" fmla="*/ 135 h 272"/>
                <a:gd name="T18" fmla="*/ 1194 w 1197"/>
                <a:gd name="T19" fmla="*/ 167 h 272"/>
                <a:gd name="T20" fmla="*/ 1184 w 1197"/>
                <a:gd name="T21" fmla="*/ 196 h 272"/>
                <a:gd name="T22" fmla="*/ 1167 w 1197"/>
                <a:gd name="T23" fmla="*/ 221 h 272"/>
                <a:gd name="T24" fmla="*/ 1147 w 1197"/>
                <a:gd name="T25" fmla="*/ 242 h 272"/>
                <a:gd name="T26" fmla="*/ 1121 w 1197"/>
                <a:gd name="T27" fmla="*/ 258 h 272"/>
                <a:gd name="T28" fmla="*/ 1093 w 1197"/>
                <a:gd name="T29" fmla="*/ 268 h 272"/>
                <a:gd name="T30" fmla="*/ 1062 w 1197"/>
                <a:gd name="T31" fmla="*/ 272 h 272"/>
                <a:gd name="T32" fmla="*/ 136 w 1197"/>
                <a:gd name="T33" fmla="*/ 272 h 272"/>
                <a:gd name="T34" fmla="*/ 104 w 1197"/>
                <a:gd name="T35" fmla="*/ 268 h 272"/>
                <a:gd name="T36" fmla="*/ 77 w 1197"/>
                <a:gd name="T37" fmla="*/ 258 h 272"/>
                <a:gd name="T38" fmla="*/ 50 w 1197"/>
                <a:gd name="T39" fmla="*/ 242 h 272"/>
                <a:gd name="T40" fmla="*/ 30 w 1197"/>
                <a:gd name="T41" fmla="*/ 221 h 272"/>
                <a:gd name="T42" fmla="*/ 14 w 1197"/>
                <a:gd name="T43" fmla="*/ 196 h 272"/>
                <a:gd name="T44" fmla="*/ 4 w 1197"/>
                <a:gd name="T45" fmla="*/ 167 h 272"/>
                <a:gd name="T46" fmla="*/ 0 w 1197"/>
                <a:gd name="T47" fmla="*/ 135 h 272"/>
                <a:gd name="T48" fmla="*/ 4 w 1197"/>
                <a:gd name="T49" fmla="*/ 104 h 272"/>
                <a:gd name="T50" fmla="*/ 14 w 1197"/>
                <a:gd name="T51" fmla="*/ 76 h 272"/>
                <a:gd name="T52" fmla="*/ 30 w 1197"/>
                <a:gd name="T53" fmla="*/ 50 h 272"/>
                <a:gd name="T54" fmla="*/ 50 w 1197"/>
                <a:gd name="T55" fmla="*/ 30 h 272"/>
                <a:gd name="T56" fmla="*/ 77 w 1197"/>
                <a:gd name="T57" fmla="*/ 14 h 272"/>
                <a:gd name="T58" fmla="*/ 104 w 1197"/>
                <a:gd name="T59" fmla="*/ 4 h 272"/>
                <a:gd name="T60" fmla="*/ 136 w 1197"/>
                <a:gd name="T61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97" h="272">
                  <a:moveTo>
                    <a:pt x="136" y="0"/>
                  </a:moveTo>
                  <a:lnTo>
                    <a:pt x="1062" y="0"/>
                  </a:lnTo>
                  <a:lnTo>
                    <a:pt x="1093" y="4"/>
                  </a:lnTo>
                  <a:lnTo>
                    <a:pt x="1121" y="14"/>
                  </a:lnTo>
                  <a:lnTo>
                    <a:pt x="1147" y="30"/>
                  </a:lnTo>
                  <a:lnTo>
                    <a:pt x="1167" y="50"/>
                  </a:lnTo>
                  <a:lnTo>
                    <a:pt x="1184" y="76"/>
                  </a:lnTo>
                  <a:lnTo>
                    <a:pt x="1194" y="104"/>
                  </a:lnTo>
                  <a:lnTo>
                    <a:pt x="1197" y="135"/>
                  </a:lnTo>
                  <a:lnTo>
                    <a:pt x="1194" y="167"/>
                  </a:lnTo>
                  <a:lnTo>
                    <a:pt x="1184" y="196"/>
                  </a:lnTo>
                  <a:lnTo>
                    <a:pt x="1167" y="221"/>
                  </a:lnTo>
                  <a:lnTo>
                    <a:pt x="1147" y="242"/>
                  </a:lnTo>
                  <a:lnTo>
                    <a:pt x="1121" y="258"/>
                  </a:lnTo>
                  <a:lnTo>
                    <a:pt x="1093" y="268"/>
                  </a:lnTo>
                  <a:lnTo>
                    <a:pt x="1062" y="272"/>
                  </a:lnTo>
                  <a:lnTo>
                    <a:pt x="136" y="272"/>
                  </a:lnTo>
                  <a:lnTo>
                    <a:pt x="104" y="268"/>
                  </a:lnTo>
                  <a:lnTo>
                    <a:pt x="77" y="258"/>
                  </a:lnTo>
                  <a:lnTo>
                    <a:pt x="50" y="242"/>
                  </a:lnTo>
                  <a:lnTo>
                    <a:pt x="30" y="221"/>
                  </a:lnTo>
                  <a:lnTo>
                    <a:pt x="14" y="196"/>
                  </a:lnTo>
                  <a:lnTo>
                    <a:pt x="4" y="167"/>
                  </a:lnTo>
                  <a:lnTo>
                    <a:pt x="0" y="135"/>
                  </a:lnTo>
                  <a:lnTo>
                    <a:pt x="4" y="104"/>
                  </a:lnTo>
                  <a:lnTo>
                    <a:pt x="14" y="76"/>
                  </a:lnTo>
                  <a:lnTo>
                    <a:pt x="30" y="50"/>
                  </a:lnTo>
                  <a:lnTo>
                    <a:pt x="50" y="30"/>
                  </a:lnTo>
                  <a:lnTo>
                    <a:pt x="77" y="14"/>
                  </a:lnTo>
                  <a:lnTo>
                    <a:pt x="104" y="4"/>
                  </a:lnTo>
                  <a:lnTo>
                    <a:pt x="1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8" name="Group 388">
            <a:extLst>
              <a:ext uri="{FF2B5EF4-FFF2-40B4-BE49-F238E27FC236}">
                <a16:creationId xmlns:a16="http://schemas.microsoft.com/office/drawing/2014/main" id="{0EB031FD-F324-4B0C-8F48-D4860ABFD19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017856" y="4848673"/>
            <a:ext cx="289051" cy="269219"/>
            <a:chOff x="3376" y="1259"/>
            <a:chExt cx="1545" cy="1439"/>
          </a:xfrm>
          <a:solidFill>
            <a:schemeClr val="bg1">
              <a:lumMod val="20000"/>
              <a:lumOff val="80000"/>
            </a:schemeClr>
          </a:solidFill>
        </p:grpSpPr>
        <p:sp>
          <p:nvSpPr>
            <p:cNvPr id="99" name="Freeform 390">
              <a:extLst>
                <a:ext uri="{FF2B5EF4-FFF2-40B4-BE49-F238E27FC236}">
                  <a16:creationId xmlns:a16="http://schemas.microsoft.com/office/drawing/2014/main" id="{B810056F-E223-4A90-9B38-12B3EE201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6" y="2059"/>
              <a:ext cx="1545" cy="639"/>
            </a:xfrm>
            <a:custGeom>
              <a:avLst/>
              <a:gdLst>
                <a:gd name="T0" fmla="*/ 4372 w 4634"/>
                <a:gd name="T1" fmla="*/ 12 h 1917"/>
                <a:gd name="T2" fmla="*/ 4496 w 4634"/>
                <a:gd name="T3" fmla="*/ 74 h 1917"/>
                <a:gd name="T4" fmla="*/ 4587 w 4634"/>
                <a:gd name="T5" fmla="*/ 180 h 1917"/>
                <a:gd name="T6" fmla="*/ 4631 w 4634"/>
                <a:gd name="T7" fmla="*/ 313 h 1917"/>
                <a:gd name="T8" fmla="*/ 4620 w 4634"/>
                <a:gd name="T9" fmla="*/ 450 h 1917"/>
                <a:gd name="T10" fmla="*/ 4559 w 4634"/>
                <a:gd name="T11" fmla="*/ 571 h 1917"/>
                <a:gd name="T12" fmla="*/ 4452 w 4634"/>
                <a:gd name="T13" fmla="*/ 664 h 1917"/>
                <a:gd name="T14" fmla="*/ 2735 w 4634"/>
                <a:gd name="T15" fmla="*/ 1615 h 1917"/>
                <a:gd name="T16" fmla="*/ 2577 w 4634"/>
                <a:gd name="T17" fmla="*/ 1614 h 1917"/>
                <a:gd name="T18" fmla="*/ 1381 w 4634"/>
                <a:gd name="T19" fmla="*/ 1342 h 1917"/>
                <a:gd name="T20" fmla="*/ 631 w 4634"/>
                <a:gd name="T21" fmla="*/ 1914 h 1917"/>
                <a:gd name="T22" fmla="*/ 591 w 4634"/>
                <a:gd name="T23" fmla="*/ 1912 h 1917"/>
                <a:gd name="T24" fmla="*/ 11 w 4634"/>
                <a:gd name="T25" fmla="*/ 1158 h 1917"/>
                <a:gd name="T26" fmla="*/ 1 w 4634"/>
                <a:gd name="T27" fmla="*/ 1109 h 1917"/>
                <a:gd name="T28" fmla="*/ 1048 w 4634"/>
                <a:gd name="T29" fmla="*/ 247 h 1917"/>
                <a:gd name="T30" fmla="*/ 1271 w 4634"/>
                <a:gd name="T31" fmla="*/ 109 h 1917"/>
                <a:gd name="T32" fmla="*/ 1485 w 4634"/>
                <a:gd name="T33" fmla="*/ 38 h 1917"/>
                <a:gd name="T34" fmla="*/ 1673 w 4634"/>
                <a:gd name="T35" fmla="*/ 12 h 1917"/>
                <a:gd name="T36" fmla="*/ 1837 w 4634"/>
                <a:gd name="T37" fmla="*/ 17 h 1917"/>
                <a:gd name="T38" fmla="*/ 1947 w 4634"/>
                <a:gd name="T39" fmla="*/ 35 h 1917"/>
                <a:gd name="T40" fmla="*/ 2066 w 4634"/>
                <a:gd name="T41" fmla="*/ 69 h 1917"/>
                <a:gd name="T42" fmla="*/ 2225 w 4634"/>
                <a:gd name="T43" fmla="*/ 116 h 1917"/>
                <a:gd name="T44" fmla="*/ 2382 w 4634"/>
                <a:gd name="T45" fmla="*/ 166 h 1917"/>
                <a:gd name="T46" fmla="*/ 2523 w 4634"/>
                <a:gd name="T47" fmla="*/ 211 h 1917"/>
                <a:gd name="T48" fmla="*/ 2629 w 4634"/>
                <a:gd name="T49" fmla="*/ 246 h 1917"/>
                <a:gd name="T50" fmla="*/ 2685 w 4634"/>
                <a:gd name="T51" fmla="*/ 263 h 1917"/>
                <a:gd name="T52" fmla="*/ 2737 w 4634"/>
                <a:gd name="T53" fmla="*/ 283 h 1917"/>
                <a:gd name="T54" fmla="*/ 2850 w 4634"/>
                <a:gd name="T55" fmla="*/ 370 h 1917"/>
                <a:gd name="T56" fmla="*/ 2912 w 4634"/>
                <a:gd name="T57" fmla="*/ 495 h 1917"/>
                <a:gd name="T58" fmla="*/ 2919 w 4634"/>
                <a:gd name="T59" fmla="*/ 591 h 1917"/>
                <a:gd name="T60" fmla="*/ 2919 w 4634"/>
                <a:gd name="T61" fmla="*/ 594 h 1917"/>
                <a:gd name="T62" fmla="*/ 2910 w 4634"/>
                <a:gd name="T63" fmla="*/ 640 h 1917"/>
                <a:gd name="T64" fmla="*/ 2877 w 4634"/>
                <a:gd name="T65" fmla="*/ 720 h 1917"/>
                <a:gd name="T66" fmla="*/ 2805 w 4634"/>
                <a:gd name="T67" fmla="*/ 800 h 1917"/>
                <a:gd name="T68" fmla="*/ 2690 w 4634"/>
                <a:gd name="T69" fmla="*/ 845 h 1917"/>
                <a:gd name="T70" fmla="*/ 2539 w 4634"/>
                <a:gd name="T71" fmla="*/ 841 h 1917"/>
                <a:gd name="T72" fmla="*/ 1885 w 4634"/>
                <a:gd name="T73" fmla="*/ 643 h 1917"/>
                <a:gd name="T74" fmla="*/ 1843 w 4634"/>
                <a:gd name="T75" fmla="*/ 644 h 1917"/>
                <a:gd name="T76" fmla="*/ 1799 w 4634"/>
                <a:gd name="T77" fmla="*/ 689 h 1917"/>
                <a:gd name="T78" fmla="*/ 1810 w 4634"/>
                <a:gd name="T79" fmla="*/ 750 h 1917"/>
                <a:gd name="T80" fmla="*/ 2441 w 4634"/>
                <a:gd name="T81" fmla="*/ 959 h 1917"/>
                <a:gd name="T82" fmla="*/ 2575 w 4634"/>
                <a:gd name="T83" fmla="*/ 983 h 1917"/>
                <a:gd name="T84" fmla="*/ 2744 w 4634"/>
                <a:gd name="T85" fmla="*/ 975 h 1917"/>
                <a:gd name="T86" fmla="*/ 2885 w 4634"/>
                <a:gd name="T87" fmla="*/ 912 h 1917"/>
                <a:gd name="T88" fmla="*/ 2985 w 4634"/>
                <a:gd name="T89" fmla="*/ 807 h 1917"/>
                <a:gd name="T90" fmla="*/ 3035 w 4634"/>
                <a:gd name="T91" fmla="*/ 696 h 1917"/>
                <a:gd name="T92" fmla="*/ 3061 w 4634"/>
                <a:gd name="T93" fmla="*/ 637 h 1917"/>
                <a:gd name="T94" fmla="*/ 4146 w 4634"/>
                <a:gd name="T95" fmla="*/ 25 h 1917"/>
                <a:gd name="T96" fmla="*/ 4278 w 4634"/>
                <a:gd name="T97" fmla="*/ 0 h 1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634" h="1917">
                  <a:moveTo>
                    <a:pt x="4278" y="0"/>
                  </a:moveTo>
                  <a:lnTo>
                    <a:pt x="4326" y="2"/>
                  </a:lnTo>
                  <a:lnTo>
                    <a:pt x="4372" y="12"/>
                  </a:lnTo>
                  <a:lnTo>
                    <a:pt x="4416" y="26"/>
                  </a:lnTo>
                  <a:lnTo>
                    <a:pt x="4458" y="47"/>
                  </a:lnTo>
                  <a:lnTo>
                    <a:pt x="4496" y="74"/>
                  </a:lnTo>
                  <a:lnTo>
                    <a:pt x="4531" y="105"/>
                  </a:lnTo>
                  <a:lnTo>
                    <a:pt x="4562" y="140"/>
                  </a:lnTo>
                  <a:lnTo>
                    <a:pt x="4587" y="180"/>
                  </a:lnTo>
                  <a:lnTo>
                    <a:pt x="4608" y="223"/>
                  </a:lnTo>
                  <a:lnTo>
                    <a:pt x="4622" y="268"/>
                  </a:lnTo>
                  <a:lnTo>
                    <a:pt x="4631" y="313"/>
                  </a:lnTo>
                  <a:lnTo>
                    <a:pt x="4634" y="360"/>
                  </a:lnTo>
                  <a:lnTo>
                    <a:pt x="4629" y="405"/>
                  </a:lnTo>
                  <a:lnTo>
                    <a:pt x="4620" y="450"/>
                  </a:lnTo>
                  <a:lnTo>
                    <a:pt x="4606" y="492"/>
                  </a:lnTo>
                  <a:lnTo>
                    <a:pt x="4584" y="533"/>
                  </a:lnTo>
                  <a:lnTo>
                    <a:pt x="4559" y="571"/>
                  </a:lnTo>
                  <a:lnTo>
                    <a:pt x="4528" y="606"/>
                  </a:lnTo>
                  <a:lnTo>
                    <a:pt x="4493" y="637"/>
                  </a:lnTo>
                  <a:lnTo>
                    <a:pt x="4452" y="664"/>
                  </a:lnTo>
                  <a:lnTo>
                    <a:pt x="2833" y="1577"/>
                  </a:lnTo>
                  <a:lnTo>
                    <a:pt x="2785" y="1600"/>
                  </a:lnTo>
                  <a:lnTo>
                    <a:pt x="2735" y="1615"/>
                  </a:lnTo>
                  <a:lnTo>
                    <a:pt x="2683" y="1622"/>
                  </a:lnTo>
                  <a:lnTo>
                    <a:pt x="2631" y="1622"/>
                  </a:lnTo>
                  <a:lnTo>
                    <a:pt x="2577" y="1614"/>
                  </a:lnTo>
                  <a:lnTo>
                    <a:pt x="1420" y="1339"/>
                  </a:lnTo>
                  <a:lnTo>
                    <a:pt x="1400" y="1338"/>
                  </a:lnTo>
                  <a:lnTo>
                    <a:pt x="1381" y="1342"/>
                  </a:lnTo>
                  <a:lnTo>
                    <a:pt x="1364" y="1352"/>
                  </a:lnTo>
                  <a:lnTo>
                    <a:pt x="646" y="1905"/>
                  </a:lnTo>
                  <a:lnTo>
                    <a:pt x="631" y="1914"/>
                  </a:lnTo>
                  <a:lnTo>
                    <a:pt x="612" y="1917"/>
                  </a:lnTo>
                  <a:lnTo>
                    <a:pt x="605" y="1917"/>
                  </a:lnTo>
                  <a:lnTo>
                    <a:pt x="591" y="1912"/>
                  </a:lnTo>
                  <a:lnTo>
                    <a:pt x="579" y="1905"/>
                  </a:lnTo>
                  <a:lnTo>
                    <a:pt x="567" y="1894"/>
                  </a:lnTo>
                  <a:lnTo>
                    <a:pt x="11" y="1158"/>
                  </a:lnTo>
                  <a:lnTo>
                    <a:pt x="3" y="1142"/>
                  </a:lnTo>
                  <a:lnTo>
                    <a:pt x="0" y="1126"/>
                  </a:lnTo>
                  <a:lnTo>
                    <a:pt x="1" y="1109"/>
                  </a:lnTo>
                  <a:lnTo>
                    <a:pt x="8" y="1093"/>
                  </a:lnTo>
                  <a:lnTo>
                    <a:pt x="21" y="1081"/>
                  </a:lnTo>
                  <a:lnTo>
                    <a:pt x="1048" y="247"/>
                  </a:lnTo>
                  <a:lnTo>
                    <a:pt x="1122" y="194"/>
                  </a:lnTo>
                  <a:lnTo>
                    <a:pt x="1197" y="147"/>
                  </a:lnTo>
                  <a:lnTo>
                    <a:pt x="1271" y="109"/>
                  </a:lnTo>
                  <a:lnTo>
                    <a:pt x="1344" y="80"/>
                  </a:lnTo>
                  <a:lnTo>
                    <a:pt x="1416" y="56"/>
                  </a:lnTo>
                  <a:lnTo>
                    <a:pt x="1485" y="38"/>
                  </a:lnTo>
                  <a:lnTo>
                    <a:pt x="1551" y="25"/>
                  </a:lnTo>
                  <a:lnTo>
                    <a:pt x="1614" y="17"/>
                  </a:lnTo>
                  <a:lnTo>
                    <a:pt x="1673" y="12"/>
                  </a:lnTo>
                  <a:lnTo>
                    <a:pt x="1728" y="11"/>
                  </a:lnTo>
                  <a:lnTo>
                    <a:pt x="1785" y="12"/>
                  </a:lnTo>
                  <a:lnTo>
                    <a:pt x="1837" y="17"/>
                  </a:lnTo>
                  <a:lnTo>
                    <a:pt x="1882" y="22"/>
                  </a:lnTo>
                  <a:lnTo>
                    <a:pt x="1919" y="29"/>
                  </a:lnTo>
                  <a:lnTo>
                    <a:pt x="1947" y="35"/>
                  </a:lnTo>
                  <a:lnTo>
                    <a:pt x="1968" y="40"/>
                  </a:lnTo>
                  <a:lnTo>
                    <a:pt x="2016" y="55"/>
                  </a:lnTo>
                  <a:lnTo>
                    <a:pt x="2066" y="69"/>
                  </a:lnTo>
                  <a:lnTo>
                    <a:pt x="2118" y="84"/>
                  </a:lnTo>
                  <a:lnTo>
                    <a:pt x="2170" y="101"/>
                  </a:lnTo>
                  <a:lnTo>
                    <a:pt x="2225" y="116"/>
                  </a:lnTo>
                  <a:lnTo>
                    <a:pt x="2278" y="133"/>
                  </a:lnTo>
                  <a:lnTo>
                    <a:pt x="2330" y="150"/>
                  </a:lnTo>
                  <a:lnTo>
                    <a:pt x="2382" y="166"/>
                  </a:lnTo>
                  <a:lnTo>
                    <a:pt x="2431" y="183"/>
                  </a:lnTo>
                  <a:lnTo>
                    <a:pt x="2479" y="197"/>
                  </a:lnTo>
                  <a:lnTo>
                    <a:pt x="2523" y="211"/>
                  </a:lnTo>
                  <a:lnTo>
                    <a:pt x="2563" y="223"/>
                  </a:lnTo>
                  <a:lnTo>
                    <a:pt x="2598" y="235"/>
                  </a:lnTo>
                  <a:lnTo>
                    <a:pt x="2629" y="246"/>
                  </a:lnTo>
                  <a:lnTo>
                    <a:pt x="2655" y="253"/>
                  </a:lnTo>
                  <a:lnTo>
                    <a:pt x="2673" y="260"/>
                  </a:lnTo>
                  <a:lnTo>
                    <a:pt x="2685" y="263"/>
                  </a:lnTo>
                  <a:lnTo>
                    <a:pt x="2690" y="266"/>
                  </a:lnTo>
                  <a:lnTo>
                    <a:pt x="2693" y="266"/>
                  </a:lnTo>
                  <a:lnTo>
                    <a:pt x="2737" y="283"/>
                  </a:lnTo>
                  <a:lnTo>
                    <a:pt x="2780" y="306"/>
                  </a:lnTo>
                  <a:lnTo>
                    <a:pt x="2818" y="335"/>
                  </a:lnTo>
                  <a:lnTo>
                    <a:pt x="2850" y="370"/>
                  </a:lnTo>
                  <a:lnTo>
                    <a:pt x="2877" y="408"/>
                  </a:lnTo>
                  <a:lnTo>
                    <a:pt x="2898" y="450"/>
                  </a:lnTo>
                  <a:lnTo>
                    <a:pt x="2912" y="495"/>
                  </a:lnTo>
                  <a:lnTo>
                    <a:pt x="2919" y="543"/>
                  </a:lnTo>
                  <a:lnTo>
                    <a:pt x="2919" y="591"/>
                  </a:lnTo>
                  <a:lnTo>
                    <a:pt x="2919" y="591"/>
                  </a:lnTo>
                  <a:lnTo>
                    <a:pt x="2919" y="592"/>
                  </a:lnTo>
                  <a:lnTo>
                    <a:pt x="2919" y="592"/>
                  </a:lnTo>
                  <a:lnTo>
                    <a:pt x="2919" y="594"/>
                  </a:lnTo>
                  <a:lnTo>
                    <a:pt x="2917" y="603"/>
                  </a:lnTo>
                  <a:lnTo>
                    <a:pt x="2914" y="619"/>
                  </a:lnTo>
                  <a:lnTo>
                    <a:pt x="2910" y="640"/>
                  </a:lnTo>
                  <a:lnTo>
                    <a:pt x="2902" y="665"/>
                  </a:lnTo>
                  <a:lnTo>
                    <a:pt x="2891" y="692"/>
                  </a:lnTo>
                  <a:lnTo>
                    <a:pt x="2877" y="720"/>
                  </a:lnTo>
                  <a:lnTo>
                    <a:pt x="2858" y="748"/>
                  </a:lnTo>
                  <a:lnTo>
                    <a:pt x="2834" y="775"/>
                  </a:lnTo>
                  <a:lnTo>
                    <a:pt x="2805" y="800"/>
                  </a:lnTo>
                  <a:lnTo>
                    <a:pt x="2771" y="820"/>
                  </a:lnTo>
                  <a:lnTo>
                    <a:pt x="2732" y="836"/>
                  </a:lnTo>
                  <a:lnTo>
                    <a:pt x="2690" y="845"/>
                  </a:lnTo>
                  <a:lnTo>
                    <a:pt x="2643" y="850"/>
                  </a:lnTo>
                  <a:lnTo>
                    <a:pt x="2593" y="848"/>
                  </a:lnTo>
                  <a:lnTo>
                    <a:pt x="2539" y="841"/>
                  </a:lnTo>
                  <a:lnTo>
                    <a:pt x="2480" y="829"/>
                  </a:lnTo>
                  <a:lnTo>
                    <a:pt x="2478" y="829"/>
                  </a:lnTo>
                  <a:lnTo>
                    <a:pt x="1885" y="643"/>
                  </a:lnTo>
                  <a:lnTo>
                    <a:pt x="1875" y="641"/>
                  </a:lnTo>
                  <a:lnTo>
                    <a:pt x="1865" y="640"/>
                  </a:lnTo>
                  <a:lnTo>
                    <a:pt x="1843" y="644"/>
                  </a:lnTo>
                  <a:lnTo>
                    <a:pt x="1825" y="654"/>
                  </a:lnTo>
                  <a:lnTo>
                    <a:pt x="1809" y="670"/>
                  </a:lnTo>
                  <a:lnTo>
                    <a:pt x="1799" y="689"/>
                  </a:lnTo>
                  <a:lnTo>
                    <a:pt x="1796" y="710"/>
                  </a:lnTo>
                  <a:lnTo>
                    <a:pt x="1801" y="731"/>
                  </a:lnTo>
                  <a:lnTo>
                    <a:pt x="1810" y="750"/>
                  </a:lnTo>
                  <a:lnTo>
                    <a:pt x="1825" y="765"/>
                  </a:lnTo>
                  <a:lnTo>
                    <a:pt x="1844" y="775"/>
                  </a:lnTo>
                  <a:lnTo>
                    <a:pt x="2441" y="959"/>
                  </a:lnTo>
                  <a:lnTo>
                    <a:pt x="2444" y="961"/>
                  </a:lnTo>
                  <a:lnTo>
                    <a:pt x="2510" y="975"/>
                  </a:lnTo>
                  <a:lnTo>
                    <a:pt x="2575" y="983"/>
                  </a:lnTo>
                  <a:lnTo>
                    <a:pt x="2634" y="986"/>
                  </a:lnTo>
                  <a:lnTo>
                    <a:pt x="2691" y="983"/>
                  </a:lnTo>
                  <a:lnTo>
                    <a:pt x="2744" y="975"/>
                  </a:lnTo>
                  <a:lnTo>
                    <a:pt x="2795" y="959"/>
                  </a:lnTo>
                  <a:lnTo>
                    <a:pt x="2841" y="938"/>
                  </a:lnTo>
                  <a:lnTo>
                    <a:pt x="2885" y="912"/>
                  </a:lnTo>
                  <a:lnTo>
                    <a:pt x="2924" y="879"/>
                  </a:lnTo>
                  <a:lnTo>
                    <a:pt x="2957" y="844"/>
                  </a:lnTo>
                  <a:lnTo>
                    <a:pt x="2985" y="807"/>
                  </a:lnTo>
                  <a:lnTo>
                    <a:pt x="3006" y="769"/>
                  </a:lnTo>
                  <a:lnTo>
                    <a:pt x="3023" y="733"/>
                  </a:lnTo>
                  <a:lnTo>
                    <a:pt x="3035" y="696"/>
                  </a:lnTo>
                  <a:lnTo>
                    <a:pt x="3045" y="664"/>
                  </a:lnTo>
                  <a:lnTo>
                    <a:pt x="3051" y="650"/>
                  </a:lnTo>
                  <a:lnTo>
                    <a:pt x="3061" y="637"/>
                  </a:lnTo>
                  <a:lnTo>
                    <a:pt x="3072" y="627"/>
                  </a:lnTo>
                  <a:lnTo>
                    <a:pt x="4105" y="45"/>
                  </a:lnTo>
                  <a:lnTo>
                    <a:pt x="4146" y="25"/>
                  </a:lnTo>
                  <a:lnTo>
                    <a:pt x="4190" y="11"/>
                  </a:lnTo>
                  <a:lnTo>
                    <a:pt x="4233" y="2"/>
                  </a:lnTo>
                  <a:lnTo>
                    <a:pt x="42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391">
              <a:extLst>
                <a:ext uri="{FF2B5EF4-FFF2-40B4-BE49-F238E27FC236}">
                  <a16:creationId xmlns:a16="http://schemas.microsoft.com/office/drawing/2014/main" id="{104D4E7C-A318-46C5-9E0C-E37275D863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4" y="1259"/>
              <a:ext cx="788" cy="716"/>
            </a:xfrm>
            <a:custGeom>
              <a:avLst/>
              <a:gdLst>
                <a:gd name="T0" fmla="*/ 893 w 2364"/>
                <a:gd name="T1" fmla="*/ 918 h 2147"/>
                <a:gd name="T2" fmla="*/ 850 w 2364"/>
                <a:gd name="T3" fmla="*/ 943 h 2147"/>
                <a:gd name="T4" fmla="*/ 823 w 2364"/>
                <a:gd name="T5" fmla="*/ 987 h 2147"/>
                <a:gd name="T6" fmla="*/ 823 w 2364"/>
                <a:gd name="T7" fmla="*/ 1040 h 2147"/>
                <a:gd name="T8" fmla="*/ 850 w 2364"/>
                <a:gd name="T9" fmla="*/ 1084 h 2147"/>
                <a:gd name="T10" fmla="*/ 893 w 2364"/>
                <a:gd name="T11" fmla="*/ 1111 h 2147"/>
                <a:gd name="T12" fmla="*/ 1443 w 2364"/>
                <a:gd name="T13" fmla="*/ 1114 h 2147"/>
                <a:gd name="T14" fmla="*/ 1493 w 2364"/>
                <a:gd name="T15" fmla="*/ 1100 h 2147"/>
                <a:gd name="T16" fmla="*/ 1530 w 2364"/>
                <a:gd name="T17" fmla="*/ 1064 h 2147"/>
                <a:gd name="T18" fmla="*/ 1542 w 2364"/>
                <a:gd name="T19" fmla="*/ 1014 h 2147"/>
                <a:gd name="T20" fmla="*/ 1530 w 2364"/>
                <a:gd name="T21" fmla="*/ 964 h 2147"/>
                <a:gd name="T22" fmla="*/ 1493 w 2364"/>
                <a:gd name="T23" fmla="*/ 928 h 2147"/>
                <a:gd name="T24" fmla="*/ 1443 w 2364"/>
                <a:gd name="T25" fmla="*/ 914 h 2147"/>
                <a:gd name="T26" fmla="*/ 249 w 2364"/>
                <a:gd name="T27" fmla="*/ 251 h 2147"/>
                <a:gd name="T28" fmla="*/ 2115 w 2364"/>
                <a:gd name="T29" fmla="*/ 569 h 2147"/>
                <a:gd name="T30" fmla="*/ 249 w 2364"/>
                <a:gd name="T31" fmla="*/ 251 h 2147"/>
                <a:gd name="T32" fmla="*/ 2239 w 2364"/>
                <a:gd name="T33" fmla="*/ 0 h 2147"/>
                <a:gd name="T34" fmla="*/ 2294 w 2364"/>
                <a:gd name="T35" fmla="*/ 13 h 2147"/>
                <a:gd name="T36" fmla="*/ 2336 w 2364"/>
                <a:gd name="T37" fmla="*/ 48 h 2147"/>
                <a:gd name="T38" fmla="*/ 2360 w 2364"/>
                <a:gd name="T39" fmla="*/ 98 h 2147"/>
                <a:gd name="T40" fmla="*/ 2364 w 2364"/>
                <a:gd name="T41" fmla="*/ 693 h 2147"/>
                <a:gd name="T42" fmla="*/ 2351 w 2364"/>
                <a:gd name="T43" fmla="*/ 748 h 2147"/>
                <a:gd name="T44" fmla="*/ 2318 w 2364"/>
                <a:gd name="T45" fmla="*/ 790 h 2147"/>
                <a:gd name="T46" fmla="*/ 2267 w 2364"/>
                <a:gd name="T47" fmla="*/ 814 h 2147"/>
                <a:gd name="T48" fmla="*/ 2193 w 2364"/>
                <a:gd name="T49" fmla="*/ 818 h 2147"/>
                <a:gd name="T50" fmla="*/ 2190 w 2364"/>
                <a:gd name="T51" fmla="*/ 2051 h 2147"/>
                <a:gd name="T52" fmla="*/ 2166 w 2364"/>
                <a:gd name="T53" fmla="*/ 2100 h 2147"/>
                <a:gd name="T54" fmla="*/ 2122 w 2364"/>
                <a:gd name="T55" fmla="*/ 2134 h 2147"/>
                <a:gd name="T56" fmla="*/ 2068 w 2364"/>
                <a:gd name="T57" fmla="*/ 2147 h 2147"/>
                <a:gd name="T58" fmla="*/ 266 w 2364"/>
                <a:gd name="T59" fmla="*/ 2144 h 2147"/>
                <a:gd name="T60" fmla="*/ 216 w 2364"/>
                <a:gd name="T61" fmla="*/ 2120 h 2147"/>
                <a:gd name="T62" fmla="*/ 183 w 2364"/>
                <a:gd name="T63" fmla="*/ 2078 h 2147"/>
                <a:gd name="T64" fmla="*/ 170 w 2364"/>
                <a:gd name="T65" fmla="*/ 2023 h 2147"/>
                <a:gd name="T66" fmla="*/ 124 w 2364"/>
                <a:gd name="T67" fmla="*/ 818 h 2147"/>
                <a:gd name="T68" fmla="*/ 69 w 2364"/>
                <a:gd name="T69" fmla="*/ 805 h 2147"/>
                <a:gd name="T70" fmla="*/ 27 w 2364"/>
                <a:gd name="T71" fmla="*/ 772 h 2147"/>
                <a:gd name="T72" fmla="*/ 3 w 2364"/>
                <a:gd name="T73" fmla="*/ 721 h 2147"/>
                <a:gd name="T74" fmla="*/ 0 w 2364"/>
                <a:gd name="T75" fmla="*/ 126 h 2147"/>
                <a:gd name="T76" fmla="*/ 13 w 2364"/>
                <a:gd name="T77" fmla="*/ 71 h 2147"/>
                <a:gd name="T78" fmla="*/ 46 w 2364"/>
                <a:gd name="T79" fmla="*/ 29 h 2147"/>
                <a:gd name="T80" fmla="*/ 96 w 2364"/>
                <a:gd name="T81" fmla="*/ 5 h 2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4" h="2147">
                  <a:moveTo>
                    <a:pt x="920" y="914"/>
                  </a:moveTo>
                  <a:lnTo>
                    <a:pt x="893" y="918"/>
                  </a:lnTo>
                  <a:lnTo>
                    <a:pt x="870" y="928"/>
                  </a:lnTo>
                  <a:lnTo>
                    <a:pt x="850" y="943"/>
                  </a:lnTo>
                  <a:lnTo>
                    <a:pt x="834" y="964"/>
                  </a:lnTo>
                  <a:lnTo>
                    <a:pt x="823" y="987"/>
                  </a:lnTo>
                  <a:lnTo>
                    <a:pt x="820" y="1014"/>
                  </a:lnTo>
                  <a:lnTo>
                    <a:pt x="823" y="1040"/>
                  </a:lnTo>
                  <a:lnTo>
                    <a:pt x="834" y="1064"/>
                  </a:lnTo>
                  <a:lnTo>
                    <a:pt x="850" y="1084"/>
                  </a:lnTo>
                  <a:lnTo>
                    <a:pt x="870" y="1100"/>
                  </a:lnTo>
                  <a:lnTo>
                    <a:pt x="893" y="1111"/>
                  </a:lnTo>
                  <a:lnTo>
                    <a:pt x="920" y="1114"/>
                  </a:lnTo>
                  <a:lnTo>
                    <a:pt x="1443" y="1114"/>
                  </a:lnTo>
                  <a:lnTo>
                    <a:pt x="1469" y="1111"/>
                  </a:lnTo>
                  <a:lnTo>
                    <a:pt x="1493" y="1100"/>
                  </a:lnTo>
                  <a:lnTo>
                    <a:pt x="1514" y="1084"/>
                  </a:lnTo>
                  <a:lnTo>
                    <a:pt x="1530" y="1064"/>
                  </a:lnTo>
                  <a:lnTo>
                    <a:pt x="1540" y="1040"/>
                  </a:lnTo>
                  <a:lnTo>
                    <a:pt x="1542" y="1014"/>
                  </a:lnTo>
                  <a:lnTo>
                    <a:pt x="1540" y="987"/>
                  </a:lnTo>
                  <a:lnTo>
                    <a:pt x="1530" y="964"/>
                  </a:lnTo>
                  <a:lnTo>
                    <a:pt x="1514" y="943"/>
                  </a:lnTo>
                  <a:lnTo>
                    <a:pt x="1493" y="928"/>
                  </a:lnTo>
                  <a:lnTo>
                    <a:pt x="1469" y="918"/>
                  </a:lnTo>
                  <a:lnTo>
                    <a:pt x="1443" y="914"/>
                  </a:lnTo>
                  <a:lnTo>
                    <a:pt x="920" y="914"/>
                  </a:lnTo>
                  <a:close/>
                  <a:moveTo>
                    <a:pt x="249" y="251"/>
                  </a:moveTo>
                  <a:lnTo>
                    <a:pt x="249" y="569"/>
                  </a:lnTo>
                  <a:lnTo>
                    <a:pt x="2115" y="569"/>
                  </a:lnTo>
                  <a:lnTo>
                    <a:pt x="2115" y="251"/>
                  </a:lnTo>
                  <a:lnTo>
                    <a:pt x="249" y="251"/>
                  </a:lnTo>
                  <a:close/>
                  <a:moveTo>
                    <a:pt x="124" y="0"/>
                  </a:moveTo>
                  <a:lnTo>
                    <a:pt x="2239" y="0"/>
                  </a:lnTo>
                  <a:lnTo>
                    <a:pt x="2267" y="5"/>
                  </a:lnTo>
                  <a:lnTo>
                    <a:pt x="2294" y="13"/>
                  </a:lnTo>
                  <a:lnTo>
                    <a:pt x="2318" y="29"/>
                  </a:lnTo>
                  <a:lnTo>
                    <a:pt x="2336" y="48"/>
                  </a:lnTo>
                  <a:lnTo>
                    <a:pt x="2351" y="71"/>
                  </a:lnTo>
                  <a:lnTo>
                    <a:pt x="2360" y="98"/>
                  </a:lnTo>
                  <a:lnTo>
                    <a:pt x="2364" y="126"/>
                  </a:lnTo>
                  <a:lnTo>
                    <a:pt x="2364" y="693"/>
                  </a:lnTo>
                  <a:lnTo>
                    <a:pt x="2360" y="721"/>
                  </a:lnTo>
                  <a:lnTo>
                    <a:pt x="2351" y="748"/>
                  </a:lnTo>
                  <a:lnTo>
                    <a:pt x="2336" y="772"/>
                  </a:lnTo>
                  <a:lnTo>
                    <a:pt x="2318" y="790"/>
                  </a:lnTo>
                  <a:lnTo>
                    <a:pt x="2294" y="805"/>
                  </a:lnTo>
                  <a:lnTo>
                    <a:pt x="2267" y="814"/>
                  </a:lnTo>
                  <a:lnTo>
                    <a:pt x="2239" y="818"/>
                  </a:lnTo>
                  <a:lnTo>
                    <a:pt x="2193" y="818"/>
                  </a:lnTo>
                  <a:lnTo>
                    <a:pt x="2193" y="2023"/>
                  </a:lnTo>
                  <a:lnTo>
                    <a:pt x="2190" y="2051"/>
                  </a:lnTo>
                  <a:lnTo>
                    <a:pt x="2180" y="2078"/>
                  </a:lnTo>
                  <a:lnTo>
                    <a:pt x="2166" y="2100"/>
                  </a:lnTo>
                  <a:lnTo>
                    <a:pt x="2146" y="2120"/>
                  </a:lnTo>
                  <a:lnTo>
                    <a:pt x="2122" y="2134"/>
                  </a:lnTo>
                  <a:lnTo>
                    <a:pt x="2097" y="2144"/>
                  </a:lnTo>
                  <a:lnTo>
                    <a:pt x="2068" y="2147"/>
                  </a:lnTo>
                  <a:lnTo>
                    <a:pt x="295" y="2147"/>
                  </a:lnTo>
                  <a:lnTo>
                    <a:pt x="266" y="2144"/>
                  </a:lnTo>
                  <a:lnTo>
                    <a:pt x="240" y="2134"/>
                  </a:lnTo>
                  <a:lnTo>
                    <a:pt x="216" y="2120"/>
                  </a:lnTo>
                  <a:lnTo>
                    <a:pt x="198" y="2100"/>
                  </a:lnTo>
                  <a:lnTo>
                    <a:pt x="183" y="2078"/>
                  </a:lnTo>
                  <a:lnTo>
                    <a:pt x="174" y="2051"/>
                  </a:lnTo>
                  <a:lnTo>
                    <a:pt x="170" y="2023"/>
                  </a:lnTo>
                  <a:lnTo>
                    <a:pt x="170" y="818"/>
                  </a:lnTo>
                  <a:lnTo>
                    <a:pt x="124" y="818"/>
                  </a:lnTo>
                  <a:lnTo>
                    <a:pt x="96" y="814"/>
                  </a:lnTo>
                  <a:lnTo>
                    <a:pt x="69" y="805"/>
                  </a:lnTo>
                  <a:lnTo>
                    <a:pt x="46" y="790"/>
                  </a:lnTo>
                  <a:lnTo>
                    <a:pt x="27" y="772"/>
                  </a:lnTo>
                  <a:lnTo>
                    <a:pt x="13" y="748"/>
                  </a:lnTo>
                  <a:lnTo>
                    <a:pt x="3" y="721"/>
                  </a:lnTo>
                  <a:lnTo>
                    <a:pt x="0" y="693"/>
                  </a:lnTo>
                  <a:lnTo>
                    <a:pt x="0" y="126"/>
                  </a:lnTo>
                  <a:lnTo>
                    <a:pt x="3" y="98"/>
                  </a:lnTo>
                  <a:lnTo>
                    <a:pt x="13" y="71"/>
                  </a:lnTo>
                  <a:lnTo>
                    <a:pt x="27" y="48"/>
                  </a:lnTo>
                  <a:lnTo>
                    <a:pt x="46" y="29"/>
                  </a:lnTo>
                  <a:lnTo>
                    <a:pt x="69" y="13"/>
                  </a:lnTo>
                  <a:lnTo>
                    <a:pt x="96" y="5"/>
                  </a:lnTo>
                  <a:lnTo>
                    <a:pt x="1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DE5FB78-9494-4909-8F16-E27F763BC041}"/>
              </a:ext>
            </a:extLst>
          </p:cNvPr>
          <p:cNvSpPr/>
          <p:nvPr/>
        </p:nvSpPr>
        <p:spPr>
          <a:xfrm>
            <a:off x="1816100" y="3087911"/>
            <a:ext cx="8242300" cy="3211286"/>
          </a:xfrm>
          <a:prstGeom prst="rect">
            <a:avLst/>
          </a:prstGeom>
          <a:noFill/>
          <a:ln w="25400">
            <a:solidFill>
              <a:srgbClr val="301EC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Title 13">
            <a:extLst>
              <a:ext uri="{FF2B5EF4-FFF2-40B4-BE49-F238E27FC236}">
                <a16:creationId xmlns:a16="http://schemas.microsoft.com/office/drawing/2014/main" id="{29BF0BE6-FDE8-4193-B89A-25B6CDB7D2FC}"/>
              </a:ext>
            </a:extLst>
          </p:cNvPr>
          <p:cNvSpPr txBox="1">
            <a:spLocks/>
          </p:cNvSpPr>
          <p:nvPr/>
        </p:nvSpPr>
        <p:spPr>
          <a:xfrm>
            <a:off x="4239763" y="2143585"/>
            <a:ext cx="3573914" cy="4592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n-US" sz="3200" b="0" dirty="0"/>
              <a:t>Project Pipeline</a:t>
            </a:r>
            <a:endParaRPr lang="en-AU" sz="3200" b="0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DCEBAAEF-02E1-4EC6-A0AA-726486DCF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431" y="1493573"/>
            <a:ext cx="2718414" cy="596487"/>
          </a:xfrm>
          <a:prstGeom prst="rect">
            <a:avLst/>
          </a:prstGeom>
        </p:spPr>
      </p:pic>
      <p:sp>
        <p:nvSpPr>
          <p:cNvPr id="77" name="Rounded Rectangle 114">
            <a:extLst>
              <a:ext uri="{FF2B5EF4-FFF2-40B4-BE49-F238E27FC236}">
                <a16:creationId xmlns:a16="http://schemas.microsoft.com/office/drawing/2014/main" id="{B40745E4-4D56-4949-A279-33C16611CE4A}"/>
              </a:ext>
            </a:extLst>
          </p:cNvPr>
          <p:cNvSpPr/>
          <p:nvPr/>
        </p:nvSpPr>
        <p:spPr>
          <a:xfrm>
            <a:off x="1461131" y="4834367"/>
            <a:ext cx="865179" cy="333617"/>
          </a:xfrm>
          <a:prstGeom prst="rightArrow">
            <a:avLst/>
          </a:prstGeom>
          <a:solidFill>
            <a:srgbClr val="215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5E00B17-3D20-406A-B299-97BF9D37E4D6}"/>
              </a:ext>
            </a:extLst>
          </p:cNvPr>
          <p:cNvSpPr txBox="1"/>
          <p:nvPr/>
        </p:nvSpPr>
        <p:spPr>
          <a:xfrm>
            <a:off x="5086084" y="587027"/>
            <a:ext cx="330213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CEO: Julian </a:t>
            </a:r>
            <a:r>
              <a:rPr 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Ogrin</a:t>
            </a:r>
            <a:b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Executive Director: Alison </a:t>
            </a:r>
            <a:r>
              <a:rPr 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Hurbert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-Burns</a:t>
            </a:r>
            <a:b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Executive Management Committee</a:t>
            </a:r>
            <a:endParaRPr lang="en-AU" sz="11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192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4">
      <a:dk1>
        <a:sysClr val="windowText" lastClr="000000"/>
      </a:dk1>
      <a:lt1>
        <a:srgbClr val="999999"/>
      </a:lt1>
      <a:dk2>
        <a:srgbClr val="39302A"/>
      </a:dk2>
      <a:lt2>
        <a:srgbClr val="BCBCBC"/>
      </a:lt2>
      <a:accent1>
        <a:srgbClr val="FFC000"/>
      </a:accent1>
      <a:accent2>
        <a:srgbClr val="C00000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000000"/>
      </a:hlink>
      <a:folHlink>
        <a:srgbClr val="7F723D"/>
      </a:folHlink>
    </a:clrScheme>
    <a:fontScheme name="Custom 1">
      <a:majorFont>
        <a:latin typeface="Eras Bold ITC"/>
        <a:ea typeface=""/>
        <a:cs typeface=""/>
      </a:majorFont>
      <a:minorFont>
        <a:latin typeface="Eras Medium IT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634D9E51-4949-4732-B929-C29E3E42414E}" vid="{5842DBD6-7D6C-4C1A-8AA9-69FB39037E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sophisticated presentation</Template>
  <TotalTime>11608</TotalTime>
  <Words>1134</Words>
  <Application>Microsoft Office PowerPoint</Application>
  <PresentationFormat>Widescreen</PresentationFormat>
  <Paragraphs>261</Paragraphs>
  <Slides>25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1" baseType="lpstr">
      <vt:lpstr>-apple-system</vt:lpstr>
      <vt:lpstr>Arial</vt:lpstr>
      <vt:lpstr>Calibri</vt:lpstr>
      <vt:lpstr>Century Gothic</vt:lpstr>
      <vt:lpstr>Constantia</vt:lpstr>
      <vt:lpstr>Eras Bold ITC</vt:lpstr>
      <vt:lpstr>Eras Demi ITC</vt:lpstr>
      <vt:lpstr>Eras Medium ITC</vt:lpstr>
      <vt:lpstr>Helvetica Light</vt:lpstr>
      <vt:lpstr>Raleway</vt:lpstr>
      <vt:lpstr>Segoe UI</vt:lpstr>
      <vt:lpstr>Segoe UI Light</vt:lpstr>
      <vt:lpstr>Segoe UI Semibold</vt:lpstr>
      <vt:lpstr>Segoe UI Symbol</vt:lpstr>
      <vt:lpstr>Wingdings</vt:lpstr>
      <vt:lpstr>Office Theme</vt:lpstr>
      <vt:lpstr>PowerPoint Presentation</vt:lpstr>
      <vt:lpstr>Agenda </vt:lpstr>
      <vt:lpstr>Biography</vt:lpstr>
      <vt:lpstr>What should I watch tonight?</vt:lpstr>
      <vt:lpstr>Agenda </vt:lpstr>
      <vt:lpstr>RECOMMENDATION ENGINE  in Entertainment  &amp; Media Industry</vt:lpstr>
      <vt:lpstr>PowerPoint Presentation</vt:lpstr>
      <vt:lpstr>Agenda </vt:lpstr>
      <vt:lpstr>Stakeholders</vt:lpstr>
      <vt:lpstr>Agenda </vt:lpstr>
      <vt:lpstr>Data Question</vt:lpstr>
      <vt:lpstr>PowerPoint Presentation</vt:lpstr>
      <vt:lpstr>PowerPoint Presentation</vt:lpstr>
      <vt:lpstr>TYPES OF RECOMMENDATION MODELS</vt:lpstr>
      <vt:lpstr>Content-Based Filtering</vt:lpstr>
      <vt:lpstr>Content-Based Filtering</vt:lpstr>
      <vt:lpstr>Content-Based Filtering</vt:lpstr>
      <vt:lpstr>Collaborative-Based Filtering</vt:lpstr>
      <vt:lpstr>Hybrid Filtering</vt:lpstr>
      <vt:lpstr>Deep Learning</vt:lpstr>
      <vt:lpstr>Deep Learning</vt:lpstr>
      <vt:lpstr>Agenda </vt:lpstr>
      <vt:lpstr>Conclusion </vt:lpstr>
      <vt:lpstr>Next steps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Wayne Chong</dc:creator>
  <cp:lastModifiedBy>Wayne Chong</cp:lastModifiedBy>
  <cp:revision>12</cp:revision>
  <dcterms:created xsi:type="dcterms:W3CDTF">2021-10-31T00:15:24Z</dcterms:created>
  <dcterms:modified xsi:type="dcterms:W3CDTF">2021-11-08T05:14:17Z</dcterms:modified>
</cp:coreProperties>
</file>